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69" d="100"/>
          <a:sy n="69" d="100"/>
        </p:scale>
        <p:origin x="2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presProps" Target="presProps.xml" Id="rId3" /><Relationship Type="http://schemas.openxmlformats.org/officeDocument/2006/relationships/slide" Target="slides/slide1.xml" Id="rId2" /><Relationship Type="http://schemas.openxmlformats.org/officeDocument/2006/relationships/slideMaster" Target="slideMasters/slideMaster1.xml" Id="rId1" /><Relationship Type="http://schemas.openxmlformats.org/officeDocument/2006/relationships/tableStyles" Target="tableStyles.xml" Id="rId6" /><Relationship Type="http://schemas.openxmlformats.org/officeDocument/2006/relationships/theme" Target="theme/theme1.xml" Id="rId5" /><Relationship Type="http://schemas.openxmlformats.org/officeDocument/2006/relationships/viewProps" Target="viewProps.xml" Id="rId4" /><Relationship Type="http://schemas.openxmlformats.org/officeDocument/2006/relationships/customXml" Target="/customXML/item.xml" Id="R3cac20ec354244fc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45900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33605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8020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79002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0347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860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5665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9919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1113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4447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87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F48E2B-1DE9-4054-9C06-6D243E7D5D21}" type="datetimeFigureOut">
              <a:rPr lang="en-US" smtClean="0"/>
              <a:t>4/15/2016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B9A2BA-3534-4ACF-A3AB-A0CD70BBC6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171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 descr="5tcCEUAW3ltTnAODdNN57p6gR/CyfIqukcp68tF59KI=-~RuisMZZ7fS7GD0VxIBJG9Q==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descr="ImHYZ3sGWnSxVceRue3mjVPYKVMP8JpGoSTYmdp9kLo=-~STQhpTMZ61QtvFS7dLdKSg=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 descr="dPcSV+luADo/kHlHuVmdi4FXOm6KEuvh+i+ch0WRUVo=-~pCCUr5oiKk+Lb+jK1skD+Q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2071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.xml.rels>&#65279;<?xml version="1.0" encoding="utf-8"?><Relationships xmlns="http://schemas.openxmlformats.org/package/2006/relationships"><Relationship Type="http://schemas.openxmlformats.org/officeDocument/2006/relationships/customXmlProps" Target="/customXML/itemProps.xml" Id="Rf4f642000e954343" /></Relationships>
</file>

<file path=customXML/item.xml><?xml version="1.0" encoding="utf-8"?>
<project>
  <id>esDUjQY1z9VF+jhSNvUY+1GnU6PROXkwib5sq7QkeRE=-~+3gdWxX/UqDIew4GghuH3g==</id>
</project>
</file>

<file path=customXML/itemProps.xml><?xml version="1.0" encoding="utf-8"?>
<ds:datastoreItem xmlns:ds="http://schemas.openxmlformats.org/officedocument/2006/2/customXml" ds:itemID="{C66AC4F1-97D3-4D10-8D07-51E6CC79AD91}">
  <ds:schemaRefs>
    <ds:schemaRef ds:uri="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Pearson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Noy, Jaimie</dc:creator>
  <cp:lastModifiedBy>myitlab user</cp:lastModifiedBy>
  <cp:revision>3</cp:revision>
  <dcterms:created xsi:type="dcterms:W3CDTF">2013-03-28T20:13:50Z</dcterms:created>
  <dcterms:modified xsi:type="dcterms:W3CDTF">2016-04-15T19:04:43Z</dcterms:modified>
</cp:coreProperties>
</file>