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644" r:id="rId2"/>
  </p:sldMasterIdLst>
  <p:handoutMasterIdLst>
    <p:handoutMasterId r:id="rId8"/>
  </p:handoutMasterIdLst>
  <p:sldIdLst>
    <p:sldId id="256" r:id="rId3"/>
    <p:sldId id="258" r:id="rId4"/>
    <p:sldId id="261" r:id="rId5"/>
    <p:sldId id="257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E6F"/>
    <a:srgbClr val="684E69"/>
    <a:srgbClr val="A54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handoutMasters/handoutMaster1.xml" Id="rId8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tableStyles" Target="tableStyles.xml" Id="rId12" /><Relationship Type="http://schemas.openxmlformats.org/officeDocument/2006/relationships/slideMaster" Target="slideMasters/slideMaster1.xml" Id="rId2" /><Relationship Type="http://schemas.openxmlformats.org/officeDocument/2006/relationships/slide" Target="slides/slide4.xml" Id="rId6" /><Relationship Type="http://schemas.openxmlformats.org/officeDocument/2006/relationships/theme" Target="theme/theme1.xml" Id="rId11" /><Relationship Type="http://schemas.openxmlformats.org/officeDocument/2006/relationships/slide" Target="slides/slide3.xml" Id="rId5" /><Relationship Type="http://schemas.openxmlformats.org/officeDocument/2006/relationships/viewProps" Target="viewProps.xml" Id="rId10" /><Relationship Type="http://schemas.openxmlformats.org/officeDocument/2006/relationships/slide" Target="slides/slide2.xml" Id="rId4" /><Relationship Type="http://schemas.openxmlformats.org/officeDocument/2006/relationships/presProps" Target="presProps.xml" Id="rId9" /><Relationship Type="http://schemas.openxmlformats.org/officeDocument/2006/relationships/customXml" Target="/customXML/item.xml" Id="R1dc90b3ae30d412b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06A89-3B6A-4793-9961-820C430A9985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DB1D1-D3EF-4264-8B3F-7E3A86D5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18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9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1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60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7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5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1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8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0011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0390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6049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6158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41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6559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F4E5243-F52A-4D37-9694-EB26C6C31910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0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A77B6E1-634A-48DC-9E8B-D894023267EF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6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5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5" r:id="rId1"/>
    <p:sldLayoutId id="2147484646" r:id="rId2"/>
    <p:sldLayoutId id="2147484647" r:id="rId3"/>
    <p:sldLayoutId id="2147484648" r:id="rId4"/>
    <p:sldLayoutId id="2147484649" r:id="rId5"/>
    <p:sldLayoutId id="2147484650" r:id="rId6"/>
    <p:sldLayoutId id="2147484651" r:id="rId7"/>
    <p:sldLayoutId id="2147484652" r:id="rId8"/>
    <p:sldLayoutId id="2147484653" r:id="rId9"/>
    <p:sldLayoutId id="2147484654" r:id="rId10"/>
    <p:sldLayoutId id="2147484655" r:id="rId11"/>
    <p:sldLayoutId id="2147484656" r:id="rId12"/>
    <p:sldLayoutId id="2147484657" r:id="rId13"/>
    <p:sldLayoutId id="2147484658" r:id="rId14"/>
    <p:sldLayoutId id="2147484659" r:id="rId15"/>
    <p:sldLayoutId id="2147484660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J7hZmNqw8paGePS3/ctu60z0Ppq+rRy01Z2FPvzpFTA=-~mMZFTtPMYDiBlCtzHEa7p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DyK/vpoDi8cHFjpfChdpu4/sYVcPn+be5ZbYnBAx0o=-~fctbjOJGWmqjRhtcyrjPqA==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524" y="2594592"/>
            <a:ext cx="3922531" cy="3401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 descr="Ppn9bDcYc+1KMBANLbfNYDfPoronAP/3aMjUzIfstVw=-~VhV1LnkeWePhWEib/yZUTA==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5498093" cy="2677648"/>
          </a:xfrm>
        </p:spPr>
        <p:txBody>
          <a:bodyPr/>
          <a:lstStyle/>
          <a:p>
            <a:r>
              <a:rPr lang="en-US" dirty="0"/>
              <a:t>Employee Giving Campaign</a:t>
            </a:r>
          </a:p>
        </p:txBody>
      </p:sp>
      <p:sp>
        <p:nvSpPr>
          <p:cNvPr id="3" name="Subtitle 2" descr="AroJFuwOGdqOwp+K6Affad43ilCQcWpRR7L7b/2tRTg=-~2SwaTacz5BJkrqLqq/1dDg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Aspen Falls City Hall</a:t>
            </a:r>
          </a:p>
        </p:txBody>
      </p:sp>
    </p:spTree>
    <p:extLst>
      <p:ext uri="{BB962C8B-B14F-4D97-AF65-F5344CB8AC3E}">
        <p14:creationId xmlns:p14="http://schemas.microsoft.com/office/powerpoint/2010/main" val="2415073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gKSc85Qp3NJkj68dILDwfiHziLcIHdDUg+/E43ZmO3U=-~lxJwr8+l5JdOf3kFe7ACC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GqxWjufyh7Fx1QLGGHHECWuPqcBvYQ4MZOjFblsllHs=-~UhMNKj/mGFnLNZS01UsAt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Charitable Contributions</a:t>
            </a:r>
          </a:p>
        </p:txBody>
      </p:sp>
      <p:sp>
        <p:nvSpPr>
          <p:cNvPr id="6" name="Content Placeholder 5" descr="WqmW0OMUDZsumAvKBrHgvH+eZJAGeh8vT1quEXJVTss=-~KclDQ5gcnHxgPPtSL7TQDw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8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n5fryh4hpGmDiRi3Z3G5KAYS6Ite2gxCQGhQh1LdVMY=-~gMNl4PDAzlOtPlyuj7ka/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xxGUKTxo5mJnilIbf30Qdv9c6sL9U7K2WQ4P38Qx+Yg=-~mb/5oe4CxbuFtMe3J3Syg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Giving</a:t>
            </a:r>
          </a:p>
        </p:txBody>
      </p:sp>
      <p:sp>
        <p:nvSpPr>
          <p:cNvPr id="3" name="Content Placeholder 2" descr="GRA7z5d7lSU3ylhP5Xwwr0xUDKe9oihUhfypcDoAJ7M=-~YZ32A78bJWztuvNdqLUJMQ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xplosion 2 3" descr="80hpaxVKud+RqV3cUhfoKuES3cpmkyEPt5zRCqLiDe0=-~3NviqtDkyZnqX2EhFCce5w=="/>
          <p:cNvSpPr/>
          <p:nvPr/>
        </p:nvSpPr>
        <p:spPr>
          <a:xfrm>
            <a:off x="10083452" y="4446740"/>
            <a:ext cx="2108548" cy="2411259"/>
          </a:xfrm>
          <a:prstGeom prst="irregularSeal2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This year’s goal: 98%</a:t>
            </a:r>
          </a:p>
        </p:txBody>
      </p:sp>
    </p:spTree>
    <p:extLst>
      <p:ext uri="{BB962C8B-B14F-4D97-AF65-F5344CB8AC3E}">
        <p14:creationId xmlns:p14="http://schemas.microsoft.com/office/powerpoint/2010/main" val="236914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Ca9S8WhFBjOJcZmwEDLMhQLj+/cmqr4xrMXp1OXOcqs=-~173iJoyvX/xkwfLa1sjvM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1FNzY76ws84/kCDjtIx89YB2Raf5uN10hqcCIbGhqTo=-~ExBAE6kqFjmIFGd/xb/L9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Participation Rates</a:t>
            </a:r>
          </a:p>
        </p:txBody>
      </p:sp>
      <p:sp>
        <p:nvSpPr>
          <p:cNvPr id="3" name="Content Placeholder 2" descr="q0l1ECxfjl5ZTHVmASf0qKpQDIsP9ULSFLlgAC6OY74=-~KQybb8Y90uwmKa5yKjdXOA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3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b5K+46aHW+r2lJq5IYw6eo4WawrD4ClBMpdXhuzyOXU=-~HClLKPED+iGp1WpOUxG0R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lFsKxaOPZBHsMpKrzyYkmvk3Ao3w48CdYTSrC+8V1Gg=-~KTU3roD1A2SQC4N2Gu2t9w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Giving Options</a:t>
            </a:r>
          </a:p>
        </p:txBody>
      </p:sp>
      <p:sp>
        <p:nvSpPr>
          <p:cNvPr id="3" name="Content Placeholder 2" descr="4A0SBMNBi2X/YrvCPIkmnWun9gZP221DBdC3jzj8hiY=-~6Bq5BP5JDz/PC+lHDxszYg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2400" dirty="0"/>
              <a:t>Bi-weekly Payroll deductions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One time donation check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Departmental coin drive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Raffle tickets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544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5c6dac3b44e04fba" /></Relationships>
</file>

<file path=customXML/item.xml><?xml version="1.0" encoding="utf-8"?>
<project>
  <id>886BkM3KHYDsjn65jw7t6FXLIFtYgPkY/gNTsK05XlM=-~6QPvGjxYWCjfqLkR5fekmQ==</id>
</project>
</file>

<file path=customXML/itemProps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2899</TotalTime>
  <Words>34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 Boardroom</vt:lpstr>
      <vt:lpstr>Employee Giving Campaign</vt:lpstr>
      <vt:lpstr>Charitable Contributions</vt:lpstr>
      <vt:lpstr>Past Giving</vt:lpstr>
      <vt:lpstr>Participation Rates</vt:lpstr>
      <vt:lpstr>Easy Giving Options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Giving Campaign</dc:title>
  <dc:creator>Skills for Success</dc:creator>
  <cp:lastModifiedBy>Skills for Success</cp:lastModifiedBy>
  <cp:revision>22</cp:revision>
  <cp:lastPrinted>2012-11-22T02:52:41Z</cp:lastPrinted>
  <dcterms:created xsi:type="dcterms:W3CDTF">2012-11-20T04:34:59Z</dcterms:created>
  <dcterms:modified xsi:type="dcterms:W3CDTF">2019-02-20T02:11:00Z</dcterms:modified>
</cp:coreProperties>
</file>