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9" d="100"/>
          <a:sy n="69" d="100"/>
        </p:scale>
        <p:origin x="4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3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tableStyles" Target="tableStyles.xml" Id="rId6" /><Relationship Type="http://schemas.openxmlformats.org/officeDocument/2006/relationships/theme" Target="theme/theme1.xml" Id="rId5" /><Relationship Type="http://schemas.openxmlformats.org/officeDocument/2006/relationships/viewProps" Target="viewProps.xml" Id="rId4" /><Relationship Type="http://schemas.openxmlformats.org/officeDocument/2006/relationships/customXml" Target="/customXML/item.xml" Id="R11376c3a7d384aea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KlGollSBrR66AUsjdvivAUqHIp4srBHf/Kl8vB1RrSQ=-~mwTpwmxi5FRKccHNyji6/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214QZBQExmeabizaOKPKZdoahy+HkemC7/Qny0lvnl8=-~bYWomWLIuwi/t+JKosqpaw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 descr="ST4EA0m/VaPwI34z0uL/w9QtezIIBGN+ILQAgxCe9tk=-~3HcahCpOAA7jXSN/OQW1oA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43419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7e8b5b6823444a45" /></Relationships>
</file>

<file path=customXML/item.xml><?xml version="1.0" encoding="utf-8"?>
<project>
  <id>vh2sxft167AcsozIhZh7iuiodfhtSXUs7jjW6059UCw=-~9ZL424N3FREXs1zPvkVa8g==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Gill Sans MT</vt:lpstr>
      <vt:lpstr>Wingdings 2</vt:lpstr>
      <vt:lpstr>Dividend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LeeAnn M. Bates</dc:creator>
  <cp:lastModifiedBy>myitlab user</cp:lastModifiedBy>
  <cp:revision>1</cp:revision>
  <dcterms:created xsi:type="dcterms:W3CDTF">2013-07-26T19:58:47Z</dcterms:created>
  <dcterms:modified xsi:type="dcterms:W3CDTF">2016-07-12T18:42:02Z</dcterms:modified>
</cp:coreProperties>
</file>