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theme/theme1.xml" Id="rId8" /><Relationship Type="http://schemas.openxmlformats.org/officeDocument/2006/relationships/slide" Target="slides/slide1.xml" Id="rId3" /><Relationship Type="http://schemas.openxmlformats.org/officeDocument/2006/relationships/viewProps" Target="viewProps.xml" Id="rId7" /><Relationship Type="http://schemas.openxmlformats.org/officeDocument/2006/relationships/slideMaster" Target="slideMasters/slideMaster1.xml" Id="rId2" /><Relationship Type="http://schemas.openxmlformats.org/officeDocument/2006/relationships/presProps" Target="presProps.xml" Id="rId6" /><Relationship Type="http://schemas.openxmlformats.org/officeDocument/2006/relationships/handoutMaster" Target="handoutMasters/handoutMaster1.xml" Id="rId5" /><Relationship Type="http://schemas.openxmlformats.org/officeDocument/2006/relationships/notesMaster" Target="notesMasters/notesMaster1.xml" Id="rId4" /><Relationship Type="http://schemas.openxmlformats.org/officeDocument/2006/relationships/tableStyles" Target="tableStyles.xml" Id="rId9" /><Relationship Type="http://schemas.openxmlformats.org/officeDocument/2006/relationships/customXml" Target="/customXML/item.xml" Id="Rfb0f949967f84686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F03D8B-AA80-6342-AC15-87BD574E2D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9E1CB-868D-214B-9D5D-EE099C00B9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9FF46-8E2A-C542-ACF9-8AB8EBFCFF7A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91C97B-2CAC-C640-9182-037ACC91BC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0B9BA-0AF8-6C4C-8B51-069813F32F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BAC23-F39D-4D4B-9F2D-269411378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746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AFDE6-F312-1047-BF69-F640CB597362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FEF86-D589-884B-9C2B-575235E46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823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88414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6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82252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8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8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77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69306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587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83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g9yBrCPbs9Yd+UBPZL1ICo8UfrQ213qi2l1l5S4Lg8s=-~chRgtRzk7cNnXV9mQ5dqu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vfvwLLWXlzaCR449KA8aTTJ25QshPgSSYn5Q8QrAaAg=-~ghaYeDu7K6YCDTumEzqgdQ=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 descr="QviIeO2zSu3ePNKGPTrif7bjuVWUvtUSchA8vDqhm8A=-~gPctQbEV0GNY/JwsMXCe8A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3419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.xml.rels>&#65279;<?xml version="1.0" encoding="utf-8"?><Relationships xmlns="http://schemas.openxmlformats.org/package/2006/relationships"><Relationship Type="http://schemas.openxmlformats.org/officeDocument/2006/relationships/customXmlProps" Target="/customXML/itemProps.xml" Id="R68ff14bab00a47b5" /></Relationships>
</file>

<file path=customXML/item.xml><?xml version="1.0" encoding="utf-8"?>
<project>
  <id>NLyeVjl22T4BPPrXNWmIp0y/jO2opDc2CKL8dcEjghk=-~HI0u/uqnfqp/SQTN25ozFw==</id>
</project>
</file>

<file path=customXML/itemProps.xml><?xml version="1.0" encoding="utf-8"?>
<ds:datastoreItem xmlns:ds="http://schemas.openxmlformats.org/officedocument/2006/2/customXml" ds:itemID="{C66AC4F1-97D3-4D10-8D07-51E6CC79AD91}">
  <ds:schemaRefs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Franklin Gothic Book</vt:lpstr>
      <vt:lpstr>Crop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Skills for Success</dc:creator>
  <cp:lastModifiedBy>Author</cp:lastModifiedBy>
  <cp:revision>3</cp:revision>
  <dcterms:created xsi:type="dcterms:W3CDTF">2013-07-26T19:58:47Z</dcterms:created>
  <dcterms:modified xsi:type="dcterms:W3CDTF">2020-06-19T14:44:27Z</dcterms:modified>
</cp:coreProperties>
</file>