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2" r:id="rId1"/>
  </p:sldMasterIdLst>
  <p:notesMasterIdLst>
    <p:notesMasterId r:id="rId69"/>
  </p:notesMasterIdLst>
  <p:handoutMasterIdLst>
    <p:handoutMasterId r:id="rId70"/>
  </p:handoutMasterIdLst>
  <p:sldIdLst>
    <p:sldId id="271" r:id="rId2"/>
    <p:sldId id="273" r:id="rId3"/>
    <p:sldId id="281" r:id="rId4"/>
    <p:sldId id="258" r:id="rId5"/>
    <p:sldId id="307" r:id="rId6"/>
    <p:sldId id="327" r:id="rId7"/>
    <p:sldId id="274" r:id="rId8"/>
    <p:sldId id="285" r:id="rId9"/>
    <p:sldId id="259" r:id="rId10"/>
    <p:sldId id="275" r:id="rId11"/>
    <p:sldId id="260" r:id="rId12"/>
    <p:sldId id="261" r:id="rId13"/>
    <p:sldId id="262" r:id="rId14"/>
    <p:sldId id="284" r:id="rId15"/>
    <p:sldId id="276" r:id="rId16"/>
    <p:sldId id="277" r:id="rId17"/>
    <p:sldId id="308" r:id="rId18"/>
    <p:sldId id="309" r:id="rId19"/>
    <p:sldId id="310" r:id="rId20"/>
    <p:sldId id="311" r:id="rId21"/>
    <p:sldId id="312" r:id="rId22"/>
    <p:sldId id="278" r:id="rId23"/>
    <p:sldId id="279" r:id="rId24"/>
    <p:sldId id="283" r:id="rId25"/>
    <p:sldId id="280" r:id="rId26"/>
    <p:sldId id="287" r:id="rId27"/>
    <p:sldId id="313" r:id="rId28"/>
    <p:sldId id="314" r:id="rId29"/>
    <p:sldId id="315" r:id="rId30"/>
    <p:sldId id="316" r:id="rId31"/>
    <p:sldId id="317" r:id="rId32"/>
    <p:sldId id="282" r:id="rId33"/>
    <p:sldId id="286" r:id="rId34"/>
    <p:sldId id="267" r:id="rId35"/>
    <p:sldId id="268" r:id="rId36"/>
    <p:sldId id="269" r:id="rId37"/>
    <p:sldId id="318" r:id="rId38"/>
    <p:sldId id="319" r:id="rId39"/>
    <p:sldId id="320" r:id="rId40"/>
    <p:sldId id="288" r:id="rId41"/>
    <p:sldId id="289" r:id="rId42"/>
    <p:sldId id="270" r:id="rId43"/>
    <p:sldId id="305" r:id="rId44"/>
    <p:sldId id="306" r:id="rId45"/>
    <p:sldId id="290" r:id="rId46"/>
    <p:sldId id="291" r:id="rId47"/>
    <p:sldId id="302" r:id="rId48"/>
    <p:sldId id="321" r:id="rId49"/>
    <p:sldId id="322" r:id="rId50"/>
    <p:sldId id="300" r:id="rId51"/>
    <p:sldId id="301" r:id="rId52"/>
    <p:sldId id="303" r:id="rId53"/>
    <p:sldId id="294" r:id="rId54"/>
    <p:sldId id="323" r:id="rId55"/>
    <p:sldId id="324" r:id="rId56"/>
    <p:sldId id="325" r:id="rId57"/>
    <p:sldId id="326" r:id="rId58"/>
    <p:sldId id="292" r:id="rId59"/>
    <p:sldId id="293" r:id="rId60"/>
    <p:sldId id="265" r:id="rId61"/>
    <p:sldId id="295" r:id="rId62"/>
    <p:sldId id="266" r:id="rId63"/>
    <p:sldId id="296" r:id="rId64"/>
    <p:sldId id="297" r:id="rId65"/>
    <p:sldId id="298" r:id="rId66"/>
    <p:sldId id="304" r:id="rId67"/>
    <p:sldId id="299" r:id="rId68"/>
  </p:sldIdLst>
  <p:sldSz cx="9144000" cy="6858000" type="screen4x3"/>
  <p:notesSz cx="6858000" cy="9144000"/>
  <p:embeddedFontLst>
    <p:embeddedFont>
      <p:font typeface="Goudy Stout" panose="0202090407030B020401" pitchFamily="18" charset="77"/>
      <p:regular r:id="rId71"/>
    </p:embeddedFont>
    <p:embeddedFont>
      <p:font typeface="Verdana" panose="020B0604030504040204" pitchFamily="34" charset="0"/>
      <p:regular r:id="rId72"/>
      <p:bold r:id="rId73"/>
      <p:italic r:id="rId74"/>
      <p:boldItalic r:id="rId75"/>
    </p:embeddedFont>
  </p:embeddedFontLst>
  <p:defaultTextStyle>
    <a:defPPr>
      <a:defRPr lang="en-US"/>
    </a:defPPr>
    <a:lvl1pPr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DA07C"/>
    <a:srgbClr val="C5AED3"/>
    <a:srgbClr val="FFE3A2"/>
    <a:srgbClr val="E9F05A"/>
    <a:srgbClr val="61778D"/>
    <a:srgbClr val="8E0D30"/>
    <a:srgbClr val="CC66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87" autoAdjust="0"/>
    <p:restoredTop sz="94462" autoAdjust="0"/>
  </p:normalViewPr>
  <p:slideViewPr>
    <p:cSldViewPr>
      <p:cViewPr varScale="1">
        <p:scale>
          <a:sx n="80" d="100"/>
          <a:sy n="80" d="100"/>
        </p:scale>
        <p:origin x="200" y="7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64"/>
    </p:cViewPr>
  </p:sorterViewPr>
  <p:notesViewPr>
    <p:cSldViewPr>
      <p:cViewPr>
        <p:scale>
          <a:sx n="150" d="100"/>
          <a:sy n="150" d="100"/>
        </p:scale>
        <p:origin x="2388" y="-156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69900" y="850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3" name="Rectangle 3"/>
          <p:cNvSpPr>
            <a:spLocks noChangeArrowheads="1"/>
          </p:cNvSpPr>
          <p:nvPr/>
        </p:nvSpPr>
        <p:spPr bwMode="auto">
          <a:xfrm>
            <a:off x="469900" y="3517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4" name="Rectangle 4"/>
          <p:cNvSpPr>
            <a:spLocks noChangeArrowheads="1"/>
          </p:cNvSpPr>
          <p:nvPr/>
        </p:nvSpPr>
        <p:spPr bwMode="auto">
          <a:xfrm>
            <a:off x="469900" y="6184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5" name="Line 5"/>
          <p:cNvSpPr>
            <a:spLocks noChangeShapeType="1"/>
          </p:cNvSpPr>
          <p:nvPr/>
        </p:nvSpPr>
        <p:spPr bwMode="auto">
          <a:xfrm>
            <a:off x="3663950" y="1143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6" name="Line 6"/>
          <p:cNvSpPr>
            <a:spLocks noChangeShapeType="1"/>
          </p:cNvSpPr>
          <p:nvPr/>
        </p:nvSpPr>
        <p:spPr bwMode="auto">
          <a:xfrm>
            <a:off x="3663950" y="1447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7" name="Line 7"/>
          <p:cNvSpPr>
            <a:spLocks noChangeShapeType="1"/>
          </p:cNvSpPr>
          <p:nvPr/>
        </p:nvSpPr>
        <p:spPr bwMode="auto">
          <a:xfrm>
            <a:off x="3663950" y="2057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8" name="Line 8"/>
          <p:cNvSpPr>
            <a:spLocks noChangeShapeType="1"/>
          </p:cNvSpPr>
          <p:nvPr/>
        </p:nvSpPr>
        <p:spPr bwMode="auto">
          <a:xfrm>
            <a:off x="3663950" y="2362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9" name="Line 9"/>
          <p:cNvSpPr>
            <a:spLocks noChangeShapeType="1"/>
          </p:cNvSpPr>
          <p:nvPr/>
        </p:nvSpPr>
        <p:spPr bwMode="auto">
          <a:xfrm>
            <a:off x="3663950" y="2667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0" name="Line 10"/>
          <p:cNvSpPr>
            <a:spLocks noChangeShapeType="1"/>
          </p:cNvSpPr>
          <p:nvPr/>
        </p:nvSpPr>
        <p:spPr bwMode="auto">
          <a:xfrm>
            <a:off x="3663950" y="2971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1" name="Line 11"/>
          <p:cNvSpPr>
            <a:spLocks noChangeShapeType="1"/>
          </p:cNvSpPr>
          <p:nvPr/>
        </p:nvSpPr>
        <p:spPr bwMode="auto">
          <a:xfrm>
            <a:off x="3663950" y="1752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2" name="Line 12"/>
          <p:cNvSpPr>
            <a:spLocks noChangeShapeType="1"/>
          </p:cNvSpPr>
          <p:nvPr/>
        </p:nvSpPr>
        <p:spPr bwMode="auto">
          <a:xfrm>
            <a:off x="3663950" y="838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3" name="Line 13"/>
          <p:cNvSpPr>
            <a:spLocks noChangeShapeType="1"/>
          </p:cNvSpPr>
          <p:nvPr/>
        </p:nvSpPr>
        <p:spPr bwMode="auto">
          <a:xfrm>
            <a:off x="3663950" y="3810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4" name="Line 14"/>
          <p:cNvSpPr>
            <a:spLocks noChangeShapeType="1"/>
          </p:cNvSpPr>
          <p:nvPr/>
        </p:nvSpPr>
        <p:spPr bwMode="auto">
          <a:xfrm>
            <a:off x="3663950" y="4114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5" name="Line 15"/>
          <p:cNvSpPr>
            <a:spLocks noChangeShapeType="1"/>
          </p:cNvSpPr>
          <p:nvPr/>
        </p:nvSpPr>
        <p:spPr bwMode="auto">
          <a:xfrm>
            <a:off x="3663950" y="4724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6" name="Line 16"/>
          <p:cNvSpPr>
            <a:spLocks noChangeShapeType="1"/>
          </p:cNvSpPr>
          <p:nvPr/>
        </p:nvSpPr>
        <p:spPr bwMode="auto">
          <a:xfrm>
            <a:off x="3663950" y="5029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7" name="Line 17"/>
          <p:cNvSpPr>
            <a:spLocks noChangeShapeType="1"/>
          </p:cNvSpPr>
          <p:nvPr/>
        </p:nvSpPr>
        <p:spPr bwMode="auto">
          <a:xfrm>
            <a:off x="3663950" y="5334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8" name="Line 18"/>
          <p:cNvSpPr>
            <a:spLocks noChangeShapeType="1"/>
          </p:cNvSpPr>
          <p:nvPr/>
        </p:nvSpPr>
        <p:spPr bwMode="auto">
          <a:xfrm>
            <a:off x="3663950" y="5638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9" name="Line 19"/>
          <p:cNvSpPr>
            <a:spLocks noChangeShapeType="1"/>
          </p:cNvSpPr>
          <p:nvPr/>
        </p:nvSpPr>
        <p:spPr bwMode="auto">
          <a:xfrm>
            <a:off x="3663950" y="4419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0" name="Line 20"/>
          <p:cNvSpPr>
            <a:spLocks noChangeShapeType="1"/>
          </p:cNvSpPr>
          <p:nvPr/>
        </p:nvSpPr>
        <p:spPr bwMode="auto">
          <a:xfrm>
            <a:off x="3663950" y="3505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1" name="Line 21"/>
          <p:cNvSpPr>
            <a:spLocks noChangeShapeType="1"/>
          </p:cNvSpPr>
          <p:nvPr/>
        </p:nvSpPr>
        <p:spPr bwMode="auto">
          <a:xfrm>
            <a:off x="3663950" y="6477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2" name="Line 22"/>
          <p:cNvSpPr>
            <a:spLocks noChangeShapeType="1"/>
          </p:cNvSpPr>
          <p:nvPr/>
        </p:nvSpPr>
        <p:spPr bwMode="auto">
          <a:xfrm>
            <a:off x="3663950" y="6781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3" name="Line 23"/>
          <p:cNvSpPr>
            <a:spLocks noChangeShapeType="1"/>
          </p:cNvSpPr>
          <p:nvPr/>
        </p:nvSpPr>
        <p:spPr bwMode="auto">
          <a:xfrm>
            <a:off x="3663950" y="7391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4" name="Line 24"/>
          <p:cNvSpPr>
            <a:spLocks noChangeShapeType="1"/>
          </p:cNvSpPr>
          <p:nvPr/>
        </p:nvSpPr>
        <p:spPr bwMode="auto">
          <a:xfrm>
            <a:off x="3663950" y="7696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5" name="Line 25"/>
          <p:cNvSpPr>
            <a:spLocks noChangeShapeType="1"/>
          </p:cNvSpPr>
          <p:nvPr/>
        </p:nvSpPr>
        <p:spPr bwMode="auto">
          <a:xfrm>
            <a:off x="3663950" y="8001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6" name="Line 26"/>
          <p:cNvSpPr>
            <a:spLocks noChangeShapeType="1"/>
          </p:cNvSpPr>
          <p:nvPr/>
        </p:nvSpPr>
        <p:spPr bwMode="auto">
          <a:xfrm>
            <a:off x="3663950" y="8305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7" name="Line 27"/>
          <p:cNvSpPr>
            <a:spLocks noChangeShapeType="1"/>
          </p:cNvSpPr>
          <p:nvPr/>
        </p:nvSpPr>
        <p:spPr bwMode="auto">
          <a:xfrm>
            <a:off x="3663950" y="7086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8" name="Line 28"/>
          <p:cNvSpPr>
            <a:spLocks noChangeShapeType="1"/>
          </p:cNvSpPr>
          <p:nvPr/>
        </p:nvSpPr>
        <p:spPr bwMode="auto">
          <a:xfrm>
            <a:off x="3663950" y="6172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9" name="Rectangle 29"/>
          <p:cNvSpPr>
            <a:spLocks noChangeArrowheads="1"/>
          </p:cNvSpPr>
          <p:nvPr/>
        </p:nvSpPr>
        <p:spPr bwMode="auto">
          <a:xfrm>
            <a:off x="76200" y="8823325"/>
            <a:ext cx="6705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50" name="Line 30"/>
          <p:cNvSpPr>
            <a:spLocks noChangeShapeType="1"/>
          </p:cNvSpPr>
          <p:nvPr/>
        </p:nvSpPr>
        <p:spPr bwMode="auto">
          <a:xfrm>
            <a:off x="469900" y="381000"/>
            <a:ext cx="6299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51" name="Line 31"/>
          <p:cNvSpPr>
            <a:spLocks noChangeShapeType="1"/>
          </p:cNvSpPr>
          <p:nvPr/>
        </p:nvSpPr>
        <p:spPr bwMode="auto">
          <a:xfrm>
            <a:off x="469900" y="8763000"/>
            <a:ext cx="6299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52" name="Rectangle 32"/>
          <p:cNvSpPr>
            <a:spLocks noChangeArrowheads="1"/>
          </p:cNvSpPr>
          <p:nvPr/>
        </p:nvSpPr>
        <p:spPr bwMode="auto">
          <a:xfrm>
            <a:off x="71438" y="8818563"/>
            <a:ext cx="6715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t>	Statistics, 10/e	© 2007 Prentice-Hall, Inc.</a:t>
            </a:r>
          </a:p>
        </p:txBody>
      </p:sp>
      <p:sp>
        <p:nvSpPr>
          <p:cNvPr id="81953" name="Rectangle 33"/>
          <p:cNvSpPr>
            <a:spLocks noChangeArrowheads="1"/>
          </p:cNvSpPr>
          <p:nvPr/>
        </p:nvSpPr>
        <p:spPr bwMode="auto">
          <a:xfrm>
            <a:off x="71438" y="55563"/>
            <a:ext cx="671512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200"/>
              <a:t>	Chapter 1 	</a:t>
            </a:r>
            <a:r>
              <a:rPr lang="en-US" altLang="en-US" sz="1200" b="1"/>
              <a:t>Student Lecture Notes</a:t>
            </a:r>
            <a:r>
              <a:rPr lang="en-US" altLang="en-US" sz="1200"/>
              <a:t>	 1-</a:t>
            </a:r>
            <a:fld id="{10D74963-54D4-4A1F-9B6B-303B607DCD2F}" type="slidenum">
              <a:rPr lang="en-US" altLang="en-US" sz="1200"/>
              <a:pPr>
                <a:spcBef>
                  <a:spcPct val="0"/>
                </a:spcBef>
              </a:pPr>
              <a:t>‹#›</a:t>
            </a:fld>
            <a:endParaRPr lang="en-US" altLang="en-US"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3276600"/>
            <a:ext cx="5029200" cy="51816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5" name="Rectangle 3"/>
          <p:cNvSpPr>
            <a:spLocks noGrp="1" noRot="1" noChangeAspect="1" noChangeArrowheads="1" noTextEdit="1"/>
          </p:cNvSpPr>
          <p:nvPr>
            <p:ph type="sldImg" idx="2"/>
          </p:nvPr>
        </p:nvSpPr>
        <p:spPr bwMode="auto">
          <a:xfrm>
            <a:off x="1911350" y="692150"/>
            <a:ext cx="3035300" cy="2273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49156" name="Line 4"/>
          <p:cNvSpPr>
            <a:spLocks noChangeShapeType="1"/>
          </p:cNvSpPr>
          <p:nvPr/>
        </p:nvSpPr>
        <p:spPr bwMode="auto">
          <a:xfrm>
            <a:off x="920750" y="3581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7" name="Line 5"/>
          <p:cNvSpPr>
            <a:spLocks noChangeShapeType="1"/>
          </p:cNvSpPr>
          <p:nvPr/>
        </p:nvSpPr>
        <p:spPr bwMode="auto">
          <a:xfrm>
            <a:off x="920750" y="3886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920750" y="4191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9" name="Line 7"/>
          <p:cNvSpPr>
            <a:spLocks noChangeShapeType="1"/>
          </p:cNvSpPr>
          <p:nvPr/>
        </p:nvSpPr>
        <p:spPr bwMode="auto">
          <a:xfrm>
            <a:off x="920750" y="4495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0" name="Line 8"/>
          <p:cNvSpPr>
            <a:spLocks noChangeShapeType="1"/>
          </p:cNvSpPr>
          <p:nvPr/>
        </p:nvSpPr>
        <p:spPr bwMode="auto">
          <a:xfrm>
            <a:off x="920750" y="4800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1" name="Line 9"/>
          <p:cNvSpPr>
            <a:spLocks noChangeShapeType="1"/>
          </p:cNvSpPr>
          <p:nvPr/>
        </p:nvSpPr>
        <p:spPr bwMode="auto">
          <a:xfrm>
            <a:off x="920750" y="5105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2" name="Line 10"/>
          <p:cNvSpPr>
            <a:spLocks noChangeShapeType="1"/>
          </p:cNvSpPr>
          <p:nvPr/>
        </p:nvSpPr>
        <p:spPr bwMode="auto">
          <a:xfrm>
            <a:off x="920750" y="5105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3" name="Line 11"/>
          <p:cNvSpPr>
            <a:spLocks noChangeShapeType="1"/>
          </p:cNvSpPr>
          <p:nvPr/>
        </p:nvSpPr>
        <p:spPr bwMode="auto">
          <a:xfrm>
            <a:off x="920750" y="5410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4" name="Line 12"/>
          <p:cNvSpPr>
            <a:spLocks noChangeShapeType="1"/>
          </p:cNvSpPr>
          <p:nvPr/>
        </p:nvSpPr>
        <p:spPr bwMode="auto">
          <a:xfrm>
            <a:off x="920750" y="5715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5" name="Line 13"/>
          <p:cNvSpPr>
            <a:spLocks noChangeShapeType="1"/>
          </p:cNvSpPr>
          <p:nvPr/>
        </p:nvSpPr>
        <p:spPr bwMode="auto">
          <a:xfrm>
            <a:off x="920750" y="6019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6" name="Line 14"/>
          <p:cNvSpPr>
            <a:spLocks noChangeShapeType="1"/>
          </p:cNvSpPr>
          <p:nvPr/>
        </p:nvSpPr>
        <p:spPr bwMode="auto">
          <a:xfrm>
            <a:off x="920750" y="6324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7" name="Line 15"/>
          <p:cNvSpPr>
            <a:spLocks noChangeShapeType="1"/>
          </p:cNvSpPr>
          <p:nvPr/>
        </p:nvSpPr>
        <p:spPr bwMode="auto">
          <a:xfrm>
            <a:off x="920750" y="6629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8" name="Line 16"/>
          <p:cNvSpPr>
            <a:spLocks noChangeShapeType="1"/>
          </p:cNvSpPr>
          <p:nvPr/>
        </p:nvSpPr>
        <p:spPr bwMode="auto">
          <a:xfrm>
            <a:off x="920750" y="6934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9" name="Line 17"/>
          <p:cNvSpPr>
            <a:spLocks noChangeShapeType="1"/>
          </p:cNvSpPr>
          <p:nvPr/>
        </p:nvSpPr>
        <p:spPr bwMode="auto">
          <a:xfrm>
            <a:off x="920750" y="7239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0" name="Line 18"/>
          <p:cNvSpPr>
            <a:spLocks noChangeShapeType="1"/>
          </p:cNvSpPr>
          <p:nvPr/>
        </p:nvSpPr>
        <p:spPr bwMode="auto">
          <a:xfrm>
            <a:off x="920750" y="7543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1" name="Line 19"/>
          <p:cNvSpPr>
            <a:spLocks noChangeShapeType="1"/>
          </p:cNvSpPr>
          <p:nvPr/>
        </p:nvSpPr>
        <p:spPr bwMode="auto">
          <a:xfrm>
            <a:off x="920750" y="7848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2" name="Line 20"/>
          <p:cNvSpPr>
            <a:spLocks noChangeShapeType="1"/>
          </p:cNvSpPr>
          <p:nvPr/>
        </p:nvSpPr>
        <p:spPr bwMode="auto">
          <a:xfrm>
            <a:off x="920750" y="8153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3" name="Line 21"/>
          <p:cNvSpPr>
            <a:spLocks noChangeShapeType="1"/>
          </p:cNvSpPr>
          <p:nvPr/>
        </p:nvSpPr>
        <p:spPr bwMode="auto">
          <a:xfrm>
            <a:off x="920750" y="8458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4" name="Line 22"/>
          <p:cNvSpPr>
            <a:spLocks noChangeShapeType="1"/>
          </p:cNvSpPr>
          <p:nvPr/>
        </p:nvSpPr>
        <p:spPr bwMode="auto">
          <a:xfrm>
            <a:off x="165100" y="381000"/>
            <a:ext cx="6527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5" name="Rectangle 23"/>
          <p:cNvSpPr>
            <a:spLocks noChangeArrowheads="1"/>
          </p:cNvSpPr>
          <p:nvPr/>
        </p:nvSpPr>
        <p:spPr bwMode="auto">
          <a:xfrm>
            <a:off x="71438" y="8818563"/>
            <a:ext cx="6715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t>	Statistics, 10/e	© 2007 Prentice-Hall, Inc.</a:t>
            </a:r>
          </a:p>
        </p:txBody>
      </p:sp>
      <p:sp>
        <p:nvSpPr>
          <p:cNvPr id="49176" name="Line 24"/>
          <p:cNvSpPr>
            <a:spLocks noChangeShapeType="1"/>
          </p:cNvSpPr>
          <p:nvPr/>
        </p:nvSpPr>
        <p:spPr bwMode="auto">
          <a:xfrm>
            <a:off x="165100" y="8763000"/>
            <a:ext cx="6527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7" name="Rectangle 25"/>
          <p:cNvSpPr>
            <a:spLocks noChangeArrowheads="1"/>
          </p:cNvSpPr>
          <p:nvPr/>
        </p:nvSpPr>
        <p:spPr bwMode="auto">
          <a:xfrm>
            <a:off x="71438" y="55563"/>
            <a:ext cx="671512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200"/>
              <a:t>	Chapter 1	</a:t>
            </a:r>
            <a:r>
              <a:rPr lang="en-US" altLang="en-US" sz="1200" b="1"/>
              <a:t>Instructor Notes</a:t>
            </a:r>
            <a:r>
              <a:rPr lang="en-US" altLang="en-US" sz="1200"/>
              <a:t>	1-</a:t>
            </a:r>
            <a:fld id="{A1F6A16B-5980-44B2-930D-5CB326A17BF4}" type="slidenum">
              <a:rPr lang="en-US" altLang="en-US" sz="1200"/>
              <a:pPr>
                <a:spcBef>
                  <a:spcPct val="0"/>
                </a:spcBef>
              </a:pPr>
              <a:t>‹#›</a:t>
            </a:fld>
            <a:endParaRPr lang="en-US" altLang="en-US" sz="12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4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4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4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4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912938" y="692150"/>
            <a:ext cx="3032125" cy="2273300"/>
          </a:xfrm>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5120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5222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522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009462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5325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5427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5529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632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5734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5837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5939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5939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573392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041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144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6246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349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451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2938" y="692150"/>
            <a:ext cx="3032125" cy="2273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214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6553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656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758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6861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b="1">
                <a:latin typeface="Times New Roman" panose="02020603050405020304" pitchFamily="18" charset="0"/>
              </a:rPr>
              <a:t>Data</a:t>
            </a:r>
            <a:endParaRPr lang="en-US" altLang="en-US" sz="1600">
              <a:latin typeface="Times New Roman" panose="02020603050405020304" pitchFamily="18" charset="0"/>
            </a:endParaRPr>
          </a:p>
          <a:p>
            <a:pPr lvl="1"/>
            <a:r>
              <a:rPr lang="en-US" altLang="en-US">
                <a:latin typeface="Times New Roman" panose="02020603050405020304" pitchFamily="18" charset="0"/>
              </a:rPr>
              <a:t>facts or information that is relevant or appropriate to a decision maker</a:t>
            </a:r>
          </a:p>
          <a:p>
            <a:r>
              <a:rPr lang="en-US" altLang="en-US" sz="1600" b="1">
                <a:latin typeface="Times New Roman" panose="02020603050405020304" pitchFamily="18" charset="0"/>
              </a:rPr>
              <a:t>Population</a:t>
            </a:r>
            <a:endParaRPr lang="en-US" altLang="en-US" sz="1600">
              <a:latin typeface="Times New Roman" panose="02020603050405020304" pitchFamily="18" charset="0"/>
            </a:endParaRPr>
          </a:p>
          <a:p>
            <a:pPr lvl="1"/>
            <a:r>
              <a:rPr lang="en-US" altLang="en-US">
                <a:latin typeface="Times New Roman" panose="02020603050405020304" pitchFamily="18" charset="0"/>
              </a:rPr>
              <a:t>the totality of objects under consideration</a:t>
            </a:r>
            <a:endParaRPr lang="en-US" altLang="en-US" sz="1600">
              <a:latin typeface="Times New Roman" panose="02020603050405020304" pitchFamily="18" charset="0"/>
            </a:endParaRPr>
          </a:p>
          <a:p>
            <a:r>
              <a:rPr lang="en-US" altLang="en-US" sz="1600" b="1">
                <a:latin typeface="Times New Roman" panose="02020603050405020304" pitchFamily="18" charset="0"/>
              </a:rPr>
              <a:t>Sample</a:t>
            </a:r>
            <a:endParaRPr lang="en-US" altLang="en-US" sz="1600">
              <a:latin typeface="Times New Roman" panose="02020603050405020304" pitchFamily="18" charset="0"/>
            </a:endParaRPr>
          </a:p>
          <a:p>
            <a:pPr lvl="1"/>
            <a:r>
              <a:rPr lang="en-US" altLang="en-US">
                <a:latin typeface="Times New Roman" panose="02020603050405020304" pitchFamily="18" charset="0"/>
              </a:rPr>
              <a:t>a portion of the population that is selected for analysis</a:t>
            </a:r>
          </a:p>
          <a:p>
            <a:r>
              <a:rPr lang="en-US" altLang="en-US" sz="1600" b="1">
                <a:latin typeface="Times New Roman" panose="02020603050405020304" pitchFamily="18" charset="0"/>
              </a:rPr>
              <a:t>Parameter</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population</a:t>
            </a:r>
          </a:p>
          <a:p>
            <a:r>
              <a:rPr lang="en-US" altLang="en-US" sz="1600" b="1">
                <a:latin typeface="Times New Roman" panose="02020603050405020304" pitchFamily="18" charset="0"/>
              </a:rPr>
              <a:t>Statistic</a:t>
            </a:r>
            <a:endParaRPr lang="en-US" altLang="en-US" sz="1600">
              <a:latin typeface="Times New Roman" panose="02020603050405020304" pitchFamily="18" charset="0"/>
            </a:endParaRPr>
          </a:p>
          <a:p>
            <a:pPr lvl="1"/>
            <a:r>
              <a:rPr lang="en-US" altLang="en-US">
                <a:latin typeface="Times New Roman" panose="02020603050405020304" pitchFamily="18" charset="0"/>
              </a:rPr>
              <a:t>a summary measure (e.g., mean) that is computed to describe a characteristic of the sample</a:t>
            </a:r>
          </a:p>
          <a:p>
            <a:endParaRPr lang="en-US" altLang="en-US">
              <a:latin typeface="Times New Roman" panose="02020603050405020304" pitchFamily="18" charset="0"/>
            </a:endParaRPr>
          </a:p>
        </p:txBody>
      </p:sp>
      <p:sp>
        <p:nvSpPr>
          <p:cNvPr id="6963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065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168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270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373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7475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577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6803"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7827"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8851"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79875"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80899" name="Rectangle 3"/>
          <p:cNvSpPr>
            <a:spLocks noGrp="1" noRot="1" noChangeAspect="1" noChangeArrowheads="1" noTextEdit="1"/>
          </p:cNvSpPr>
          <p:nvPr>
            <p:ph type="sldImg"/>
          </p:nvPr>
        </p:nvSpPr>
        <p:spPr>
          <a:xfrm>
            <a:off x="1912938" y="692150"/>
            <a:ext cx="3032125" cy="2273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14167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a:t>Click to edit Master title style</a:t>
            </a:r>
          </a:p>
        </p:txBody>
      </p:sp>
      <p:sp>
        <p:nvSpPr>
          <p:cNvPr id="3" name="Content Placeholder 2"/>
          <p:cNvSpPr>
            <a:spLocks noGrp="1"/>
          </p:cNvSpPr>
          <p:nvPr>
            <p:ph idx="1"/>
          </p:nvPr>
        </p:nvSpPr>
        <p:spPr>
          <a:xfrm>
            <a:off x="457200" y="1219200"/>
            <a:ext cx="8229600" cy="5105400"/>
          </a:xfrm>
        </p:spPr>
        <p:txBody>
          <a:bodyPr/>
          <a:lstStyle>
            <a:lvl1pPr>
              <a:defRPr sz="2800"/>
            </a:lvl1pPr>
            <a:lvl2pPr>
              <a:defRPr sz="2800"/>
            </a:lvl2pPr>
            <a:lvl3pPr>
              <a:defRPr sz="2800"/>
            </a:lvl3pPr>
            <a:lvl4pPr>
              <a:defRPr sz="2800"/>
            </a:lvl4pPr>
            <a:lvl5pPr>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5150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5792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00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7927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8724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1127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dirty="0"/>
          </a:p>
        </p:txBody>
      </p:sp>
    </p:spTree>
    <p:extLst>
      <p:ext uri="{BB962C8B-B14F-4D97-AF65-F5344CB8AC3E}">
        <p14:creationId xmlns:p14="http://schemas.microsoft.com/office/powerpoint/2010/main" val="570703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7"/>
          <p:cNvSpPr>
            <a:spLocks noChangeArrowheads="1"/>
          </p:cNvSpPr>
          <p:nvPr userDrawn="1"/>
        </p:nvSpPr>
        <p:spPr bwMode="gray">
          <a:xfrm>
            <a:off x="0" y="6427788"/>
            <a:ext cx="9145588" cy="457200"/>
          </a:xfrm>
          <a:prstGeom prst="rect">
            <a:avLst/>
          </a:prstGeom>
          <a:solidFill>
            <a:srgbClr val="36439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 name="TextBox 16"/>
          <p:cNvSpPr txBox="1">
            <a:spLocks noChangeArrowheads="1"/>
          </p:cNvSpPr>
          <p:nvPr userDrawn="1"/>
        </p:nvSpPr>
        <p:spPr bwMode="auto">
          <a:xfrm>
            <a:off x="3729038" y="6524625"/>
            <a:ext cx="40641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defRPr/>
            </a:pPr>
            <a:r>
              <a:rPr lang="en-US" altLang="en-US" sz="1200" dirty="0">
                <a:solidFill>
                  <a:srgbClr val="FFFFFF"/>
                </a:solidFill>
                <a:cs typeface="Times New Roman" panose="02020603050405020304" pitchFamily="18" charset="0"/>
              </a:rPr>
              <a:t>Copyright © 2018, 2014, and 2011  Pearson Education, Inc.</a:t>
            </a:r>
          </a:p>
        </p:txBody>
      </p:sp>
      <p:sp>
        <p:nvSpPr>
          <p:cNvPr id="10" name="TextBox 17"/>
          <p:cNvSpPr txBox="1">
            <a:spLocks noChangeArrowheads="1"/>
          </p:cNvSpPr>
          <p:nvPr userDrawn="1"/>
        </p:nvSpPr>
        <p:spPr bwMode="auto">
          <a:xfrm>
            <a:off x="7793205" y="6440405"/>
            <a:ext cx="1368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defRPr/>
            </a:pPr>
            <a:r>
              <a:rPr lang="en-US" altLang="en-US" sz="1800" dirty="0">
                <a:solidFill>
                  <a:srgbClr val="FFFFFF"/>
                </a:solidFill>
                <a:latin typeface="Arial" panose="020B0604020202020204" pitchFamily="34" charset="0"/>
              </a:rPr>
              <a:t>Slide - </a:t>
            </a:r>
            <a:fld id="{B1FB9865-ACD9-49F1-96B7-22B08E3BE1F1}" type="slidenum">
              <a:rPr lang="en-US" altLang="en-US" sz="1800" smtClean="0">
                <a:solidFill>
                  <a:srgbClr val="FFFFFF"/>
                </a:solidFill>
                <a:latin typeface="Arial" panose="020B0604020202020204" pitchFamily="34" charset="0"/>
              </a:rPr>
              <a:pPr eaLnBrk="1" hangingPunct="1">
                <a:defRPr/>
              </a:pPr>
              <a:t>‹#›</a:t>
            </a:fld>
            <a:endParaRPr lang="en-US" altLang="en-US" sz="1800" dirty="0">
              <a:solidFill>
                <a:srgbClr val="FFFFFF"/>
              </a:solidFill>
              <a:latin typeface="Arial" panose="020B0604020202020204" pitchFamily="34" charset="0"/>
            </a:endParaRPr>
          </a:p>
        </p:txBody>
      </p:sp>
      <p:pic>
        <p:nvPicPr>
          <p:cNvPr id="11" name="Shape 40"/>
          <p:cNvPicPr preferRelativeResize="0">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07963" y="6492875"/>
            <a:ext cx="1082675"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userDrawn="1"/>
        </p:nvSpPr>
        <p:spPr bwMode="auto">
          <a:xfrm>
            <a:off x="1608138" y="6545263"/>
            <a:ext cx="2120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spcBef>
                <a:spcPts val="0"/>
              </a:spcBef>
              <a:spcAft>
                <a:spcPts val="1200"/>
              </a:spcAft>
              <a:defRPr/>
            </a:pPr>
            <a:r>
              <a:rPr lang="en-US" sz="1100" b="1" spc="205" dirty="0">
                <a:solidFill>
                  <a:srgbClr val="FFFFFF"/>
                </a:solidFill>
                <a:ea typeface="Calibri" panose="020F0502020204030204" pitchFamily="34" charset="0"/>
                <a:cs typeface="+mn-cs"/>
              </a:rPr>
              <a:t>ALWAYS LEARNING</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0" indent="0" algn="l" rtl="0" eaLnBrk="0" fontAlgn="base" hangingPunct="0">
        <a:spcBef>
          <a:spcPct val="20000"/>
        </a:spcBef>
        <a:spcAft>
          <a:spcPct val="0"/>
        </a:spcAft>
        <a:buNone/>
        <a:defRPr sz="3200">
          <a:solidFill>
            <a:schemeClr val="tx1"/>
          </a:solidFill>
          <a:latin typeface="+mj-lt"/>
          <a:ea typeface="+mn-ea"/>
          <a:cs typeface="Times New Roman" panose="02020603050405020304" pitchFamily="18" charset="0"/>
        </a:defRPr>
      </a:lvl1pPr>
      <a:lvl2pPr marL="457200" indent="0" algn="l" rtl="0" eaLnBrk="0" fontAlgn="base" hangingPunct="0">
        <a:spcBef>
          <a:spcPct val="20000"/>
        </a:spcBef>
        <a:spcAft>
          <a:spcPct val="0"/>
        </a:spcAft>
        <a:buNone/>
        <a:defRPr sz="2800">
          <a:solidFill>
            <a:schemeClr val="tx1"/>
          </a:solidFill>
          <a:latin typeface="+mj-lt"/>
          <a:cs typeface="Times New Roman" panose="02020603050405020304" pitchFamily="18" charset="0"/>
        </a:defRPr>
      </a:lvl2pPr>
      <a:lvl3pPr marL="914400" indent="0" algn="l" rtl="0" eaLnBrk="0" fontAlgn="base" hangingPunct="0">
        <a:spcBef>
          <a:spcPct val="20000"/>
        </a:spcBef>
        <a:spcAft>
          <a:spcPct val="0"/>
        </a:spcAft>
        <a:buNone/>
        <a:defRPr sz="2400">
          <a:solidFill>
            <a:schemeClr val="tx1"/>
          </a:solidFill>
          <a:latin typeface="+mj-lt"/>
          <a:cs typeface="Times New Roman" panose="02020603050405020304" pitchFamily="18" charset="0"/>
        </a:defRPr>
      </a:lvl3pPr>
      <a:lvl4pPr marL="1371600" indent="0" algn="l" rtl="0" eaLnBrk="0" fontAlgn="base" hangingPunct="0">
        <a:spcBef>
          <a:spcPct val="20000"/>
        </a:spcBef>
        <a:spcAft>
          <a:spcPct val="0"/>
        </a:spcAft>
        <a:buNone/>
        <a:defRPr sz="2000">
          <a:solidFill>
            <a:schemeClr val="tx1"/>
          </a:solidFill>
          <a:latin typeface="+mj-lt"/>
          <a:cs typeface="Times New Roman" panose="02020603050405020304" pitchFamily="18" charset="0"/>
        </a:defRPr>
      </a:lvl4pPr>
      <a:lvl5pPr marL="1828800" indent="0" algn="l" rtl="0" eaLnBrk="0" fontAlgn="base" hangingPunct="0">
        <a:spcBef>
          <a:spcPct val="20000"/>
        </a:spcBef>
        <a:spcAft>
          <a:spcPct val="0"/>
        </a:spcAft>
        <a:buNone/>
        <a:defRPr sz="2000">
          <a:solidFill>
            <a:schemeClr val="tx1"/>
          </a:solidFill>
          <a:latin typeface="+mj-lt"/>
          <a:cs typeface="Times New Roman" panose="02020603050405020304" pitchFamily="18"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4267200" y="2362200"/>
            <a:ext cx="46085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sz="1000">
                <a:solidFill>
                  <a:schemeClr val="tx1"/>
                </a:solidFill>
                <a:latin typeface="Verdana" panose="020B0604030504040204" pitchFamily="34" charset="0"/>
                <a:cs typeface="Arial" panose="020B0604020202020204" pitchFamily="34" charset="0"/>
              </a:defRPr>
            </a:lvl1pPr>
            <a:lvl2pPr marL="742950" indent="-285750">
              <a:defRPr sz="1000">
                <a:solidFill>
                  <a:schemeClr val="tx1"/>
                </a:solidFill>
                <a:latin typeface="Verdana" panose="020B0604030504040204" pitchFamily="34" charset="0"/>
                <a:cs typeface="Arial" panose="020B0604020202020204" pitchFamily="34" charset="0"/>
              </a:defRPr>
            </a:lvl2pPr>
            <a:lvl3pPr marL="1143000" indent="-228600">
              <a:defRPr sz="1000">
                <a:solidFill>
                  <a:schemeClr val="tx1"/>
                </a:solidFill>
                <a:latin typeface="Verdana" panose="020B0604030504040204" pitchFamily="34" charset="0"/>
                <a:cs typeface="Arial" panose="020B0604020202020204" pitchFamily="34" charset="0"/>
              </a:defRPr>
            </a:lvl3pPr>
            <a:lvl4pPr marL="1600200" indent="-228600">
              <a:defRPr sz="1000">
                <a:solidFill>
                  <a:schemeClr val="tx1"/>
                </a:solidFill>
                <a:latin typeface="Verdana" panose="020B0604030504040204" pitchFamily="34" charset="0"/>
                <a:cs typeface="Arial" panose="020B0604020202020204" pitchFamily="34" charset="0"/>
              </a:defRPr>
            </a:lvl4pPr>
            <a:lvl5pPr marL="2057400" indent="-22860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9pPr>
          </a:lstStyle>
          <a:p>
            <a:pPr algn="ctr" eaLnBrk="1" hangingPunct="1">
              <a:lnSpc>
                <a:spcPct val="120000"/>
              </a:lnSpc>
              <a:spcBef>
                <a:spcPct val="45000"/>
              </a:spcBef>
              <a:buClr>
                <a:srgbClr val="0066CC"/>
              </a:buClr>
              <a:buSzPct val="80000"/>
              <a:buFont typeface="Wingdings" panose="05000000000000000000" pitchFamily="2" charset="2"/>
              <a:buNone/>
            </a:pPr>
            <a:r>
              <a:rPr lang="en-US" altLang="en-US" sz="3600" b="1" dirty="0">
                <a:solidFill>
                  <a:srgbClr val="364395"/>
                </a:solidFill>
              </a:rPr>
              <a:t>Chapter 1</a:t>
            </a:r>
          </a:p>
          <a:p>
            <a:pPr algn="ctr" eaLnBrk="1" hangingPunct="1">
              <a:lnSpc>
                <a:spcPct val="120000"/>
              </a:lnSpc>
              <a:spcBef>
                <a:spcPct val="45000"/>
              </a:spcBef>
              <a:buClr>
                <a:srgbClr val="0066CC"/>
              </a:buClr>
              <a:buSzPct val="80000"/>
              <a:buFont typeface="Wingdings" panose="05000000000000000000" pitchFamily="2" charset="2"/>
              <a:buNone/>
            </a:pPr>
            <a:r>
              <a:rPr lang="en-US" altLang="en-US" sz="3600" b="1" dirty="0">
                <a:solidFill>
                  <a:srgbClr val="364395"/>
                </a:solidFill>
              </a:rPr>
              <a:t>Statistics, Data, and Statistical Thinking</a:t>
            </a:r>
          </a:p>
        </p:txBody>
      </p:sp>
      <p:pic>
        <p:nvPicPr>
          <p:cNvPr id="26626" name="Picture 2" descr="Inline 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85800"/>
            <a:ext cx="4041107" cy="5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76200"/>
            <a:ext cx="8229600" cy="1143000"/>
          </a:xfrm>
          <a:noFill/>
        </p:spPr>
        <p:txBody>
          <a:bodyPr lIns="90488" tIns="44450" rIns="90488" bIns="44450" anchorCtr="1"/>
          <a:lstStyle/>
          <a:p>
            <a:pPr eaLnBrk="1" hangingPunct="1"/>
            <a:r>
              <a:rPr lang="en-US" altLang="en-US" b="1" dirty="0">
                <a:solidFill>
                  <a:srgbClr val="8E0D30"/>
                </a:solidFill>
              </a:rPr>
              <a:t>Learning Objectives</a:t>
            </a:r>
          </a:p>
        </p:txBody>
      </p:sp>
      <p:sp>
        <p:nvSpPr>
          <p:cNvPr id="41987" name="Rectangle 3"/>
          <p:cNvSpPr>
            <a:spLocks noGrp="1" noChangeArrowheads="1"/>
          </p:cNvSpPr>
          <p:nvPr>
            <p:ph type="body" idx="1"/>
          </p:nvPr>
        </p:nvSpPr>
        <p:spPr>
          <a:xfrm>
            <a:off x="457200" y="1066800"/>
            <a:ext cx="8534400" cy="4876800"/>
          </a:xfrm>
          <a:noFill/>
        </p:spPr>
        <p:txBody>
          <a:bodyPr lIns="90488" tIns="44450" rIns="90488" bIns="44450"/>
          <a:lstStyle/>
          <a:p>
            <a:pPr marL="457200" indent="-457200">
              <a:buFont typeface="Arial" panose="020B0604020202020204" pitchFamily="34" charset="0"/>
              <a:buChar char="•"/>
            </a:pPr>
            <a:r>
              <a:rPr lang="en-US" altLang="en-US" sz="2600" dirty="0"/>
              <a:t>Introduce the field of statistics</a:t>
            </a:r>
          </a:p>
          <a:p>
            <a:pPr marL="457200" indent="-457200">
              <a:buFont typeface="Arial" panose="020B0604020202020204" pitchFamily="34" charset="0"/>
              <a:buChar char="•"/>
            </a:pPr>
            <a:r>
              <a:rPr lang="en-US" altLang="en-US" sz="2600" dirty="0"/>
              <a:t>Demonstrate how statistics applies to business </a:t>
            </a:r>
          </a:p>
          <a:p>
            <a:pPr marL="457200" indent="-457200">
              <a:buFont typeface="Arial" panose="020B0604020202020204" pitchFamily="34" charset="0"/>
              <a:buChar char="•"/>
            </a:pPr>
            <a:r>
              <a:rPr lang="en-US" altLang="en-US" sz="2600" dirty="0"/>
              <a:t>Introduce the language of statistics and the key elements of any statistical problem</a:t>
            </a:r>
          </a:p>
          <a:p>
            <a:pPr marL="457200" indent="-457200">
              <a:buFont typeface="Arial" panose="020B0604020202020204" pitchFamily="34" charset="0"/>
              <a:buChar char="•"/>
            </a:pPr>
            <a:r>
              <a:rPr lang="en-US" altLang="en-US" sz="2600" dirty="0"/>
              <a:t>Differentiate between population and sample data </a:t>
            </a:r>
          </a:p>
          <a:p>
            <a:pPr marL="457200" indent="-457200">
              <a:buFont typeface="Arial" panose="020B0604020202020204" pitchFamily="34" charset="0"/>
              <a:buChar char="•"/>
            </a:pPr>
            <a:r>
              <a:rPr lang="en-US" altLang="en-US" sz="2600" dirty="0"/>
              <a:t>Differentiate between descriptive and inferential statistics </a:t>
            </a:r>
          </a:p>
          <a:p>
            <a:pPr marL="457200" indent="-457200">
              <a:buFont typeface="Arial" panose="020B0604020202020204" pitchFamily="34" charset="0"/>
              <a:buChar char="•"/>
            </a:pPr>
            <a:r>
              <a:rPr lang="en-US" altLang="en-US" sz="2600" dirty="0"/>
              <a:t>Introduce the key elements of a process</a:t>
            </a:r>
          </a:p>
          <a:p>
            <a:pPr marL="457200" indent="-457200">
              <a:buFont typeface="Arial" panose="020B0604020202020204" pitchFamily="34" charset="0"/>
              <a:buChar char="•"/>
            </a:pPr>
            <a:r>
              <a:rPr lang="en-US" altLang="en-US" sz="2600" dirty="0"/>
              <a:t>Identify the different types of data and data-collection methods </a:t>
            </a:r>
          </a:p>
          <a:p>
            <a:pPr marL="457200" indent="-457200">
              <a:buFont typeface="Arial" panose="020B0604020202020204" pitchFamily="34" charset="0"/>
              <a:buChar char="•"/>
            </a:pPr>
            <a:r>
              <a:rPr lang="en-US" altLang="en-US" sz="2600" dirty="0"/>
              <a:t>Discover how critical thinking through statistics can help improve our quantitative literacy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subTnLst>
                                    <p:animClr clrSpc="rgb" dir="cw">
                                      <p:cBhvr override="childStyle">
                                        <p:cTn dur="1" fill="hold" display="0" masterRel="nextClick" afterEffect="1"/>
                                        <p:tgtEl>
                                          <p:spTgt spid="41987">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wipe(left)">
                                      <p:cBhvr>
                                        <p:cTn id="11" dur="500"/>
                                        <p:tgtEl>
                                          <p:spTgt spid="41987">
                                            <p:txEl>
                                              <p:pRg st="1" end="1"/>
                                            </p:txEl>
                                          </p:spTgt>
                                        </p:tgtEl>
                                      </p:cBhvr>
                                    </p:animEffect>
                                  </p:childTnLst>
                                  <p:subTnLst>
                                    <p:animClr clrSpc="rgb" dir="cw">
                                      <p:cBhvr override="childStyle">
                                        <p:cTn dur="1" fill="hold" display="0" masterRel="nextClick" afterEffect="1"/>
                                        <p:tgtEl>
                                          <p:spTgt spid="41987">
                                            <p:txEl>
                                              <p:pRg st="1" end="1"/>
                                            </p:txEl>
                                          </p:spTgt>
                                        </p:tgtEl>
                                        <p:attrNameLst>
                                          <p:attrName>ppt_c</p:attrName>
                                        </p:attrNameLst>
                                      </p:cBhvr>
                                      <p:to>
                                        <a:srgbClr val="B0D460"/>
                                      </p:to>
                                    </p:animClr>
                                  </p:sub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animEffect transition="in" filter="wipe(left)">
                                      <p:cBhvr>
                                        <p:cTn id="15" dur="500"/>
                                        <p:tgtEl>
                                          <p:spTgt spid="41987">
                                            <p:txEl>
                                              <p:pRg st="2" end="2"/>
                                            </p:txEl>
                                          </p:spTgt>
                                        </p:tgtEl>
                                      </p:cBhvr>
                                    </p:animEffect>
                                  </p:childTnLst>
                                  <p:subTnLst>
                                    <p:animClr clrSpc="rgb" dir="cw">
                                      <p:cBhvr override="childStyle">
                                        <p:cTn dur="1" fill="hold" display="0" masterRel="nextClick" afterEffect="1"/>
                                        <p:tgtEl>
                                          <p:spTgt spid="41987">
                                            <p:txEl>
                                              <p:pRg st="2" end="2"/>
                                            </p:txEl>
                                          </p:spTgt>
                                        </p:tgtEl>
                                        <p:attrNameLst>
                                          <p:attrName>ppt_c</p:attrName>
                                        </p:attrNameLst>
                                      </p:cBhvr>
                                      <p:to>
                                        <a:srgbClr val="B0D460"/>
                                      </p:to>
                                    </p:animClr>
                                  </p:sub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animEffect transition="in" filter="wipe(left)">
                                      <p:cBhvr>
                                        <p:cTn id="19" dur="500"/>
                                        <p:tgtEl>
                                          <p:spTgt spid="41987">
                                            <p:txEl>
                                              <p:pRg st="3" end="3"/>
                                            </p:txEl>
                                          </p:spTgt>
                                        </p:tgtEl>
                                      </p:cBhvr>
                                    </p:animEffect>
                                  </p:childTnLst>
                                  <p:subTnLst>
                                    <p:animClr clrSpc="rgb" dir="cw">
                                      <p:cBhvr override="childStyle">
                                        <p:cTn dur="1" fill="hold" display="0" masterRel="nextClick" afterEffect="1"/>
                                        <p:tgtEl>
                                          <p:spTgt spid="41987">
                                            <p:txEl>
                                              <p:pRg st="3" end="3"/>
                                            </p:txEl>
                                          </p:spTgt>
                                        </p:tgtEl>
                                        <p:attrNameLst>
                                          <p:attrName>ppt_c</p:attrName>
                                        </p:attrNameLst>
                                      </p:cBhvr>
                                      <p:to>
                                        <a:srgbClr val="B0D460"/>
                                      </p:to>
                                    </p:animClr>
                                  </p:sub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1987">
                                            <p:txEl>
                                              <p:pRg st="4" end="4"/>
                                            </p:txEl>
                                          </p:spTgt>
                                        </p:tgtEl>
                                        <p:attrNameLst>
                                          <p:attrName>style.visibility</p:attrName>
                                        </p:attrNameLst>
                                      </p:cBhvr>
                                      <p:to>
                                        <p:strVal val="visible"/>
                                      </p:to>
                                    </p:set>
                                    <p:animEffect transition="in" filter="wipe(left)">
                                      <p:cBhvr>
                                        <p:cTn id="23" dur="500"/>
                                        <p:tgtEl>
                                          <p:spTgt spid="41987">
                                            <p:txEl>
                                              <p:pRg st="4" end="4"/>
                                            </p:txEl>
                                          </p:spTgt>
                                        </p:tgtEl>
                                      </p:cBhvr>
                                    </p:animEffect>
                                  </p:childTnLst>
                                  <p:subTnLst>
                                    <p:animClr clrSpc="rgb" dir="cw">
                                      <p:cBhvr override="childStyle">
                                        <p:cTn dur="1" fill="hold" display="0" masterRel="nextClick" afterEffect="1"/>
                                        <p:tgtEl>
                                          <p:spTgt spid="41987">
                                            <p:txEl>
                                              <p:pRg st="4" end="4"/>
                                            </p:txEl>
                                          </p:spTgt>
                                        </p:tgtEl>
                                        <p:attrNameLst>
                                          <p:attrName>ppt_c</p:attrName>
                                        </p:attrNameLst>
                                      </p:cBhvr>
                                      <p:to>
                                        <a:srgbClr val="B0D460"/>
                                      </p:to>
                                    </p:animClr>
                                  </p:sub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1987">
                                            <p:txEl>
                                              <p:pRg st="5" end="5"/>
                                            </p:txEl>
                                          </p:spTgt>
                                        </p:tgtEl>
                                        <p:attrNameLst>
                                          <p:attrName>style.visibility</p:attrName>
                                        </p:attrNameLst>
                                      </p:cBhvr>
                                      <p:to>
                                        <p:strVal val="visible"/>
                                      </p:to>
                                    </p:set>
                                    <p:animEffect transition="in" filter="wipe(left)">
                                      <p:cBhvr>
                                        <p:cTn id="27" dur="500"/>
                                        <p:tgtEl>
                                          <p:spTgt spid="41987">
                                            <p:txEl>
                                              <p:pRg st="5" end="5"/>
                                            </p:txEl>
                                          </p:spTgt>
                                        </p:tgtEl>
                                      </p:cBhvr>
                                    </p:animEffect>
                                  </p:childTnLst>
                                  <p:subTnLst>
                                    <p:animClr clrSpc="rgb" dir="cw">
                                      <p:cBhvr override="childStyle">
                                        <p:cTn dur="1" fill="hold" display="0" masterRel="nextClick" afterEffect="1"/>
                                        <p:tgtEl>
                                          <p:spTgt spid="41987">
                                            <p:txEl>
                                              <p:pRg st="5" end="5"/>
                                            </p:txEl>
                                          </p:spTgt>
                                        </p:tgtEl>
                                        <p:attrNameLst>
                                          <p:attrName>ppt_c</p:attrName>
                                        </p:attrNameLst>
                                      </p:cBhvr>
                                      <p:to>
                                        <a:srgbClr val="B0D460"/>
                                      </p:to>
                                    </p:animClr>
                                  </p:sub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1987">
                                            <p:txEl>
                                              <p:pRg st="6" end="6"/>
                                            </p:txEl>
                                          </p:spTgt>
                                        </p:tgtEl>
                                        <p:attrNameLst>
                                          <p:attrName>style.visibility</p:attrName>
                                        </p:attrNameLst>
                                      </p:cBhvr>
                                      <p:to>
                                        <p:strVal val="visible"/>
                                      </p:to>
                                    </p:set>
                                    <p:animEffect transition="in" filter="wipe(left)">
                                      <p:cBhvr>
                                        <p:cTn id="31" dur="500"/>
                                        <p:tgtEl>
                                          <p:spTgt spid="41987">
                                            <p:txEl>
                                              <p:pRg st="6" end="6"/>
                                            </p:txEl>
                                          </p:spTgt>
                                        </p:tgtEl>
                                      </p:cBhvr>
                                    </p:animEffect>
                                  </p:childTnLst>
                                  <p:subTnLst>
                                    <p:animClr clrSpc="rgb" dir="cw">
                                      <p:cBhvr override="childStyle">
                                        <p:cTn dur="1" fill="hold" display="0" masterRel="nextClick" afterEffect="1"/>
                                        <p:tgtEl>
                                          <p:spTgt spid="41987">
                                            <p:txEl>
                                              <p:pRg st="6" end="6"/>
                                            </p:txEl>
                                          </p:spTgt>
                                        </p:tgtEl>
                                        <p:attrNameLst>
                                          <p:attrName>ppt_c</p:attrName>
                                        </p:attrNameLst>
                                      </p:cBhvr>
                                      <p:to>
                                        <a:srgbClr val="B0D460"/>
                                      </p:to>
                                    </p:animClr>
                                  </p:sub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1987">
                                            <p:txEl>
                                              <p:pRg st="7" end="7"/>
                                            </p:txEl>
                                          </p:spTgt>
                                        </p:tgtEl>
                                        <p:attrNameLst>
                                          <p:attrName>style.visibility</p:attrName>
                                        </p:attrNameLst>
                                      </p:cBhvr>
                                      <p:to>
                                        <p:strVal val="visible"/>
                                      </p:to>
                                    </p:set>
                                    <p:animEffect transition="in" filter="wipe(left)">
                                      <p:cBhvr>
                                        <p:cTn id="35" dur="500"/>
                                        <p:tgtEl>
                                          <p:spTgt spid="41987">
                                            <p:txEl>
                                              <p:pRg st="7" end="7"/>
                                            </p:txEl>
                                          </p:spTgt>
                                        </p:tgtEl>
                                      </p:cBhvr>
                                    </p:animEffect>
                                  </p:childTnLst>
                                  <p:subTnLst>
                                    <p:animClr clrSpc="rgb" dir="cw">
                                      <p:cBhvr override="childStyle">
                                        <p:cTn dur="1" fill="hold" display="0" masterRel="nextClick" afterEffect="1"/>
                                        <p:tgtEl>
                                          <p:spTgt spid="41987">
                                            <p:txEl>
                                              <p:pRg st="7" end="7"/>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1.1</a:t>
            </a:r>
          </a:p>
        </p:txBody>
      </p:sp>
      <p:sp>
        <p:nvSpPr>
          <p:cNvPr id="6147"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dirty="0">
                <a:solidFill>
                  <a:srgbClr val="141413"/>
                </a:solidFill>
              </a:rPr>
              <a:t>The Science of Statistics</a:t>
            </a:r>
            <a:endParaRPr lang="en-US" altLang="en-US" sz="4200" dirty="0">
              <a:solidFill>
                <a:srgbClr val="141413"/>
              </a:solidFill>
            </a:endParaRPr>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638800" y="2438400"/>
            <a:ext cx="2971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571500" indent="-571500"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20000"/>
              </a:spcBef>
            </a:pPr>
            <a:endParaRPr lang="en-US" altLang="en-US" sz="2800"/>
          </a:p>
          <a:p>
            <a:pPr eaLnBrk="1" hangingPunct="1">
              <a:spcBef>
                <a:spcPct val="300000"/>
              </a:spcBef>
            </a:pPr>
            <a:endParaRPr lang="en-US" altLang="en-US" sz="2800"/>
          </a:p>
        </p:txBody>
      </p:sp>
      <p:sp>
        <p:nvSpPr>
          <p:cNvPr id="7171" name="Rectangle 3"/>
          <p:cNvSpPr>
            <a:spLocks noGrp="1" noChangeArrowheads="1"/>
          </p:cNvSpPr>
          <p:nvPr>
            <p:ph type="body" sz="half" idx="2"/>
          </p:nvPr>
        </p:nvSpPr>
        <p:spPr>
          <a:xfrm>
            <a:off x="4651375" y="1600200"/>
            <a:ext cx="4035425" cy="4525963"/>
          </a:xfrm>
          <a:noFill/>
        </p:spPr>
        <p:txBody>
          <a:bodyPr lIns="90488" tIns="44450" rIns="90488" bIns="44450"/>
          <a:lstStyle/>
          <a:p>
            <a:pPr eaLnBrk="1" hangingPunct="1"/>
            <a:endParaRPr lang="en-US" altLang="en-US"/>
          </a:p>
          <a:p>
            <a:pPr eaLnBrk="1" hangingPunct="1"/>
            <a:endParaRPr lang="en-US" altLang="en-US"/>
          </a:p>
        </p:txBody>
      </p:sp>
      <p:sp>
        <p:nvSpPr>
          <p:cNvPr id="7172" name="Rectangle 4"/>
          <p:cNvSpPr>
            <a:spLocks noGrp="1" noChangeArrowheads="1"/>
          </p:cNvSpPr>
          <p:nvPr>
            <p:ph type="title"/>
          </p:nvPr>
        </p:nvSpPr>
        <p:spPr>
          <a:noFill/>
        </p:spPr>
        <p:txBody>
          <a:bodyPr lIns="90488" tIns="44450" rIns="90488" bIns="44450" anchorCtr="1"/>
          <a:lstStyle/>
          <a:p>
            <a:pPr eaLnBrk="1" hangingPunct="1"/>
            <a:r>
              <a:rPr lang="en-US" altLang="en-US" b="1"/>
              <a:t>What Is Statistics?</a:t>
            </a:r>
          </a:p>
        </p:txBody>
      </p:sp>
      <p:sp>
        <p:nvSpPr>
          <p:cNvPr id="7173" name="Rectangle 5"/>
          <p:cNvSpPr>
            <a:spLocks noChangeArrowheads="1"/>
          </p:cNvSpPr>
          <p:nvPr/>
        </p:nvSpPr>
        <p:spPr bwMode="auto">
          <a:xfrm>
            <a:off x="7996238" y="2052638"/>
            <a:ext cx="10763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r>
              <a:rPr lang="en-US" altLang="en-US" dirty="0">
                <a:solidFill>
                  <a:schemeClr val="tx2"/>
                </a:solidFill>
                <a:latin typeface="+mj-lt"/>
              </a:rPr>
              <a:t>Why?</a:t>
            </a:r>
          </a:p>
        </p:txBody>
      </p:sp>
      <p:sp>
        <p:nvSpPr>
          <p:cNvPr id="7174" name="Rectangle 6"/>
          <p:cNvSpPr>
            <a:spLocks noGrp="1" noChangeArrowheads="1"/>
          </p:cNvSpPr>
          <p:nvPr>
            <p:ph type="body" sz="half" idx="1"/>
          </p:nvPr>
        </p:nvSpPr>
        <p:spPr>
          <a:xfrm>
            <a:off x="520700" y="1951038"/>
            <a:ext cx="4495800" cy="4114800"/>
          </a:xfrm>
          <a:noFill/>
        </p:spPr>
        <p:txBody>
          <a:bodyPr lIns="90488" tIns="44450" rIns="90488" bIns="44450"/>
          <a:lstStyle/>
          <a:p>
            <a:pPr marL="533400" indent="-533400" eaLnBrk="1" hangingPunct="1">
              <a:buClr>
                <a:srgbClr val="8E0D30"/>
              </a:buClr>
              <a:buFontTx/>
              <a:buAutoNum type="arabicPeriod"/>
            </a:pPr>
            <a:r>
              <a:rPr lang="en-US" altLang="en-US" dirty="0"/>
              <a:t>Collecting Data</a:t>
            </a:r>
          </a:p>
          <a:p>
            <a:pPr marL="914400" lvl="1" indent="-457200" eaLnBrk="1" hangingPunct="1">
              <a:buClr>
                <a:srgbClr val="8E0D30"/>
              </a:buClr>
              <a:buFontTx/>
              <a:buNone/>
            </a:pPr>
            <a:r>
              <a:rPr lang="en-US" altLang="en-US" dirty="0"/>
              <a:t>     e.g., Survey</a:t>
            </a:r>
          </a:p>
          <a:p>
            <a:pPr marL="533400" indent="-533400" eaLnBrk="1" hangingPunct="1">
              <a:spcBef>
                <a:spcPct val="60000"/>
              </a:spcBef>
              <a:buClr>
                <a:srgbClr val="8E0D30"/>
              </a:buClr>
              <a:buFontTx/>
              <a:buAutoNum type="arabicPeriod"/>
            </a:pPr>
            <a:r>
              <a:rPr lang="en-US" altLang="en-US" dirty="0"/>
              <a:t>Presenting Data</a:t>
            </a:r>
          </a:p>
          <a:p>
            <a:pPr marL="914400" lvl="1" indent="-457200" eaLnBrk="1" hangingPunct="1">
              <a:buClr>
                <a:srgbClr val="8E0D30"/>
              </a:buClr>
              <a:buFontTx/>
              <a:buNone/>
            </a:pPr>
            <a:r>
              <a:rPr lang="en-US" altLang="en-US" dirty="0"/>
              <a:t>     e.g., Charts &amp; Tables</a:t>
            </a:r>
          </a:p>
          <a:p>
            <a:pPr marL="533400" indent="-533400" eaLnBrk="1" hangingPunct="1">
              <a:spcBef>
                <a:spcPct val="60000"/>
              </a:spcBef>
              <a:buClr>
                <a:srgbClr val="8E0D30"/>
              </a:buClr>
              <a:buFontTx/>
              <a:buAutoNum type="arabicPeriod"/>
            </a:pPr>
            <a:r>
              <a:rPr lang="en-US" altLang="en-US" dirty="0"/>
              <a:t>Characterizing Data</a:t>
            </a:r>
          </a:p>
          <a:p>
            <a:pPr marL="914400" lvl="1" indent="-457200" eaLnBrk="1" hangingPunct="1">
              <a:buClr>
                <a:srgbClr val="8E0D30"/>
              </a:buClr>
              <a:buFontTx/>
              <a:buNone/>
            </a:pPr>
            <a:r>
              <a:rPr lang="en-US" altLang="en-US" dirty="0"/>
              <a:t>     e.g., Average</a:t>
            </a:r>
          </a:p>
        </p:txBody>
      </p:sp>
      <p:sp>
        <p:nvSpPr>
          <p:cNvPr id="7175" name="AutoShape 7"/>
          <p:cNvSpPr>
            <a:spLocks noChangeArrowheads="1"/>
          </p:cNvSpPr>
          <p:nvPr/>
        </p:nvSpPr>
        <p:spPr bwMode="auto">
          <a:xfrm>
            <a:off x="4953000" y="3124200"/>
            <a:ext cx="749300" cy="1282700"/>
          </a:xfrm>
          <a:prstGeom prst="rightArrow">
            <a:avLst>
              <a:gd name="adj1" fmla="val 75000"/>
              <a:gd name="adj2" fmla="val 50005"/>
            </a:avLst>
          </a:prstGeom>
          <a:solidFill>
            <a:srgbClr val="B0D460"/>
          </a:solidFill>
          <a:ln w="12700">
            <a:solidFill>
              <a:srgbClr val="006B61"/>
            </a:solidFill>
            <a:miter lim="800000"/>
            <a:headEnd/>
            <a:tailEnd/>
          </a:ln>
          <a:effectLst>
            <a:outerShdw dist="107763" dir="2700000" algn="ctr" rotWithShape="0">
              <a:schemeClr val="bg2"/>
            </a:outerShdw>
          </a:effec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7176" name="Rectangle 8"/>
          <p:cNvSpPr>
            <a:spLocks noChangeArrowheads="1"/>
          </p:cNvSpPr>
          <p:nvPr/>
        </p:nvSpPr>
        <p:spPr bwMode="auto">
          <a:xfrm>
            <a:off x="5024438" y="1976438"/>
            <a:ext cx="18383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20000"/>
              </a:spcBef>
            </a:pPr>
            <a:r>
              <a:rPr lang="en-US" altLang="en-US" sz="2800" dirty="0">
                <a:latin typeface="+mj-lt"/>
              </a:rPr>
              <a:t>Data </a:t>
            </a:r>
            <a:br>
              <a:rPr lang="en-US" altLang="en-US" sz="2800" dirty="0">
                <a:latin typeface="+mj-lt"/>
              </a:rPr>
            </a:br>
            <a:r>
              <a:rPr lang="en-US" altLang="en-US" sz="2800" dirty="0">
                <a:latin typeface="+mj-lt"/>
              </a:rPr>
              <a:t>Analysis</a:t>
            </a:r>
          </a:p>
        </p:txBody>
      </p:sp>
      <p:sp>
        <p:nvSpPr>
          <p:cNvPr id="7177" name="Rectangle 9"/>
          <p:cNvSpPr>
            <a:spLocks noChangeArrowheads="1"/>
          </p:cNvSpPr>
          <p:nvPr/>
        </p:nvSpPr>
        <p:spPr bwMode="auto">
          <a:xfrm>
            <a:off x="7137400" y="3957638"/>
            <a:ext cx="19351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300000"/>
              </a:spcBef>
            </a:pPr>
            <a:r>
              <a:rPr lang="en-US" altLang="en-US" sz="2800">
                <a:latin typeface="+mj-lt"/>
              </a:rPr>
              <a:t>Decision-</a:t>
            </a:r>
            <a:br>
              <a:rPr lang="en-US" altLang="en-US" sz="2800">
                <a:latin typeface="+mj-lt"/>
              </a:rPr>
            </a:br>
            <a:r>
              <a:rPr lang="en-US" altLang="en-US" sz="2800">
                <a:latin typeface="+mj-lt"/>
              </a:rPr>
              <a:t>Making</a:t>
            </a:r>
          </a:p>
        </p:txBody>
      </p:sp>
      <p:sp>
        <p:nvSpPr>
          <p:cNvPr id="7178" name="Rectangle 10"/>
          <p:cNvSpPr>
            <a:spLocks noChangeArrowheads="1"/>
          </p:cNvSpPr>
          <p:nvPr/>
        </p:nvSpPr>
        <p:spPr bwMode="auto">
          <a:xfrm>
            <a:off x="6684963" y="3606800"/>
            <a:ext cx="15478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solidFill>
                  <a:srgbClr val="B0D460"/>
                </a:solidFill>
              </a:rPr>
              <a:t>© 1984-1994 T/Maker Co.</a:t>
            </a:r>
          </a:p>
        </p:txBody>
      </p:sp>
      <p:sp>
        <p:nvSpPr>
          <p:cNvPr id="7179" name="Rectangle 11"/>
          <p:cNvSpPr>
            <a:spLocks noChangeArrowheads="1"/>
          </p:cNvSpPr>
          <p:nvPr/>
        </p:nvSpPr>
        <p:spPr bwMode="auto">
          <a:xfrm>
            <a:off x="5160963" y="6578600"/>
            <a:ext cx="1547812"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solidFill>
                  <a:srgbClr val="000000"/>
                </a:solidFill>
              </a:rPr>
              <a:t>© 1984-1994 T/Maker Co.</a:t>
            </a:r>
          </a:p>
        </p:txBody>
      </p:sp>
      <p:sp>
        <p:nvSpPr>
          <p:cNvPr id="7180" name="Freeform 12"/>
          <p:cNvSpPr>
            <a:spLocks/>
          </p:cNvSpPr>
          <p:nvPr/>
        </p:nvSpPr>
        <p:spPr bwMode="auto">
          <a:xfrm>
            <a:off x="6846888" y="2708275"/>
            <a:ext cx="777875" cy="874713"/>
          </a:xfrm>
          <a:custGeom>
            <a:avLst/>
            <a:gdLst>
              <a:gd name="T0" fmla="*/ 0 w 490"/>
              <a:gd name="T1" fmla="*/ 0 h 551"/>
              <a:gd name="T2" fmla="*/ 2147483647 w 490"/>
              <a:gd name="T3" fmla="*/ 2147483647 h 551"/>
              <a:gd name="T4" fmla="*/ 2147483647 w 490"/>
              <a:gd name="T5" fmla="*/ 2147483647 h 551"/>
              <a:gd name="T6" fmla="*/ 2147483647 w 490"/>
              <a:gd name="T7" fmla="*/ 2147483647 h 551"/>
              <a:gd name="T8" fmla="*/ 0 w 490"/>
              <a:gd name="T9" fmla="*/ 0 h 551"/>
              <a:gd name="T10" fmla="*/ 0 60000 65536"/>
              <a:gd name="T11" fmla="*/ 0 60000 65536"/>
              <a:gd name="T12" fmla="*/ 0 60000 65536"/>
              <a:gd name="T13" fmla="*/ 0 60000 65536"/>
              <a:gd name="T14" fmla="*/ 0 60000 65536"/>
              <a:gd name="T15" fmla="*/ 0 w 490"/>
              <a:gd name="T16" fmla="*/ 0 h 551"/>
              <a:gd name="T17" fmla="*/ 490 w 490"/>
              <a:gd name="T18" fmla="*/ 551 h 551"/>
            </a:gdLst>
            <a:ahLst/>
            <a:cxnLst>
              <a:cxn ang="T10">
                <a:pos x="T0" y="T1"/>
              </a:cxn>
              <a:cxn ang="T11">
                <a:pos x="T2" y="T3"/>
              </a:cxn>
              <a:cxn ang="T12">
                <a:pos x="T4" y="T5"/>
              </a:cxn>
              <a:cxn ang="T13">
                <a:pos x="T6" y="T7"/>
              </a:cxn>
              <a:cxn ang="T14">
                <a:pos x="T8" y="T9"/>
              </a:cxn>
            </a:cxnLst>
            <a:rect l="T15" t="T16" r="T17" b="T18"/>
            <a:pathLst>
              <a:path w="490" h="551">
                <a:moveTo>
                  <a:pt x="0" y="0"/>
                </a:moveTo>
                <a:lnTo>
                  <a:pt x="391" y="164"/>
                </a:lnTo>
                <a:lnTo>
                  <a:pt x="489" y="550"/>
                </a:lnTo>
                <a:lnTo>
                  <a:pt x="34" y="550"/>
                </a:lnTo>
                <a:lnTo>
                  <a:pt x="0"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1" name="Freeform 13"/>
          <p:cNvSpPr>
            <a:spLocks/>
          </p:cNvSpPr>
          <p:nvPr/>
        </p:nvSpPr>
        <p:spPr bwMode="auto">
          <a:xfrm>
            <a:off x="6878638" y="2522538"/>
            <a:ext cx="119062" cy="180975"/>
          </a:xfrm>
          <a:custGeom>
            <a:avLst/>
            <a:gdLst>
              <a:gd name="T0" fmla="*/ 2147483647 w 75"/>
              <a:gd name="T1" fmla="*/ 0 h 114"/>
              <a:gd name="T2" fmla="*/ 2147483647 w 75"/>
              <a:gd name="T3" fmla="*/ 2147483647 h 114"/>
              <a:gd name="T4" fmla="*/ 2147483647 w 75"/>
              <a:gd name="T5" fmla="*/ 2147483647 h 114"/>
              <a:gd name="T6" fmla="*/ 2147483647 w 75"/>
              <a:gd name="T7" fmla="*/ 2147483647 h 114"/>
              <a:gd name="T8" fmla="*/ 2147483647 w 75"/>
              <a:gd name="T9" fmla="*/ 2147483647 h 114"/>
              <a:gd name="T10" fmla="*/ 2147483647 w 75"/>
              <a:gd name="T11" fmla="*/ 2147483647 h 114"/>
              <a:gd name="T12" fmla="*/ 2147483647 w 75"/>
              <a:gd name="T13" fmla="*/ 2147483647 h 114"/>
              <a:gd name="T14" fmla="*/ 2147483647 w 75"/>
              <a:gd name="T15" fmla="*/ 2147483647 h 114"/>
              <a:gd name="T16" fmla="*/ 2147483647 w 75"/>
              <a:gd name="T17" fmla="*/ 2147483647 h 114"/>
              <a:gd name="T18" fmla="*/ 2147483647 w 75"/>
              <a:gd name="T19" fmla="*/ 2147483647 h 114"/>
              <a:gd name="T20" fmla="*/ 2147483647 w 75"/>
              <a:gd name="T21" fmla="*/ 2147483647 h 114"/>
              <a:gd name="T22" fmla="*/ 2147483647 w 75"/>
              <a:gd name="T23" fmla="*/ 2147483647 h 114"/>
              <a:gd name="T24" fmla="*/ 2147483647 w 75"/>
              <a:gd name="T25" fmla="*/ 2147483647 h 114"/>
              <a:gd name="T26" fmla="*/ 2147483647 w 75"/>
              <a:gd name="T27" fmla="*/ 2147483647 h 114"/>
              <a:gd name="T28" fmla="*/ 2147483647 w 75"/>
              <a:gd name="T29" fmla="*/ 2147483647 h 114"/>
              <a:gd name="T30" fmla="*/ 2147483647 w 75"/>
              <a:gd name="T31" fmla="*/ 2147483647 h 114"/>
              <a:gd name="T32" fmla="*/ 2147483647 w 75"/>
              <a:gd name="T33" fmla="*/ 2147483647 h 114"/>
              <a:gd name="T34" fmla="*/ 2147483647 w 75"/>
              <a:gd name="T35" fmla="*/ 2147483647 h 114"/>
              <a:gd name="T36" fmla="*/ 2147483647 w 75"/>
              <a:gd name="T37" fmla="*/ 2147483647 h 114"/>
              <a:gd name="T38" fmla="*/ 0 w 75"/>
              <a:gd name="T39" fmla="*/ 2147483647 h 114"/>
              <a:gd name="T40" fmla="*/ 0 w 75"/>
              <a:gd name="T41" fmla="*/ 2147483647 h 114"/>
              <a:gd name="T42" fmla="*/ 2147483647 w 75"/>
              <a:gd name="T43" fmla="*/ 2147483647 h 114"/>
              <a:gd name="T44" fmla="*/ 2147483647 w 75"/>
              <a:gd name="T45" fmla="*/ 2147483647 h 114"/>
              <a:gd name="T46" fmla="*/ 2147483647 w 75"/>
              <a:gd name="T47" fmla="*/ 2147483647 h 114"/>
              <a:gd name="T48" fmla="*/ 2147483647 w 75"/>
              <a:gd name="T49" fmla="*/ 2147483647 h 114"/>
              <a:gd name="T50" fmla="*/ 2147483647 w 75"/>
              <a:gd name="T51" fmla="*/ 2147483647 h 114"/>
              <a:gd name="T52" fmla="*/ 2147483647 w 75"/>
              <a:gd name="T53" fmla="*/ 2147483647 h 114"/>
              <a:gd name="T54" fmla="*/ 2147483647 w 75"/>
              <a:gd name="T55" fmla="*/ 2147483647 h 114"/>
              <a:gd name="T56" fmla="*/ 2147483647 w 75"/>
              <a:gd name="T57" fmla="*/ 2147483647 h 114"/>
              <a:gd name="T58" fmla="*/ 2147483647 w 75"/>
              <a:gd name="T59" fmla="*/ 2147483647 h 114"/>
              <a:gd name="T60" fmla="*/ 2147483647 w 75"/>
              <a:gd name="T61" fmla="*/ 2147483647 h 114"/>
              <a:gd name="T62" fmla="*/ 2147483647 w 75"/>
              <a:gd name="T63" fmla="*/ 2147483647 h 114"/>
              <a:gd name="T64" fmla="*/ 2147483647 w 75"/>
              <a:gd name="T65" fmla="*/ 0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5"/>
              <a:gd name="T100" fmla="*/ 0 h 114"/>
              <a:gd name="T101" fmla="*/ 75 w 75"/>
              <a:gd name="T102" fmla="*/ 114 h 1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5" h="114">
                <a:moveTo>
                  <a:pt x="74" y="0"/>
                </a:moveTo>
                <a:lnTo>
                  <a:pt x="68" y="1"/>
                </a:lnTo>
                <a:lnTo>
                  <a:pt x="63" y="2"/>
                </a:lnTo>
                <a:lnTo>
                  <a:pt x="57" y="4"/>
                </a:lnTo>
                <a:lnTo>
                  <a:pt x="52" y="6"/>
                </a:lnTo>
                <a:lnTo>
                  <a:pt x="47" y="9"/>
                </a:lnTo>
                <a:lnTo>
                  <a:pt x="42" y="11"/>
                </a:lnTo>
                <a:lnTo>
                  <a:pt x="38" y="15"/>
                </a:lnTo>
                <a:lnTo>
                  <a:pt x="33" y="19"/>
                </a:lnTo>
                <a:lnTo>
                  <a:pt x="29" y="24"/>
                </a:lnTo>
                <a:lnTo>
                  <a:pt x="25" y="29"/>
                </a:lnTo>
                <a:lnTo>
                  <a:pt x="21" y="34"/>
                </a:lnTo>
                <a:lnTo>
                  <a:pt x="18" y="40"/>
                </a:lnTo>
                <a:lnTo>
                  <a:pt x="15" y="47"/>
                </a:lnTo>
                <a:lnTo>
                  <a:pt x="11" y="53"/>
                </a:lnTo>
                <a:lnTo>
                  <a:pt x="8" y="60"/>
                </a:lnTo>
                <a:lnTo>
                  <a:pt x="5" y="67"/>
                </a:lnTo>
                <a:lnTo>
                  <a:pt x="3" y="74"/>
                </a:lnTo>
                <a:lnTo>
                  <a:pt x="1" y="80"/>
                </a:lnTo>
                <a:lnTo>
                  <a:pt x="0" y="85"/>
                </a:lnTo>
                <a:lnTo>
                  <a:pt x="0" y="90"/>
                </a:lnTo>
                <a:lnTo>
                  <a:pt x="2" y="94"/>
                </a:lnTo>
                <a:lnTo>
                  <a:pt x="3" y="98"/>
                </a:lnTo>
                <a:lnTo>
                  <a:pt x="5" y="102"/>
                </a:lnTo>
                <a:lnTo>
                  <a:pt x="7" y="104"/>
                </a:lnTo>
                <a:lnTo>
                  <a:pt x="9" y="106"/>
                </a:lnTo>
                <a:lnTo>
                  <a:pt x="12" y="108"/>
                </a:lnTo>
                <a:lnTo>
                  <a:pt x="15" y="109"/>
                </a:lnTo>
                <a:lnTo>
                  <a:pt x="18" y="111"/>
                </a:lnTo>
                <a:lnTo>
                  <a:pt x="19" y="112"/>
                </a:lnTo>
                <a:lnTo>
                  <a:pt x="21" y="112"/>
                </a:lnTo>
                <a:lnTo>
                  <a:pt x="22" y="113"/>
                </a:lnTo>
                <a:lnTo>
                  <a:pt x="74"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2" name="Freeform 14"/>
          <p:cNvSpPr>
            <a:spLocks/>
          </p:cNvSpPr>
          <p:nvPr/>
        </p:nvSpPr>
        <p:spPr bwMode="auto">
          <a:xfrm>
            <a:off x="6842125" y="2711450"/>
            <a:ext cx="96838" cy="346075"/>
          </a:xfrm>
          <a:custGeom>
            <a:avLst/>
            <a:gdLst>
              <a:gd name="T0" fmla="*/ 2147483647 w 61"/>
              <a:gd name="T1" fmla="*/ 0 h 218"/>
              <a:gd name="T2" fmla="*/ 2147483647 w 61"/>
              <a:gd name="T3" fmla="*/ 2147483647 h 218"/>
              <a:gd name="T4" fmla="*/ 2147483647 w 61"/>
              <a:gd name="T5" fmla="*/ 2147483647 h 218"/>
              <a:gd name="T6" fmla="*/ 2147483647 w 61"/>
              <a:gd name="T7" fmla="*/ 2147483647 h 218"/>
              <a:gd name="T8" fmla="*/ 0 w 61"/>
              <a:gd name="T9" fmla="*/ 2147483647 h 218"/>
              <a:gd name="T10" fmla="*/ 0 w 61"/>
              <a:gd name="T11" fmla="*/ 2147483647 h 218"/>
              <a:gd name="T12" fmla="*/ 0 w 61"/>
              <a:gd name="T13" fmla="*/ 2147483647 h 218"/>
              <a:gd name="T14" fmla="*/ 2147483647 w 61"/>
              <a:gd name="T15" fmla="*/ 2147483647 h 218"/>
              <a:gd name="T16" fmla="*/ 2147483647 w 61"/>
              <a:gd name="T17" fmla="*/ 2147483647 h 218"/>
              <a:gd name="T18" fmla="*/ 2147483647 w 61"/>
              <a:gd name="T19" fmla="*/ 2147483647 h 218"/>
              <a:gd name="T20" fmla="*/ 2147483647 w 61"/>
              <a:gd name="T21" fmla="*/ 2147483647 h 218"/>
              <a:gd name="T22" fmla="*/ 2147483647 w 61"/>
              <a:gd name="T23" fmla="*/ 2147483647 h 218"/>
              <a:gd name="T24" fmla="*/ 2147483647 w 61"/>
              <a:gd name="T25" fmla="*/ 2147483647 h 218"/>
              <a:gd name="T26" fmla="*/ 2147483647 w 61"/>
              <a:gd name="T27" fmla="*/ 2147483647 h 218"/>
              <a:gd name="T28" fmla="*/ 2147483647 w 61"/>
              <a:gd name="T29" fmla="*/ 2147483647 h 218"/>
              <a:gd name="T30" fmla="*/ 2147483647 w 61"/>
              <a:gd name="T31" fmla="*/ 2147483647 h 218"/>
              <a:gd name="T32" fmla="*/ 2147483647 w 61"/>
              <a:gd name="T33" fmla="*/ 2147483647 h 218"/>
              <a:gd name="T34" fmla="*/ 2147483647 w 61"/>
              <a:gd name="T35" fmla="*/ 2147483647 h 218"/>
              <a:gd name="T36" fmla="*/ 2147483647 w 61"/>
              <a:gd name="T37" fmla="*/ 2147483647 h 218"/>
              <a:gd name="T38" fmla="*/ 2147483647 w 61"/>
              <a:gd name="T39" fmla="*/ 2147483647 h 218"/>
              <a:gd name="T40" fmla="*/ 2147483647 w 61"/>
              <a:gd name="T41" fmla="*/ 2147483647 h 218"/>
              <a:gd name="T42" fmla="*/ 2147483647 w 61"/>
              <a:gd name="T43" fmla="*/ 2147483647 h 218"/>
              <a:gd name="T44" fmla="*/ 2147483647 w 61"/>
              <a:gd name="T45" fmla="*/ 2147483647 h 218"/>
              <a:gd name="T46" fmla="*/ 2147483647 w 61"/>
              <a:gd name="T47" fmla="*/ 2147483647 h 218"/>
              <a:gd name="T48" fmla="*/ 2147483647 w 61"/>
              <a:gd name="T49" fmla="*/ 2147483647 h 218"/>
              <a:gd name="T50" fmla="*/ 2147483647 w 61"/>
              <a:gd name="T51" fmla="*/ 2147483647 h 218"/>
              <a:gd name="T52" fmla="*/ 2147483647 w 61"/>
              <a:gd name="T53" fmla="*/ 2147483647 h 218"/>
              <a:gd name="T54" fmla="*/ 2147483647 w 61"/>
              <a:gd name="T55" fmla="*/ 2147483647 h 218"/>
              <a:gd name="T56" fmla="*/ 2147483647 w 61"/>
              <a:gd name="T57" fmla="*/ 2147483647 h 218"/>
              <a:gd name="T58" fmla="*/ 2147483647 w 61"/>
              <a:gd name="T59" fmla="*/ 2147483647 h 218"/>
              <a:gd name="T60" fmla="*/ 2147483647 w 61"/>
              <a:gd name="T61" fmla="*/ 2147483647 h 218"/>
              <a:gd name="T62" fmla="*/ 2147483647 w 61"/>
              <a:gd name="T63" fmla="*/ 2147483647 h 218"/>
              <a:gd name="T64" fmla="*/ 2147483647 w 61"/>
              <a:gd name="T65" fmla="*/ 2147483647 h 218"/>
              <a:gd name="T66" fmla="*/ 2147483647 w 61"/>
              <a:gd name="T67" fmla="*/ 2147483647 h 218"/>
              <a:gd name="T68" fmla="*/ 2147483647 w 61"/>
              <a:gd name="T69" fmla="*/ 2147483647 h 218"/>
              <a:gd name="T70" fmla="*/ 2147483647 w 61"/>
              <a:gd name="T71" fmla="*/ 2147483647 h 218"/>
              <a:gd name="T72" fmla="*/ 2147483647 w 61"/>
              <a:gd name="T73" fmla="*/ 2147483647 h 218"/>
              <a:gd name="T74" fmla="*/ 2147483647 w 61"/>
              <a:gd name="T75" fmla="*/ 2147483647 h 218"/>
              <a:gd name="T76" fmla="*/ 2147483647 w 61"/>
              <a:gd name="T77" fmla="*/ 2147483647 h 218"/>
              <a:gd name="T78" fmla="*/ 2147483647 w 61"/>
              <a:gd name="T79" fmla="*/ 2147483647 h 218"/>
              <a:gd name="T80" fmla="*/ 2147483647 w 61"/>
              <a:gd name="T81" fmla="*/ 2147483647 h 218"/>
              <a:gd name="T82" fmla="*/ 2147483647 w 61"/>
              <a:gd name="T83" fmla="*/ 2147483647 h 218"/>
              <a:gd name="T84" fmla="*/ 2147483647 w 61"/>
              <a:gd name="T85" fmla="*/ 2147483647 h 218"/>
              <a:gd name="T86" fmla="*/ 2147483647 w 61"/>
              <a:gd name="T87" fmla="*/ 2147483647 h 218"/>
              <a:gd name="T88" fmla="*/ 2147483647 w 61"/>
              <a:gd name="T89" fmla="*/ 2147483647 h 218"/>
              <a:gd name="T90" fmla="*/ 2147483647 w 61"/>
              <a:gd name="T91" fmla="*/ 2147483647 h 218"/>
              <a:gd name="T92" fmla="*/ 2147483647 w 61"/>
              <a:gd name="T93" fmla="*/ 2147483647 h 218"/>
              <a:gd name="T94" fmla="*/ 2147483647 w 61"/>
              <a:gd name="T95" fmla="*/ 2147483647 h 218"/>
              <a:gd name="T96" fmla="*/ 2147483647 w 61"/>
              <a:gd name="T97" fmla="*/ 0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1"/>
              <a:gd name="T148" fmla="*/ 0 h 218"/>
              <a:gd name="T149" fmla="*/ 61 w 61"/>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1" h="218">
                <a:moveTo>
                  <a:pt x="9" y="0"/>
                </a:moveTo>
                <a:lnTo>
                  <a:pt x="5" y="7"/>
                </a:lnTo>
                <a:lnTo>
                  <a:pt x="3" y="16"/>
                </a:lnTo>
                <a:lnTo>
                  <a:pt x="1" y="26"/>
                </a:lnTo>
                <a:lnTo>
                  <a:pt x="0" y="39"/>
                </a:lnTo>
                <a:lnTo>
                  <a:pt x="0" y="53"/>
                </a:lnTo>
                <a:lnTo>
                  <a:pt x="0" y="67"/>
                </a:lnTo>
                <a:lnTo>
                  <a:pt x="1" y="83"/>
                </a:lnTo>
                <a:lnTo>
                  <a:pt x="2" y="99"/>
                </a:lnTo>
                <a:lnTo>
                  <a:pt x="4" y="116"/>
                </a:lnTo>
                <a:lnTo>
                  <a:pt x="5" y="132"/>
                </a:lnTo>
                <a:lnTo>
                  <a:pt x="7" y="148"/>
                </a:lnTo>
                <a:lnTo>
                  <a:pt x="10" y="163"/>
                </a:lnTo>
                <a:lnTo>
                  <a:pt x="13" y="179"/>
                </a:lnTo>
                <a:lnTo>
                  <a:pt x="15" y="193"/>
                </a:lnTo>
                <a:lnTo>
                  <a:pt x="17" y="205"/>
                </a:lnTo>
                <a:lnTo>
                  <a:pt x="20" y="217"/>
                </a:lnTo>
                <a:lnTo>
                  <a:pt x="20" y="207"/>
                </a:lnTo>
                <a:lnTo>
                  <a:pt x="21" y="199"/>
                </a:lnTo>
                <a:lnTo>
                  <a:pt x="21" y="191"/>
                </a:lnTo>
                <a:lnTo>
                  <a:pt x="22" y="184"/>
                </a:lnTo>
                <a:lnTo>
                  <a:pt x="23" y="178"/>
                </a:lnTo>
                <a:lnTo>
                  <a:pt x="25" y="174"/>
                </a:lnTo>
                <a:lnTo>
                  <a:pt x="26" y="170"/>
                </a:lnTo>
                <a:lnTo>
                  <a:pt x="28" y="168"/>
                </a:lnTo>
                <a:lnTo>
                  <a:pt x="30" y="168"/>
                </a:lnTo>
                <a:lnTo>
                  <a:pt x="34" y="169"/>
                </a:lnTo>
                <a:lnTo>
                  <a:pt x="36" y="171"/>
                </a:lnTo>
                <a:lnTo>
                  <a:pt x="40" y="175"/>
                </a:lnTo>
                <a:lnTo>
                  <a:pt x="45" y="180"/>
                </a:lnTo>
                <a:lnTo>
                  <a:pt x="49" y="187"/>
                </a:lnTo>
                <a:lnTo>
                  <a:pt x="55" y="195"/>
                </a:lnTo>
                <a:lnTo>
                  <a:pt x="60" y="204"/>
                </a:lnTo>
                <a:lnTo>
                  <a:pt x="59" y="192"/>
                </a:lnTo>
                <a:lnTo>
                  <a:pt x="56" y="178"/>
                </a:lnTo>
                <a:lnTo>
                  <a:pt x="54" y="163"/>
                </a:lnTo>
                <a:lnTo>
                  <a:pt x="50" y="146"/>
                </a:lnTo>
                <a:lnTo>
                  <a:pt x="46" y="129"/>
                </a:lnTo>
                <a:lnTo>
                  <a:pt x="42" y="112"/>
                </a:lnTo>
                <a:lnTo>
                  <a:pt x="37" y="95"/>
                </a:lnTo>
                <a:lnTo>
                  <a:pt x="33" y="79"/>
                </a:lnTo>
                <a:lnTo>
                  <a:pt x="28" y="62"/>
                </a:lnTo>
                <a:lnTo>
                  <a:pt x="24" y="48"/>
                </a:lnTo>
                <a:lnTo>
                  <a:pt x="20" y="34"/>
                </a:lnTo>
                <a:lnTo>
                  <a:pt x="16" y="22"/>
                </a:lnTo>
                <a:lnTo>
                  <a:pt x="14" y="14"/>
                </a:lnTo>
                <a:lnTo>
                  <a:pt x="11" y="6"/>
                </a:lnTo>
                <a:lnTo>
                  <a:pt x="9" y="1"/>
                </a:lnTo>
                <a:lnTo>
                  <a:pt x="9"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3" name="Freeform 15"/>
          <p:cNvSpPr>
            <a:spLocks/>
          </p:cNvSpPr>
          <p:nvPr/>
        </p:nvSpPr>
        <p:spPr bwMode="auto">
          <a:xfrm>
            <a:off x="7297738" y="2925763"/>
            <a:ext cx="257175" cy="598487"/>
          </a:xfrm>
          <a:custGeom>
            <a:avLst/>
            <a:gdLst>
              <a:gd name="T0" fmla="*/ 2147483647 w 162"/>
              <a:gd name="T1" fmla="*/ 0 h 377"/>
              <a:gd name="T2" fmla="*/ 2147483647 w 162"/>
              <a:gd name="T3" fmla="*/ 2147483647 h 377"/>
              <a:gd name="T4" fmla="*/ 2147483647 w 162"/>
              <a:gd name="T5" fmla="*/ 2147483647 h 377"/>
              <a:gd name="T6" fmla="*/ 2147483647 w 162"/>
              <a:gd name="T7" fmla="*/ 2147483647 h 377"/>
              <a:gd name="T8" fmla="*/ 2147483647 w 162"/>
              <a:gd name="T9" fmla="*/ 2147483647 h 377"/>
              <a:gd name="T10" fmla="*/ 2147483647 w 162"/>
              <a:gd name="T11" fmla="*/ 2147483647 h 377"/>
              <a:gd name="T12" fmla="*/ 2147483647 w 162"/>
              <a:gd name="T13" fmla="*/ 2147483647 h 377"/>
              <a:gd name="T14" fmla="*/ 2147483647 w 162"/>
              <a:gd name="T15" fmla="*/ 2147483647 h 377"/>
              <a:gd name="T16" fmla="*/ 2147483647 w 162"/>
              <a:gd name="T17" fmla="*/ 2147483647 h 377"/>
              <a:gd name="T18" fmla="*/ 2147483647 w 162"/>
              <a:gd name="T19" fmla="*/ 2147483647 h 377"/>
              <a:gd name="T20" fmla="*/ 2147483647 w 162"/>
              <a:gd name="T21" fmla="*/ 2147483647 h 377"/>
              <a:gd name="T22" fmla="*/ 2147483647 w 162"/>
              <a:gd name="T23" fmla="*/ 2147483647 h 377"/>
              <a:gd name="T24" fmla="*/ 2147483647 w 162"/>
              <a:gd name="T25" fmla="*/ 2147483647 h 377"/>
              <a:gd name="T26" fmla="*/ 2147483647 w 162"/>
              <a:gd name="T27" fmla="*/ 2147483647 h 377"/>
              <a:gd name="T28" fmla="*/ 2147483647 w 162"/>
              <a:gd name="T29" fmla="*/ 2147483647 h 377"/>
              <a:gd name="T30" fmla="*/ 2147483647 w 162"/>
              <a:gd name="T31" fmla="*/ 2147483647 h 377"/>
              <a:gd name="T32" fmla="*/ 2147483647 w 162"/>
              <a:gd name="T33" fmla="*/ 2147483647 h 377"/>
              <a:gd name="T34" fmla="*/ 2147483647 w 162"/>
              <a:gd name="T35" fmla="*/ 2147483647 h 377"/>
              <a:gd name="T36" fmla="*/ 2147483647 w 162"/>
              <a:gd name="T37" fmla="*/ 2147483647 h 377"/>
              <a:gd name="T38" fmla="*/ 2147483647 w 162"/>
              <a:gd name="T39" fmla="*/ 2147483647 h 377"/>
              <a:gd name="T40" fmla="*/ 2147483647 w 162"/>
              <a:gd name="T41" fmla="*/ 2147483647 h 377"/>
              <a:gd name="T42" fmla="*/ 2147483647 w 162"/>
              <a:gd name="T43" fmla="*/ 2147483647 h 377"/>
              <a:gd name="T44" fmla="*/ 2147483647 w 162"/>
              <a:gd name="T45" fmla="*/ 2147483647 h 377"/>
              <a:gd name="T46" fmla="*/ 2147483647 w 162"/>
              <a:gd name="T47" fmla="*/ 2147483647 h 377"/>
              <a:gd name="T48" fmla="*/ 2147483647 w 162"/>
              <a:gd name="T49" fmla="*/ 2147483647 h 377"/>
              <a:gd name="T50" fmla="*/ 2147483647 w 162"/>
              <a:gd name="T51" fmla="*/ 2147483647 h 377"/>
              <a:gd name="T52" fmla="*/ 2147483647 w 162"/>
              <a:gd name="T53" fmla="*/ 2147483647 h 377"/>
              <a:gd name="T54" fmla="*/ 2147483647 w 162"/>
              <a:gd name="T55" fmla="*/ 2147483647 h 377"/>
              <a:gd name="T56" fmla="*/ 2147483647 w 162"/>
              <a:gd name="T57" fmla="*/ 2147483647 h 377"/>
              <a:gd name="T58" fmla="*/ 2147483647 w 162"/>
              <a:gd name="T59" fmla="*/ 2147483647 h 377"/>
              <a:gd name="T60" fmla="*/ 2147483647 w 162"/>
              <a:gd name="T61" fmla="*/ 2147483647 h 377"/>
              <a:gd name="T62" fmla="*/ 2147483647 w 162"/>
              <a:gd name="T63" fmla="*/ 2147483647 h 377"/>
              <a:gd name="T64" fmla="*/ 2147483647 w 162"/>
              <a:gd name="T65" fmla="*/ 2147483647 h 377"/>
              <a:gd name="T66" fmla="*/ 2147483647 w 162"/>
              <a:gd name="T67" fmla="*/ 2147483647 h 377"/>
              <a:gd name="T68" fmla="*/ 2147483647 w 162"/>
              <a:gd name="T69" fmla="*/ 2147483647 h 377"/>
              <a:gd name="T70" fmla="*/ 2147483647 w 162"/>
              <a:gd name="T71" fmla="*/ 2147483647 h 377"/>
              <a:gd name="T72" fmla="*/ 2147483647 w 162"/>
              <a:gd name="T73" fmla="*/ 2147483647 h 377"/>
              <a:gd name="T74" fmla="*/ 2147483647 w 162"/>
              <a:gd name="T75" fmla="*/ 2147483647 h 377"/>
              <a:gd name="T76" fmla="*/ 2147483647 w 162"/>
              <a:gd name="T77" fmla="*/ 2147483647 h 377"/>
              <a:gd name="T78" fmla="*/ 2147483647 w 162"/>
              <a:gd name="T79" fmla="*/ 2147483647 h 377"/>
              <a:gd name="T80" fmla="*/ 2147483647 w 162"/>
              <a:gd name="T81" fmla="*/ 2147483647 h 377"/>
              <a:gd name="T82" fmla="*/ 2147483647 w 162"/>
              <a:gd name="T83" fmla="*/ 2147483647 h 377"/>
              <a:gd name="T84" fmla="*/ 2147483647 w 162"/>
              <a:gd name="T85" fmla="*/ 2147483647 h 377"/>
              <a:gd name="T86" fmla="*/ 2147483647 w 162"/>
              <a:gd name="T87" fmla="*/ 2147483647 h 377"/>
              <a:gd name="T88" fmla="*/ 2147483647 w 162"/>
              <a:gd name="T89" fmla="*/ 2147483647 h 377"/>
              <a:gd name="T90" fmla="*/ 2147483647 w 162"/>
              <a:gd name="T91" fmla="*/ 2147483647 h 377"/>
              <a:gd name="T92" fmla="*/ 2147483647 w 162"/>
              <a:gd name="T93" fmla="*/ 2147483647 h 377"/>
              <a:gd name="T94" fmla="*/ 2147483647 w 162"/>
              <a:gd name="T95" fmla="*/ 2147483647 h 377"/>
              <a:gd name="T96" fmla="*/ 2147483647 w 162"/>
              <a:gd name="T97" fmla="*/ 2147483647 h 377"/>
              <a:gd name="T98" fmla="*/ 0 w 162"/>
              <a:gd name="T99" fmla="*/ 2147483647 h 377"/>
              <a:gd name="T100" fmla="*/ 2147483647 w 162"/>
              <a:gd name="T101" fmla="*/ 2147483647 h 377"/>
              <a:gd name="T102" fmla="*/ 2147483647 w 162"/>
              <a:gd name="T103" fmla="*/ 2147483647 h 377"/>
              <a:gd name="T104" fmla="*/ 2147483647 w 162"/>
              <a:gd name="T105" fmla="*/ 2147483647 h 377"/>
              <a:gd name="T106" fmla="*/ 2147483647 w 162"/>
              <a:gd name="T107" fmla="*/ 2147483647 h 377"/>
              <a:gd name="T108" fmla="*/ 2147483647 w 162"/>
              <a:gd name="T109" fmla="*/ 2147483647 h 377"/>
              <a:gd name="T110" fmla="*/ 2147483647 w 162"/>
              <a:gd name="T111" fmla="*/ 2147483647 h 3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2"/>
              <a:gd name="T169" fmla="*/ 0 h 377"/>
              <a:gd name="T170" fmla="*/ 162 w 162"/>
              <a:gd name="T171" fmla="*/ 377 h 3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2" h="377">
                <a:moveTo>
                  <a:pt x="32" y="0"/>
                </a:moveTo>
                <a:lnTo>
                  <a:pt x="38" y="0"/>
                </a:lnTo>
                <a:lnTo>
                  <a:pt x="43" y="1"/>
                </a:lnTo>
                <a:lnTo>
                  <a:pt x="49" y="3"/>
                </a:lnTo>
                <a:lnTo>
                  <a:pt x="56" y="7"/>
                </a:lnTo>
                <a:lnTo>
                  <a:pt x="63" y="11"/>
                </a:lnTo>
                <a:lnTo>
                  <a:pt x="69" y="17"/>
                </a:lnTo>
                <a:lnTo>
                  <a:pt x="76" y="25"/>
                </a:lnTo>
                <a:lnTo>
                  <a:pt x="83" y="32"/>
                </a:lnTo>
                <a:lnTo>
                  <a:pt x="90" y="43"/>
                </a:lnTo>
                <a:lnTo>
                  <a:pt x="96" y="55"/>
                </a:lnTo>
                <a:lnTo>
                  <a:pt x="104" y="69"/>
                </a:lnTo>
                <a:lnTo>
                  <a:pt x="111" y="84"/>
                </a:lnTo>
                <a:lnTo>
                  <a:pt x="118" y="100"/>
                </a:lnTo>
                <a:lnTo>
                  <a:pt x="124" y="120"/>
                </a:lnTo>
                <a:lnTo>
                  <a:pt x="131" y="141"/>
                </a:lnTo>
                <a:lnTo>
                  <a:pt x="138" y="164"/>
                </a:lnTo>
                <a:lnTo>
                  <a:pt x="144" y="188"/>
                </a:lnTo>
                <a:lnTo>
                  <a:pt x="148" y="212"/>
                </a:lnTo>
                <a:lnTo>
                  <a:pt x="152" y="233"/>
                </a:lnTo>
                <a:lnTo>
                  <a:pt x="156" y="255"/>
                </a:lnTo>
                <a:lnTo>
                  <a:pt x="159" y="275"/>
                </a:lnTo>
                <a:lnTo>
                  <a:pt x="160" y="293"/>
                </a:lnTo>
                <a:lnTo>
                  <a:pt x="161" y="310"/>
                </a:lnTo>
                <a:lnTo>
                  <a:pt x="160" y="326"/>
                </a:lnTo>
                <a:lnTo>
                  <a:pt x="158" y="340"/>
                </a:lnTo>
                <a:lnTo>
                  <a:pt x="155" y="351"/>
                </a:lnTo>
                <a:lnTo>
                  <a:pt x="150" y="361"/>
                </a:lnTo>
                <a:lnTo>
                  <a:pt x="145" y="368"/>
                </a:lnTo>
                <a:lnTo>
                  <a:pt x="137" y="373"/>
                </a:lnTo>
                <a:lnTo>
                  <a:pt x="127" y="376"/>
                </a:lnTo>
                <a:lnTo>
                  <a:pt x="117" y="376"/>
                </a:lnTo>
                <a:lnTo>
                  <a:pt x="103" y="373"/>
                </a:lnTo>
                <a:lnTo>
                  <a:pt x="90" y="368"/>
                </a:lnTo>
                <a:lnTo>
                  <a:pt x="78" y="360"/>
                </a:lnTo>
                <a:lnTo>
                  <a:pt x="67" y="351"/>
                </a:lnTo>
                <a:lnTo>
                  <a:pt x="57" y="342"/>
                </a:lnTo>
                <a:lnTo>
                  <a:pt x="48" y="331"/>
                </a:lnTo>
                <a:lnTo>
                  <a:pt x="40" y="319"/>
                </a:lnTo>
                <a:lnTo>
                  <a:pt x="34" y="307"/>
                </a:lnTo>
                <a:lnTo>
                  <a:pt x="29" y="296"/>
                </a:lnTo>
                <a:lnTo>
                  <a:pt x="25" y="285"/>
                </a:lnTo>
                <a:lnTo>
                  <a:pt x="22" y="275"/>
                </a:lnTo>
                <a:lnTo>
                  <a:pt x="20" y="266"/>
                </a:lnTo>
                <a:lnTo>
                  <a:pt x="20" y="258"/>
                </a:lnTo>
                <a:lnTo>
                  <a:pt x="21" y="252"/>
                </a:lnTo>
                <a:lnTo>
                  <a:pt x="24" y="248"/>
                </a:lnTo>
                <a:lnTo>
                  <a:pt x="28" y="247"/>
                </a:lnTo>
                <a:lnTo>
                  <a:pt x="34" y="248"/>
                </a:lnTo>
                <a:lnTo>
                  <a:pt x="40" y="250"/>
                </a:lnTo>
                <a:lnTo>
                  <a:pt x="44" y="251"/>
                </a:lnTo>
                <a:lnTo>
                  <a:pt x="48" y="250"/>
                </a:lnTo>
                <a:lnTo>
                  <a:pt x="51" y="248"/>
                </a:lnTo>
                <a:lnTo>
                  <a:pt x="53" y="245"/>
                </a:lnTo>
                <a:lnTo>
                  <a:pt x="55" y="241"/>
                </a:lnTo>
                <a:lnTo>
                  <a:pt x="56" y="236"/>
                </a:lnTo>
                <a:lnTo>
                  <a:pt x="57" y="230"/>
                </a:lnTo>
                <a:lnTo>
                  <a:pt x="58" y="224"/>
                </a:lnTo>
                <a:lnTo>
                  <a:pt x="58" y="218"/>
                </a:lnTo>
                <a:lnTo>
                  <a:pt x="59" y="211"/>
                </a:lnTo>
                <a:lnTo>
                  <a:pt x="59" y="204"/>
                </a:lnTo>
                <a:lnTo>
                  <a:pt x="60" y="197"/>
                </a:lnTo>
                <a:lnTo>
                  <a:pt x="62" y="190"/>
                </a:lnTo>
                <a:lnTo>
                  <a:pt x="63" y="184"/>
                </a:lnTo>
                <a:lnTo>
                  <a:pt x="66" y="178"/>
                </a:lnTo>
                <a:lnTo>
                  <a:pt x="67" y="172"/>
                </a:lnTo>
                <a:lnTo>
                  <a:pt x="70" y="165"/>
                </a:lnTo>
                <a:lnTo>
                  <a:pt x="72" y="158"/>
                </a:lnTo>
                <a:lnTo>
                  <a:pt x="74" y="151"/>
                </a:lnTo>
                <a:lnTo>
                  <a:pt x="76" y="143"/>
                </a:lnTo>
                <a:lnTo>
                  <a:pt x="78" y="135"/>
                </a:lnTo>
                <a:lnTo>
                  <a:pt x="79" y="127"/>
                </a:lnTo>
                <a:lnTo>
                  <a:pt x="80" y="119"/>
                </a:lnTo>
                <a:lnTo>
                  <a:pt x="80" y="111"/>
                </a:lnTo>
                <a:lnTo>
                  <a:pt x="79" y="104"/>
                </a:lnTo>
                <a:lnTo>
                  <a:pt x="78" y="97"/>
                </a:lnTo>
                <a:lnTo>
                  <a:pt x="75" y="92"/>
                </a:lnTo>
                <a:lnTo>
                  <a:pt x="72" y="87"/>
                </a:lnTo>
                <a:lnTo>
                  <a:pt x="67" y="83"/>
                </a:lnTo>
                <a:lnTo>
                  <a:pt x="63" y="80"/>
                </a:lnTo>
                <a:lnTo>
                  <a:pt x="55" y="78"/>
                </a:lnTo>
                <a:lnTo>
                  <a:pt x="51" y="78"/>
                </a:lnTo>
                <a:lnTo>
                  <a:pt x="48" y="78"/>
                </a:lnTo>
                <a:lnTo>
                  <a:pt x="45" y="79"/>
                </a:lnTo>
                <a:lnTo>
                  <a:pt x="42" y="81"/>
                </a:lnTo>
                <a:lnTo>
                  <a:pt x="40" y="83"/>
                </a:lnTo>
                <a:lnTo>
                  <a:pt x="38" y="86"/>
                </a:lnTo>
                <a:lnTo>
                  <a:pt x="35" y="89"/>
                </a:lnTo>
                <a:lnTo>
                  <a:pt x="33" y="92"/>
                </a:lnTo>
                <a:lnTo>
                  <a:pt x="31" y="95"/>
                </a:lnTo>
                <a:lnTo>
                  <a:pt x="28" y="98"/>
                </a:lnTo>
                <a:lnTo>
                  <a:pt x="26" y="102"/>
                </a:lnTo>
                <a:lnTo>
                  <a:pt x="23" y="106"/>
                </a:lnTo>
                <a:lnTo>
                  <a:pt x="19" y="109"/>
                </a:lnTo>
                <a:lnTo>
                  <a:pt x="16" y="113"/>
                </a:lnTo>
                <a:lnTo>
                  <a:pt x="12" y="116"/>
                </a:lnTo>
                <a:lnTo>
                  <a:pt x="8" y="119"/>
                </a:lnTo>
                <a:lnTo>
                  <a:pt x="3" y="120"/>
                </a:lnTo>
                <a:lnTo>
                  <a:pt x="1" y="118"/>
                </a:lnTo>
                <a:lnTo>
                  <a:pt x="0" y="113"/>
                </a:lnTo>
                <a:lnTo>
                  <a:pt x="0" y="106"/>
                </a:lnTo>
                <a:lnTo>
                  <a:pt x="1" y="97"/>
                </a:lnTo>
                <a:lnTo>
                  <a:pt x="4" y="88"/>
                </a:lnTo>
                <a:lnTo>
                  <a:pt x="6" y="77"/>
                </a:lnTo>
                <a:lnTo>
                  <a:pt x="10" y="65"/>
                </a:lnTo>
                <a:lnTo>
                  <a:pt x="13" y="53"/>
                </a:lnTo>
                <a:lnTo>
                  <a:pt x="16" y="41"/>
                </a:lnTo>
                <a:lnTo>
                  <a:pt x="20" y="31"/>
                </a:lnTo>
                <a:lnTo>
                  <a:pt x="24" y="21"/>
                </a:lnTo>
                <a:lnTo>
                  <a:pt x="27" y="12"/>
                </a:lnTo>
                <a:lnTo>
                  <a:pt x="29" y="6"/>
                </a:lnTo>
                <a:lnTo>
                  <a:pt x="31" y="2"/>
                </a:lnTo>
                <a:lnTo>
                  <a:pt x="32" y="0"/>
                </a:lnTo>
              </a:path>
            </a:pathLst>
          </a:custGeom>
          <a:solidFill>
            <a:srgbClr val="E0C6C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4" name="Freeform 16"/>
          <p:cNvSpPr>
            <a:spLocks/>
          </p:cNvSpPr>
          <p:nvPr/>
        </p:nvSpPr>
        <p:spPr bwMode="auto">
          <a:xfrm>
            <a:off x="7285038" y="2719388"/>
            <a:ext cx="841375" cy="871537"/>
          </a:xfrm>
          <a:custGeom>
            <a:avLst/>
            <a:gdLst>
              <a:gd name="T0" fmla="*/ 2147483647 w 530"/>
              <a:gd name="T1" fmla="*/ 2147483647 h 549"/>
              <a:gd name="T2" fmla="*/ 2147483647 w 530"/>
              <a:gd name="T3" fmla="*/ 2147483647 h 549"/>
              <a:gd name="T4" fmla="*/ 2147483647 w 530"/>
              <a:gd name="T5" fmla="*/ 0 h 549"/>
              <a:gd name="T6" fmla="*/ 2147483647 w 530"/>
              <a:gd name="T7" fmla="*/ 2147483647 h 549"/>
              <a:gd name="T8" fmla="*/ 2147483647 w 530"/>
              <a:gd name="T9" fmla="*/ 2147483647 h 549"/>
              <a:gd name="T10" fmla="*/ 2147483647 w 530"/>
              <a:gd name="T11" fmla="*/ 2147483647 h 549"/>
              <a:gd name="T12" fmla="*/ 2147483647 w 530"/>
              <a:gd name="T13" fmla="*/ 2147483647 h 549"/>
              <a:gd name="T14" fmla="*/ 2147483647 w 530"/>
              <a:gd name="T15" fmla="*/ 2147483647 h 549"/>
              <a:gd name="T16" fmla="*/ 2147483647 w 530"/>
              <a:gd name="T17" fmla="*/ 2147483647 h 549"/>
              <a:gd name="T18" fmla="*/ 2147483647 w 530"/>
              <a:gd name="T19" fmla="*/ 2147483647 h 549"/>
              <a:gd name="T20" fmla="*/ 2147483647 w 530"/>
              <a:gd name="T21" fmla="*/ 2147483647 h 549"/>
              <a:gd name="T22" fmla="*/ 2147483647 w 530"/>
              <a:gd name="T23" fmla="*/ 2147483647 h 549"/>
              <a:gd name="T24" fmla="*/ 2147483647 w 530"/>
              <a:gd name="T25" fmla="*/ 2147483647 h 549"/>
              <a:gd name="T26" fmla="*/ 2147483647 w 530"/>
              <a:gd name="T27" fmla="*/ 2147483647 h 549"/>
              <a:gd name="T28" fmla="*/ 2147483647 w 530"/>
              <a:gd name="T29" fmla="*/ 2147483647 h 549"/>
              <a:gd name="T30" fmla="*/ 2147483647 w 530"/>
              <a:gd name="T31" fmla="*/ 2147483647 h 549"/>
              <a:gd name="T32" fmla="*/ 2147483647 w 530"/>
              <a:gd name="T33" fmla="*/ 2147483647 h 549"/>
              <a:gd name="T34" fmla="*/ 2147483647 w 530"/>
              <a:gd name="T35" fmla="*/ 2147483647 h 549"/>
              <a:gd name="T36" fmla="*/ 2147483647 w 530"/>
              <a:gd name="T37" fmla="*/ 2147483647 h 549"/>
              <a:gd name="T38" fmla="*/ 2147483647 w 530"/>
              <a:gd name="T39" fmla="*/ 2147483647 h 549"/>
              <a:gd name="T40" fmla="*/ 2147483647 w 530"/>
              <a:gd name="T41" fmla="*/ 2147483647 h 549"/>
              <a:gd name="T42" fmla="*/ 2147483647 w 530"/>
              <a:gd name="T43" fmla="*/ 2147483647 h 549"/>
              <a:gd name="T44" fmla="*/ 2147483647 w 530"/>
              <a:gd name="T45" fmla="*/ 2147483647 h 549"/>
              <a:gd name="T46" fmla="*/ 2147483647 w 530"/>
              <a:gd name="T47" fmla="*/ 2147483647 h 549"/>
              <a:gd name="T48" fmla="*/ 2147483647 w 530"/>
              <a:gd name="T49" fmla="*/ 2147483647 h 549"/>
              <a:gd name="T50" fmla="*/ 2147483647 w 530"/>
              <a:gd name="T51" fmla="*/ 2147483647 h 549"/>
              <a:gd name="T52" fmla="*/ 2147483647 w 530"/>
              <a:gd name="T53" fmla="*/ 2147483647 h 549"/>
              <a:gd name="T54" fmla="*/ 2147483647 w 530"/>
              <a:gd name="T55" fmla="*/ 2147483647 h 549"/>
              <a:gd name="T56" fmla="*/ 2147483647 w 530"/>
              <a:gd name="T57" fmla="*/ 2147483647 h 549"/>
              <a:gd name="T58" fmla="*/ 2147483647 w 530"/>
              <a:gd name="T59" fmla="*/ 2147483647 h 549"/>
              <a:gd name="T60" fmla="*/ 2147483647 w 530"/>
              <a:gd name="T61" fmla="*/ 2147483647 h 549"/>
              <a:gd name="T62" fmla="*/ 2147483647 w 530"/>
              <a:gd name="T63" fmla="*/ 2147483647 h 549"/>
              <a:gd name="T64" fmla="*/ 2147483647 w 530"/>
              <a:gd name="T65" fmla="*/ 2147483647 h 549"/>
              <a:gd name="T66" fmla="*/ 2147483647 w 530"/>
              <a:gd name="T67" fmla="*/ 2147483647 h 549"/>
              <a:gd name="T68" fmla="*/ 2147483647 w 530"/>
              <a:gd name="T69" fmla="*/ 2147483647 h 549"/>
              <a:gd name="T70" fmla="*/ 2147483647 w 530"/>
              <a:gd name="T71" fmla="*/ 2147483647 h 549"/>
              <a:gd name="T72" fmla="*/ 2147483647 w 530"/>
              <a:gd name="T73" fmla="*/ 2147483647 h 549"/>
              <a:gd name="T74" fmla="*/ 2147483647 w 530"/>
              <a:gd name="T75" fmla="*/ 2147483647 h 549"/>
              <a:gd name="T76" fmla="*/ 2147483647 w 530"/>
              <a:gd name="T77" fmla="*/ 2147483647 h 549"/>
              <a:gd name="T78" fmla="*/ 2147483647 w 530"/>
              <a:gd name="T79" fmla="*/ 2147483647 h 549"/>
              <a:gd name="T80" fmla="*/ 2147483647 w 530"/>
              <a:gd name="T81" fmla="*/ 2147483647 h 549"/>
              <a:gd name="T82" fmla="*/ 2147483647 w 530"/>
              <a:gd name="T83" fmla="*/ 2147483647 h 549"/>
              <a:gd name="T84" fmla="*/ 2147483647 w 530"/>
              <a:gd name="T85" fmla="*/ 2147483647 h 549"/>
              <a:gd name="T86" fmla="*/ 2147483647 w 530"/>
              <a:gd name="T87" fmla="*/ 2147483647 h 549"/>
              <a:gd name="T88" fmla="*/ 2147483647 w 530"/>
              <a:gd name="T89" fmla="*/ 2147483647 h 549"/>
              <a:gd name="T90" fmla="*/ 2147483647 w 530"/>
              <a:gd name="T91" fmla="*/ 2147483647 h 549"/>
              <a:gd name="T92" fmla="*/ 2147483647 w 530"/>
              <a:gd name="T93" fmla="*/ 2147483647 h 549"/>
              <a:gd name="T94" fmla="*/ 2147483647 w 530"/>
              <a:gd name="T95" fmla="*/ 2147483647 h 549"/>
              <a:gd name="T96" fmla="*/ 2147483647 w 530"/>
              <a:gd name="T97" fmla="*/ 2147483647 h 549"/>
              <a:gd name="T98" fmla="*/ 2147483647 w 530"/>
              <a:gd name="T99" fmla="*/ 2147483647 h 549"/>
              <a:gd name="T100" fmla="*/ 2147483647 w 530"/>
              <a:gd name="T101" fmla="*/ 2147483647 h 549"/>
              <a:gd name="T102" fmla="*/ 2147483647 w 530"/>
              <a:gd name="T103" fmla="*/ 2147483647 h 549"/>
              <a:gd name="T104" fmla="*/ 2147483647 w 530"/>
              <a:gd name="T105" fmla="*/ 2147483647 h 549"/>
              <a:gd name="T106" fmla="*/ 0 w 530"/>
              <a:gd name="T107" fmla="*/ 2147483647 h 549"/>
              <a:gd name="T108" fmla="*/ 2147483647 w 530"/>
              <a:gd name="T109" fmla="*/ 2147483647 h 549"/>
              <a:gd name="T110" fmla="*/ 2147483647 w 530"/>
              <a:gd name="T111" fmla="*/ 2147483647 h 549"/>
              <a:gd name="T112" fmla="*/ 2147483647 w 530"/>
              <a:gd name="T113" fmla="*/ 2147483647 h 549"/>
              <a:gd name="T114" fmla="*/ 2147483647 w 530"/>
              <a:gd name="T115" fmla="*/ 2147483647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0"/>
              <a:gd name="T175" fmla="*/ 0 h 549"/>
              <a:gd name="T176" fmla="*/ 530 w 530"/>
              <a:gd name="T177" fmla="*/ 549 h 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0" h="549">
                <a:moveTo>
                  <a:pt x="107" y="7"/>
                </a:moveTo>
                <a:lnTo>
                  <a:pt x="128" y="5"/>
                </a:lnTo>
                <a:lnTo>
                  <a:pt x="148" y="3"/>
                </a:lnTo>
                <a:lnTo>
                  <a:pt x="167" y="2"/>
                </a:lnTo>
                <a:lnTo>
                  <a:pt x="185" y="1"/>
                </a:lnTo>
                <a:lnTo>
                  <a:pt x="202" y="1"/>
                </a:lnTo>
                <a:lnTo>
                  <a:pt x="218" y="0"/>
                </a:lnTo>
                <a:lnTo>
                  <a:pt x="232" y="0"/>
                </a:lnTo>
                <a:lnTo>
                  <a:pt x="245" y="0"/>
                </a:lnTo>
                <a:lnTo>
                  <a:pt x="257" y="1"/>
                </a:lnTo>
                <a:lnTo>
                  <a:pt x="268" y="1"/>
                </a:lnTo>
                <a:lnTo>
                  <a:pt x="278" y="1"/>
                </a:lnTo>
                <a:lnTo>
                  <a:pt x="287" y="2"/>
                </a:lnTo>
                <a:lnTo>
                  <a:pt x="294" y="2"/>
                </a:lnTo>
                <a:lnTo>
                  <a:pt x="300" y="3"/>
                </a:lnTo>
                <a:lnTo>
                  <a:pt x="305" y="3"/>
                </a:lnTo>
                <a:lnTo>
                  <a:pt x="309" y="3"/>
                </a:lnTo>
                <a:lnTo>
                  <a:pt x="311" y="3"/>
                </a:lnTo>
                <a:lnTo>
                  <a:pt x="314" y="3"/>
                </a:lnTo>
                <a:lnTo>
                  <a:pt x="317" y="4"/>
                </a:lnTo>
                <a:lnTo>
                  <a:pt x="320" y="6"/>
                </a:lnTo>
                <a:lnTo>
                  <a:pt x="322" y="8"/>
                </a:lnTo>
                <a:lnTo>
                  <a:pt x="325" y="10"/>
                </a:lnTo>
                <a:lnTo>
                  <a:pt x="328" y="12"/>
                </a:lnTo>
                <a:lnTo>
                  <a:pt x="331" y="15"/>
                </a:lnTo>
                <a:lnTo>
                  <a:pt x="333" y="17"/>
                </a:lnTo>
                <a:lnTo>
                  <a:pt x="339" y="23"/>
                </a:lnTo>
                <a:lnTo>
                  <a:pt x="341" y="26"/>
                </a:lnTo>
                <a:lnTo>
                  <a:pt x="344" y="28"/>
                </a:lnTo>
                <a:lnTo>
                  <a:pt x="347" y="30"/>
                </a:lnTo>
                <a:lnTo>
                  <a:pt x="350" y="32"/>
                </a:lnTo>
                <a:lnTo>
                  <a:pt x="352" y="34"/>
                </a:lnTo>
                <a:lnTo>
                  <a:pt x="355" y="36"/>
                </a:lnTo>
                <a:lnTo>
                  <a:pt x="358" y="39"/>
                </a:lnTo>
                <a:lnTo>
                  <a:pt x="361" y="43"/>
                </a:lnTo>
                <a:lnTo>
                  <a:pt x="365" y="47"/>
                </a:lnTo>
                <a:lnTo>
                  <a:pt x="368" y="51"/>
                </a:lnTo>
                <a:lnTo>
                  <a:pt x="371" y="56"/>
                </a:lnTo>
                <a:lnTo>
                  <a:pt x="375" y="61"/>
                </a:lnTo>
                <a:lnTo>
                  <a:pt x="378" y="66"/>
                </a:lnTo>
                <a:lnTo>
                  <a:pt x="381" y="71"/>
                </a:lnTo>
                <a:lnTo>
                  <a:pt x="384" y="76"/>
                </a:lnTo>
                <a:lnTo>
                  <a:pt x="386" y="81"/>
                </a:lnTo>
                <a:lnTo>
                  <a:pt x="389" y="87"/>
                </a:lnTo>
                <a:lnTo>
                  <a:pt x="391" y="92"/>
                </a:lnTo>
                <a:lnTo>
                  <a:pt x="392" y="96"/>
                </a:lnTo>
                <a:lnTo>
                  <a:pt x="393" y="101"/>
                </a:lnTo>
                <a:lnTo>
                  <a:pt x="394" y="105"/>
                </a:lnTo>
                <a:lnTo>
                  <a:pt x="397" y="106"/>
                </a:lnTo>
                <a:lnTo>
                  <a:pt x="401" y="108"/>
                </a:lnTo>
                <a:lnTo>
                  <a:pt x="404" y="110"/>
                </a:lnTo>
                <a:lnTo>
                  <a:pt x="407" y="113"/>
                </a:lnTo>
                <a:lnTo>
                  <a:pt x="410" y="116"/>
                </a:lnTo>
                <a:lnTo>
                  <a:pt x="413" y="119"/>
                </a:lnTo>
                <a:lnTo>
                  <a:pt x="416" y="123"/>
                </a:lnTo>
                <a:lnTo>
                  <a:pt x="419" y="126"/>
                </a:lnTo>
                <a:lnTo>
                  <a:pt x="421" y="130"/>
                </a:lnTo>
                <a:lnTo>
                  <a:pt x="423" y="133"/>
                </a:lnTo>
                <a:lnTo>
                  <a:pt x="425" y="137"/>
                </a:lnTo>
                <a:lnTo>
                  <a:pt x="426" y="140"/>
                </a:lnTo>
                <a:lnTo>
                  <a:pt x="428" y="143"/>
                </a:lnTo>
                <a:lnTo>
                  <a:pt x="429" y="145"/>
                </a:lnTo>
                <a:lnTo>
                  <a:pt x="429" y="147"/>
                </a:lnTo>
                <a:lnTo>
                  <a:pt x="429" y="149"/>
                </a:lnTo>
                <a:lnTo>
                  <a:pt x="433" y="150"/>
                </a:lnTo>
                <a:lnTo>
                  <a:pt x="436" y="152"/>
                </a:lnTo>
                <a:lnTo>
                  <a:pt x="438" y="154"/>
                </a:lnTo>
                <a:lnTo>
                  <a:pt x="441" y="157"/>
                </a:lnTo>
                <a:lnTo>
                  <a:pt x="443" y="160"/>
                </a:lnTo>
                <a:lnTo>
                  <a:pt x="445" y="163"/>
                </a:lnTo>
                <a:lnTo>
                  <a:pt x="447" y="166"/>
                </a:lnTo>
                <a:lnTo>
                  <a:pt x="449" y="169"/>
                </a:lnTo>
                <a:lnTo>
                  <a:pt x="450" y="172"/>
                </a:lnTo>
                <a:lnTo>
                  <a:pt x="452" y="175"/>
                </a:lnTo>
                <a:lnTo>
                  <a:pt x="453" y="178"/>
                </a:lnTo>
                <a:lnTo>
                  <a:pt x="455" y="181"/>
                </a:lnTo>
                <a:lnTo>
                  <a:pt x="456" y="184"/>
                </a:lnTo>
                <a:lnTo>
                  <a:pt x="458" y="187"/>
                </a:lnTo>
                <a:lnTo>
                  <a:pt x="459" y="189"/>
                </a:lnTo>
                <a:lnTo>
                  <a:pt x="460" y="190"/>
                </a:lnTo>
                <a:lnTo>
                  <a:pt x="462" y="193"/>
                </a:lnTo>
                <a:lnTo>
                  <a:pt x="464" y="195"/>
                </a:lnTo>
                <a:lnTo>
                  <a:pt x="466" y="198"/>
                </a:lnTo>
                <a:lnTo>
                  <a:pt x="468" y="202"/>
                </a:lnTo>
                <a:lnTo>
                  <a:pt x="470" y="205"/>
                </a:lnTo>
                <a:lnTo>
                  <a:pt x="472" y="209"/>
                </a:lnTo>
                <a:lnTo>
                  <a:pt x="475" y="213"/>
                </a:lnTo>
                <a:lnTo>
                  <a:pt x="477" y="217"/>
                </a:lnTo>
                <a:lnTo>
                  <a:pt x="480" y="221"/>
                </a:lnTo>
                <a:lnTo>
                  <a:pt x="482" y="225"/>
                </a:lnTo>
                <a:lnTo>
                  <a:pt x="485" y="229"/>
                </a:lnTo>
                <a:lnTo>
                  <a:pt x="488" y="233"/>
                </a:lnTo>
                <a:lnTo>
                  <a:pt x="491" y="237"/>
                </a:lnTo>
                <a:lnTo>
                  <a:pt x="494" y="241"/>
                </a:lnTo>
                <a:lnTo>
                  <a:pt x="497" y="244"/>
                </a:lnTo>
                <a:lnTo>
                  <a:pt x="500" y="247"/>
                </a:lnTo>
                <a:lnTo>
                  <a:pt x="505" y="255"/>
                </a:lnTo>
                <a:lnTo>
                  <a:pt x="510" y="268"/>
                </a:lnTo>
                <a:lnTo>
                  <a:pt x="514" y="285"/>
                </a:lnTo>
                <a:lnTo>
                  <a:pt x="518" y="306"/>
                </a:lnTo>
                <a:lnTo>
                  <a:pt x="521" y="329"/>
                </a:lnTo>
                <a:lnTo>
                  <a:pt x="523" y="355"/>
                </a:lnTo>
                <a:lnTo>
                  <a:pt x="525" y="381"/>
                </a:lnTo>
                <a:lnTo>
                  <a:pt x="527" y="408"/>
                </a:lnTo>
                <a:lnTo>
                  <a:pt x="528" y="434"/>
                </a:lnTo>
                <a:lnTo>
                  <a:pt x="529" y="460"/>
                </a:lnTo>
                <a:lnTo>
                  <a:pt x="529" y="483"/>
                </a:lnTo>
                <a:lnTo>
                  <a:pt x="529" y="504"/>
                </a:lnTo>
                <a:lnTo>
                  <a:pt x="529" y="522"/>
                </a:lnTo>
                <a:lnTo>
                  <a:pt x="528" y="535"/>
                </a:lnTo>
                <a:lnTo>
                  <a:pt x="528" y="544"/>
                </a:lnTo>
                <a:lnTo>
                  <a:pt x="527" y="547"/>
                </a:lnTo>
                <a:lnTo>
                  <a:pt x="494" y="546"/>
                </a:lnTo>
                <a:lnTo>
                  <a:pt x="466" y="546"/>
                </a:lnTo>
                <a:lnTo>
                  <a:pt x="443" y="546"/>
                </a:lnTo>
                <a:lnTo>
                  <a:pt x="423" y="546"/>
                </a:lnTo>
                <a:lnTo>
                  <a:pt x="406" y="547"/>
                </a:lnTo>
                <a:lnTo>
                  <a:pt x="391" y="547"/>
                </a:lnTo>
                <a:lnTo>
                  <a:pt x="378" y="547"/>
                </a:lnTo>
                <a:lnTo>
                  <a:pt x="365" y="548"/>
                </a:lnTo>
                <a:lnTo>
                  <a:pt x="352" y="548"/>
                </a:lnTo>
                <a:lnTo>
                  <a:pt x="338" y="548"/>
                </a:lnTo>
                <a:lnTo>
                  <a:pt x="322" y="548"/>
                </a:lnTo>
                <a:lnTo>
                  <a:pt x="304" y="548"/>
                </a:lnTo>
                <a:lnTo>
                  <a:pt x="282" y="548"/>
                </a:lnTo>
                <a:lnTo>
                  <a:pt x="256" y="548"/>
                </a:lnTo>
                <a:lnTo>
                  <a:pt x="226" y="547"/>
                </a:lnTo>
                <a:lnTo>
                  <a:pt x="190" y="547"/>
                </a:lnTo>
                <a:lnTo>
                  <a:pt x="180" y="544"/>
                </a:lnTo>
                <a:lnTo>
                  <a:pt x="170" y="536"/>
                </a:lnTo>
                <a:lnTo>
                  <a:pt x="162" y="525"/>
                </a:lnTo>
                <a:lnTo>
                  <a:pt x="155" y="510"/>
                </a:lnTo>
                <a:lnTo>
                  <a:pt x="149" y="492"/>
                </a:lnTo>
                <a:lnTo>
                  <a:pt x="144" y="472"/>
                </a:lnTo>
                <a:lnTo>
                  <a:pt x="140" y="451"/>
                </a:lnTo>
                <a:lnTo>
                  <a:pt x="136" y="428"/>
                </a:lnTo>
                <a:lnTo>
                  <a:pt x="133" y="404"/>
                </a:lnTo>
                <a:lnTo>
                  <a:pt x="130" y="381"/>
                </a:lnTo>
                <a:lnTo>
                  <a:pt x="127" y="359"/>
                </a:lnTo>
                <a:lnTo>
                  <a:pt x="125" y="337"/>
                </a:lnTo>
                <a:lnTo>
                  <a:pt x="122" y="318"/>
                </a:lnTo>
                <a:lnTo>
                  <a:pt x="119" y="301"/>
                </a:lnTo>
                <a:lnTo>
                  <a:pt x="117" y="287"/>
                </a:lnTo>
                <a:lnTo>
                  <a:pt x="113" y="276"/>
                </a:lnTo>
                <a:lnTo>
                  <a:pt x="110" y="269"/>
                </a:lnTo>
                <a:lnTo>
                  <a:pt x="107" y="260"/>
                </a:lnTo>
                <a:lnTo>
                  <a:pt x="104" y="251"/>
                </a:lnTo>
                <a:lnTo>
                  <a:pt x="100" y="241"/>
                </a:lnTo>
                <a:lnTo>
                  <a:pt x="96" y="230"/>
                </a:lnTo>
                <a:lnTo>
                  <a:pt x="92" y="218"/>
                </a:lnTo>
                <a:lnTo>
                  <a:pt x="87" y="205"/>
                </a:lnTo>
                <a:lnTo>
                  <a:pt x="81" y="192"/>
                </a:lnTo>
                <a:lnTo>
                  <a:pt x="75" y="178"/>
                </a:lnTo>
                <a:lnTo>
                  <a:pt x="69" y="164"/>
                </a:lnTo>
                <a:lnTo>
                  <a:pt x="61" y="150"/>
                </a:lnTo>
                <a:lnTo>
                  <a:pt x="53" y="135"/>
                </a:lnTo>
                <a:lnTo>
                  <a:pt x="45" y="120"/>
                </a:lnTo>
                <a:lnTo>
                  <a:pt x="35" y="104"/>
                </a:lnTo>
                <a:lnTo>
                  <a:pt x="25" y="89"/>
                </a:lnTo>
                <a:lnTo>
                  <a:pt x="14" y="74"/>
                </a:lnTo>
                <a:lnTo>
                  <a:pt x="5" y="60"/>
                </a:lnTo>
                <a:lnTo>
                  <a:pt x="0" y="48"/>
                </a:lnTo>
                <a:lnTo>
                  <a:pt x="0" y="38"/>
                </a:lnTo>
                <a:lnTo>
                  <a:pt x="3" y="30"/>
                </a:lnTo>
                <a:lnTo>
                  <a:pt x="8" y="23"/>
                </a:lnTo>
                <a:lnTo>
                  <a:pt x="17" y="18"/>
                </a:lnTo>
                <a:lnTo>
                  <a:pt x="27" y="14"/>
                </a:lnTo>
                <a:lnTo>
                  <a:pt x="38" y="11"/>
                </a:lnTo>
                <a:lnTo>
                  <a:pt x="49" y="9"/>
                </a:lnTo>
                <a:lnTo>
                  <a:pt x="62" y="7"/>
                </a:lnTo>
                <a:lnTo>
                  <a:pt x="73" y="7"/>
                </a:lnTo>
                <a:lnTo>
                  <a:pt x="84" y="6"/>
                </a:lnTo>
                <a:lnTo>
                  <a:pt x="93" y="6"/>
                </a:lnTo>
                <a:lnTo>
                  <a:pt x="101" y="7"/>
                </a:lnTo>
                <a:lnTo>
                  <a:pt x="105" y="7"/>
                </a:lnTo>
                <a:lnTo>
                  <a:pt x="107" y="7"/>
                </a:lnTo>
              </a:path>
            </a:pathLst>
          </a:custGeom>
          <a:solidFill>
            <a:srgbClr val="B2997F"/>
          </a:solidFill>
          <a:ln w="12700" cap="rnd" cmpd="sng">
            <a:solidFill>
              <a:srgbClr val="000000"/>
            </a:solidFill>
            <a:prstDash val="solid"/>
            <a:round/>
            <a:headEnd type="none" w="med" len="med"/>
            <a:tailEnd type="none" w="med" len="med"/>
          </a:ln>
        </p:spPr>
        <p:txBody>
          <a:bodyPr/>
          <a:lstStyle/>
          <a:p>
            <a:endParaRPr lang="en-US"/>
          </a:p>
        </p:txBody>
      </p:sp>
      <p:sp>
        <p:nvSpPr>
          <p:cNvPr id="7185" name="Freeform 17"/>
          <p:cNvSpPr>
            <a:spLocks/>
          </p:cNvSpPr>
          <p:nvPr/>
        </p:nvSpPr>
        <p:spPr bwMode="auto">
          <a:xfrm>
            <a:off x="7307263" y="2836863"/>
            <a:ext cx="271462" cy="742950"/>
          </a:xfrm>
          <a:custGeom>
            <a:avLst/>
            <a:gdLst>
              <a:gd name="T0" fmla="*/ 2147483647 w 171"/>
              <a:gd name="T1" fmla="*/ 2147483647 h 468"/>
              <a:gd name="T2" fmla="*/ 2147483647 w 171"/>
              <a:gd name="T3" fmla="*/ 2147483647 h 468"/>
              <a:gd name="T4" fmla="*/ 2147483647 w 171"/>
              <a:gd name="T5" fmla="*/ 2147483647 h 468"/>
              <a:gd name="T6" fmla="*/ 2147483647 w 171"/>
              <a:gd name="T7" fmla="*/ 2147483647 h 468"/>
              <a:gd name="T8" fmla="*/ 2147483647 w 171"/>
              <a:gd name="T9" fmla="*/ 2147483647 h 468"/>
              <a:gd name="T10" fmla="*/ 2147483647 w 171"/>
              <a:gd name="T11" fmla="*/ 2147483647 h 468"/>
              <a:gd name="T12" fmla="*/ 2147483647 w 171"/>
              <a:gd name="T13" fmla="*/ 2147483647 h 468"/>
              <a:gd name="T14" fmla="*/ 2147483647 w 171"/>
              <a:gd name="T15" fmla="*/ 2147483647 h 468"/>
              <a:gd name="T16" fmla="*/ 2147483647 w 171"/>
              <a:gd name="T17" fmla="*/ 2147483647 h 468"/>
              <a:gd name="T18" fmla="*/ 2147483647 w 171"/>
              <a:gd name="T19" fmla="*/ 2147483647 h 468"/>
              <a:gd name="T20" fmla="*/ 2147483647 w 171"/>
              <a:gd name="T21" fmla="*/ 2147483647 h 468"/>
              <a:gd name="T22" fmla="*/ 2147483647 w 171"/>
              <a:gd name="T23" fmla="*/ 2147483647 h 468"/>
              <a:gd name="T24" fmla="*/ 2147483647 w 171"/>
              <a:gd name="T25" fmla="*/ 2147483647 h 468"/>
              <a:gd name="T26" fmla="*/ 2147483647 w 171"/>
              <a:gd name="T27" fmla="*/ 2147483647 h 468"/>
              <a:gd name="T28" fmla="*/ 2147483647 w 171"/>
              <a:gd name="T29" fmla="*/ 2147483647 h 468"/>
              <a:gd name="T30" fmla="*/ 2147483647 w 171"/>
              <a:gd name="T31" fmla="*/ 2147483647 h 468"/>
              <a:gd name="T32" fmla="*/ 2147483647 w 171"/>
              <a:gd name="T33" fmla="*/ 2147483647 h 468"/>
              <a:gd name="T34" fmla="*/ 2147483647 w 171"/>
              <a:gd name="T35" fmla="*/ 2147483647 h 468"/>
              <a:gd name="T36" fmla="*/ 2147483647 w 171"/>
              <a:gd name="T37" fmla="*/ 2147483647 h 468"/>
              <a:gd name="T38" fmla="*/ 2147483647 w 171"/>
              <a:gd name="T39" fmla="*/ 2147483647 h 468"/>
              <a:gd name="T40" fmla="*/ 2147483647 w 171"/>
              <a:gd name="T41" fmla="*/ 2147483647 h 468"/>
              <a:gd name="T42" fmla="*/ 2147483647 w 171"/>
              <a:gd name="T43" fmla="*/ 2147483647 h 468"/>
              <a:gd name="T44" fmla="*/ 2147483647 w 171"/>
              <a:gd name="T45" fmla="*/ 2147483647 h 468"/>
              <a:gd name="T46" fmla="*/ 2147483647 w 171"/>
              <a:gd name="T47" fmla="*/ 2147483647 h 468"/>
              <a:gd name="T48" fmla="*/ 2147483647 w 171"/>
              <a:gd name="T49" fmla="*/ 2147483647 h 468"/>
              <a:gd name="T50" fmla="*/ 2147483647 w 171"/>
              <a:gd name="T51" fmla="*/ 2147483647 h 468"/>
              <a:gd name="T52" fmla="*/ 2147483647 w 171"/>
              <a:gd name="T53" fmla="*/ 2147483647 h 468"/>
              <a:gd name="T54" fmla="*/ 2147483647 w 171"/>
              <a:gd name="T55" fmla="*/ 2147483647 h 468"/>
              <a:gd name="T56" fmla="*/ 2147483647 w 171"/>
              <a:gd name="T57" fmla="*/ 2147483647 h 468"/>
              <a:gd name="T58" fmla="*/ 2147483647 w 171"/>
              <a:gd name="T59" fmla="*/ 2147483647 h 468"/>
              <a:gd name="T60" fmla="*/ 2147483647 w 171"/>
              <a:gd name="T61" fmla="*/ 2147483647 h 468"/>
              <a:gd name="T62" fmla="*/ 2147483647 w 171"/>
              <a:gd name="T63" fmla="*/ 2147483647 h 468"/>
              <a:gd name="T64" fmla="*/ 2147483647 w 171"/>
              <a:gd name="T65" fmla="*/ 2147483647 h 468"/>
              <a:gd name="T66" fmla="*/ 2147483647 w 171"/>
              <a:gd name="T67" fmla="*/ 2147483647 h 468"/>
              <a:gd name="T68" fmla="*/ 2147483647 w 171"/>
              <a:gd name="T69" fmla="*/ 2147483647 h 468"/>
              <a:gd name="T70" fmla="*/ 2147483647 w 171"/>
              <a:gd name="T71" fmla="*/ 2147483647 h 468"/>
              <a:gd name="T72" fmla="*/ 2147483647 w 171"/>
              <a:gd name="T73" fmla="*/ 2147483647 h 468"/>
              <a:gd name="T74" fmla="*/ 2147483647 w 171"/>
              <a:gd name="T75" fmla="*/ 2147483647 h 468"/>
              <a:gd name="T76" fmla="*/ 2147483647 w 171"/>
              <a:gd name="T77" fmla="*/ 2147483647 h 468"/>
              <a:gd name="T78" fmla="*/ 2147483647 w 171"/>
              <a:gd name="T79" fmla="*/ 2147483647 h 4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71"/>
              <a:gd name="T121" fmla="*/ 0 h 468"/>
              <a:gd name="T122" fmla="*/ 171 w 171"/>
              <a:gd name="T123" fmla="*/ 468 h 46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71" h="468">
                <a:moveTo>
                  <a:pt x="170" y="467"/>
                </a:moveTo>
                <a:lnTo>
                  <a:pt x="161" y="467"/>
                </a:lnTo>
                <a:lnTo>
                  <a:pt x="154" y="462"/>
                </a:lnTo>
                <a:lnTo>
                  <a:pt x="147" y="452"/>
                </a:lnTo>
                <a:lnTo>
                  <a:pt x="141" y="438"/>
                </a:lnTo>
                <a:lnTo>
                  <a:pt x="135" y="422"/>
                </a:lnTo>
                <a:lnTo>
                  <a:pt x="130" y="401"/>
                </a:lnTo>
                <a:lnTo>
                  <a:pt x="126" y="379"/>
                </a:lnTo>
                <a:lnTo>
                  <a:pt x="122" y="356"/>
                </a:lnTo>
                <a:lnTo>
                  <a:pt x="118" y="333"/>
                </a:lnTo>
                <a:lnTo>
                  <a:pt x="115" y="308"/>
                </a:lnTo>
                <a:lnTo>
                  <a:pt x="111" y="284"/>
                </a:lnTo>
                <a:lnTo>
                  <a:pt x="108" y="263"/>
                </a:lnTo>
                <a:lnTo>
                  <a:pt x="105" y="242"/>
                </a:lnTo>
                <a:lnTo>
                  <a:pt x="102" y="224"/>
                </a:lnTo>
                <a:lnTo>
                  <a:pt x="99" y="210"/>
                </a:lnTo>
                <a:lnTo>
                  <a:pt x="96" y="199"/>
                </a:lnTo>
                <a:lnTo>
                  <a:pt x="93" y="193"/>
                </a:lnTo>
                <a:lnTo>
                  <a:pt x="90" y="184"/>
                </a:lnTo>
                <a:lnTo>
                  <a:pt x="87" y="175"/>
                </a:lnTo>
                <a:lnTo>
                  <a:pt x="83" y="165"/>
                </a:lnTo>
                <a:lnTo>
                  <a:pt x="79" y="154"/>
                </a:lnTo>
                <a:lnTo>
                  <a:pt x="75" y="142"/>
                </a:lnTo>
                <a:lnTo>
                  <a:pt x="71" y="129"/>
                </a:lnTo>
                <a:lnTo>
                  <a:pt x="65" y="117"/>
                </a:lnTo>
                <a:lnTo>
                  <a:pt x="59" y="103"/>
                </a:lnTo>
                <a:lnTo>
                  <a:pt x="53" y="89"/>
                </a:lnTo>
                <a:lnTo>
                  <a:pt x="45" y="75"/>
                </a:lnTo>
                <a:lnTo>
                  <a:pt x="38" y="60"/>
                </a:lnTo>
                <a:lnTo>
                  <a:pt x="30" y="45"/>
                </a:lnTo>
                <a:lnTo>
                  <a:pt x="20" y="30"/>
                </a:lnTo>
                <a:lnTo>
                  <a:pt x="11" y="15"/>
                </a:lnTo>
                <a:lnTo>
                  <a:pt x="0" y="0"/>
                </a:lnTo>
                <a:lnTo>
                  <a:pt x="12" y="13"/>
                </a:lnTo>
                <a:lnTo>
                  <a:pt x="22" y="28"/>
                </a:lnTo>
                <a:lnTo>
                  <a:pt x="32" y="41"/>
                </a:lnTo>
                <a:lnTo>
                  <a:pt x="42" y="56"/>
                </a:lnTo>
                <a:lnTo>
                  <a:pt x="49" y="71"/>
                </a:lnTo>
                <a:lnTo>
                  <a:pt x="58" y="86"/>
                </a:lnTo>
                <a:lnTo>
                  <a:pt x="65" y="101"/>
                </a:lnTo>
                <a:lnTo>
                  <a:pt x="71" y="115"/>
                </a:lnTo>
                <a:lnTo>
                  <a:pt x="77" y="127"/>
                </a:lnTo>
                <a:lnTo>
                  <a:pt x="82" y="140"/>
                </a:lnTo>
                <a:lnTo>
                  <a:pt x="87" y="152"/>
                </a:lnTo>
                <a:lnTo>
                  <a:pt x="91" y="163"/>
                </a:lnTo>
                <a:lnTo>
                  <a:pt x="95" y="173"/>
                </a:lnTo>
                <a:lnTo>
                  <a:pt x="98" y="182"/>
                </a:lnTo>
                <a:lnTo>
                  <a:pt x="99" y="188"/>
                </a:lnTo>
                <a:lnTo>
                  <a:pt x="102" y="194"/>
                </a:lnTo>
                <a:lnTo>
                  <a:pt x="103" y="198"/>
                </a:lnTo>
                <a:lnTo>
                  <a:pt x="105" y="204"/>
                </a:lnTo>
                <a:lnTo>
                  <a:pt x="108" y="212"/>
                </a:lnTo>
                <a:lnTo>
                  <a:pt x="110" y="221"/>
                </a:lnTo>
                <a:lnTo>
                  <a:pt x="113" y="231"/>
                </a:lnTo>
                <a:lnTo>
                  <a:pt x="116" y="242"/>
                </a:lnTo>
                <a:lnTo>
                  <a:pt x="119" y="253"/>
                </a:lnTo>
                <a:lnTo>
                  <a:pt x="122" y="264"/>
                </a:lnTo>
                <a:lnTo>
                  <a:pt x="125" y="275"/>
                </a:lnTo>
                <a:lnTo>
                  <a:pt x="128" y="286"/>
                </a:lnTo>
                <a:lnTo>
                  <a:pt x="130" y="297"/>
                </a:lnTo>
                <a:lnTo>
                  <a:pt x="132" y="308"/>
                </a:lnTo>
                <a:lnTo>
                  <a:pt x="135" y="319"/>
                </a:lnTo>
                <a:lnTo>
                  <a:pt x="137" y="328"/>
                </a:lnTo>
                <a:lnTo>
                  <a:pt x="139" y="336"/>
                </a:lnTo>
                <a:lnTo>
                  <a:pt x="140" y="344"/>
                </a:lnTo>
                <a:lnTo>
                  <a:pt x="141" y="350"/>
                </a:lnTo>
                <a:lnTo>
                  <a:pt x="143" y="357"/>
                </a:lnTo>
                <a:lnTo>
                  <a:pt x="145" y="366"/>
                </a:lnTo>
                <a:lnTo>
                  <a:pt x="147" y="374"/>
                </a:lnTo>
                <a:lnTo>
                  <a:pt x="150" y="383"/>
                </a:lnTo>
                <a:lnTo>
                  <a:pt x="152" y="392"/>
                </a:lnTo>
                <a:lnTo>
                  <a:pt x="155" y="402"/>
                </a:lnTo>
                <a:lnTo>
                  <a:pt x="156" y="411"/>
                </a:lnTo>
                <a:lnTo>
                  <a:pt x="159" y="420"/>
                </a:lnTo>
                <a:lnTo>
                  <a:pt x="161" y="428"/>
                </a:lnTo>
                <a:lnTo>
                  <a:pt x="163" y="436"/>
                </a:lnTo>
                <a:lnTo>
                  <a:pt x="165" y="443"/>
                </a:lnTo>
                <a:lnTo>
                  <a:pt x="167" y="451"/>
                </a:lnTo>
                <a:lnTo>
                  <a:pt x="168" y="457"/>
                </a:lnTo>
                <a:lnTo>
                  <a:pt x="170" y="462"/>
                </a:lnTo>
                <a:lnTo>
                  <a:pt x="170" y="467"/>
                </a:lnTo>
              </a:path>
            </a:pathLst>
          </a:custGeom>
          <a:solidFill>
            <a:srgbClr val="6633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6" name="Freeform 18"/>
          <p:cNvSpPr>
            <a:spLocks/>
          </p:cNvSpPr>
          <p:nvPr/>
        </p:nvSpPr>
        <p:spPr bwMode="auto">
          <a:xfrm>
            <a:off x="7408863" y="2754313"/>
            <a:ext cx="227012" cy="190500"/>
          </a:xfrm>
          <a:custGeom>
            <a:avLst/>
            <a:gdLst>
              <a:gd name="T0" fmla="*/ 2147483647 w 143"/>
              <a:gd name="T1" fmla="*/ 2147483647 h 120"/>
              <a:gd name="T2" fmla="*/ 2147483647 w 143"/>
              <a:gd name="T3" fmla="*/ 2147483647 h 120"/>
              <a:gd name="T4" fmla="*/ 2147483647 w 143"/>
              <a:gd name="T5" fmla="*/ 2147483647 h 120"/>
              <a:gd name="T6" fmla="*/ 2147483647 w 143"/>
              <a:gd name="T7" fmla="*/ 2147483647 h 120"/>
              <a:gd name="T8" fmla="*/ 2147483647 w 143"/>
              <a:gd name="T9" fmla="*/ 2147483647 h 120"/>
              <a:gd name="T10" fmla="*/ 2147483647 w 143"/>
              <a:gd name="T11" fmla="*/ 2147483647 h 120"/>
              <a:gd name="T12" fmla="*/ 2147483647 w 143"/>
              <a:gd name="T13" fmla="*/ 2147483647 h 120"/>
              <a:gd name="T14" fmla="*/ 2147483647 w 143"/>
              <a:gd name="T15" fmla="*/ 2147483647 h 120"/>
              <a:gd name="T16" fmla="*/ 2147483647 w 143"/>
              <a:gd name="T17" fmla="*/ 2147483647 h 120"/>
              <a:gd name="T18" fmla="*/ 2147483647 w 143"/>
              <a:gd name="T19" fmla="*/ 2147483647 h 120"/>
              <a:gd name="T20" fmla="*/ 2147483647 w 143"/>
              <a:gd name="T21" fmla="*/ 2147483647 h 120"/>
              <a:gd name="T22" fmla="*/ 2147483647 w 143"/>
              <a:gd name="T23" fmla="*/ 2147483647 h 120"/>
              <a:gd name="T24" fmla="*/ 2147483647 w 143"/>
              <a:gd name="T25" fmla="*/ 2147483647 h 120"/>
              <a:gd name="T26" fmla="*/ 2147483647 w 143"/>
              <a:gd name="T27" fmla="*/ 2147483647 h 120"/>
              <a:gd name="T28" fmla="*/ 2147483647 w 143"/>
              <a:gd name="T29" fmla="*/ 2147483647 h 120"/>
              <a:gd name="T30" fmla="*/ 2147483647 w 143"/>
              <a:gd name="T31" fmla="*/ 2147483647 h 120"/>
              <a:gd name="T32" fmla="*/ 2147483647 w 143"/>
              <a:gd name="T33" fmla="*/ 2147483647 h 120"/>
              <a:gd name="T34" fmla="*/ 2147483647 w 143"/>
              <a:gd name="T35" fmla="*/ 2147483647 h 120"/>
              <a:gd name="T36" fmla="*/ 2147483647 w 143"/>
              <a:gd name="T37" fmla="*/ 2147483647 h 120"/>
              <a:gd name="T38" fmla="*/ 2147483647 w 143"/>
              <a:gd name="T39" fmla="*/ 2147483647 h 120"/>
              <a:gd name="T40" fmla="*/ 2147483647 w 143"/>
              <a:gd name="T41" fmla="*/ 2147483647 h 120"/>
              <a:gd name="T42" fmla="*/ 2147483647 w 143"/>
              <a:gd name="T43" fmla="*/ 2147483647 h 120"/>
              <a:gd name="T44" fmla="*/ 2147483647 w 143"/>
              <a:gd name="T45" fmla="*/ 2147483647 h 120"/>
              <a:gd name="T46" fmla="*/ 2147483647 w 143"/>
              <a:gd name="T47" fmla="*/ 2147483647 h 120"/>
              <a:gd name="T48" fmla="*/ 2147483647 w 143"/>
              <a:gd name="T49" fmla="*/ 0 h 120"/>
              <a:gd name="T50" fmla="*/ 2147483647 w 143"/>
              <a:gd name="T51" fmla="*/ 2147483647 h 120"/>
              <a:gd name="T52" fmla="*/ 2147483647 w 143"/>
              <a:gd name="T53" fmla="*/ 2147483647 h 120"/>
              <a:gd name="T54" fmla="*/ 2147483647 w 143"/>
              <a:gd name="T55" fmla="*/ 2147483647 h 120"/>
              <a:gd name="T56" fmla="*/ 2147483647 w 143"/>
              <a:gd name="T57" fmla="*/ 2147483647 h 120"/>
              <a:gd name="T58" fmla="*/ 2147483647 w 143"/>
              <a:gd name="T59" fmla="*/ 2147483647 h 120"/>
              <a:gd name="T60" fmla="*/ 2147483647 w 143"/>
              <a:gd name="T61" fmla="*/ 2147483647 h 120"/>
              <a:gd name="T62" fmla="*/ 2147483647 w 143"/>
              <a:gd name="T63" fmla="*/ 2147483647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3"/>
              <a:gd name="T97" fmla="*/ 0 h 120"/>
              <a:gd name="T98" fmla="*/ 143 w 143"/>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3" h="120">
                <a:moveTo>
                  <a:pt x="0" y="26"/>
                </a:moveTo>
                <a:lnTo>
                  <a:pt x="14" y="32"/>
                </a:lnTo>
                <a:lnTo>
                  <a:pt x="28" y="40"/>
                </a:lnTo>
                <a:lnTo>
                  <a:pt x="40" y="47"/>
                </a:lnTo>
                <a:lnTo>
                  <a:pt x="53" y="54"/>
                </a:lnTo>
                <a:lnTo>
                  <a:pt x="64" y="61"/>
                </a:lnTo>
                <a:lnTo>
                  <a:pt x="75" y="68"/>
                </a:lnTo>
                <a:lnTo>
                  <a:pt x="85" y="74"/>
                </a:lnTo>
                <a:lnTo>
                  <a:pt x="95" y="81"/>
                </a:lnTo>
                <a:lnTo>
                  <a:pt x="104" y="88"/>
                </a:lnTo>
                <a:lnTo>
                  <a:pt x="111" y="93"/>
                </a:lnTo>
                <a:lnTo>
                  <a:pt x="118" y="99"/>
                </a:lnTo>
                <a:lnTo>
                  <a:pt x="125" y="104"/>
                </a:lnTo>
                <a:lnTo>
                  <a:pt x="130" y="109"/>
                </a:lnTo>
                <a:lnTo>
                  <a:pt x="134" y="112"/>
                </a:lnTo>
                <a:lnTo>
                  <a:pt x="138" y="116"/>
                </a:lnTo>
                <a:lnTo>
                  <a:pt x="142" y="119"/>
                </a:lnTo>
                <a:lnTo>
                  <a:pt x="131" y="109"/>
                </a:lnTo>
                <a:lnTo>
                  <a:pt x="124" y="100"/>
                </a:lnTo>
                <a:lnTo>
                  <a:pt x="117" y="91"/>
                </a:lnTo>
                <a:lnTo>
                  <a:pt x="112" y="84"/>
                </a:lnTo>
                <a:lnTo>
                  <a:pt x="107" y="78"/>
                </a:lnTo>
                <a:lnTo>
                  <a:pt x="105" y="71"/>
                </a:lnTo>
                <a:lnTo>
                  <a:pt x="102" y="66"/>
                </a:lnTo>
                <a:lnTo>
                  <a:pt x="100" y="61"/>
                </a:lnTo>
                <a:lnTo>
                  <a:pt x="98" y="57"/>
                </a:lnTo>
                <a:lnTo>
                  <a:pt x="97" y="52"/>
                </a:lnTo>
                <a:lnTo>
                  <a:pt x="96" y="50"/>
                </a:lnTo>
                <a:lnTo>
                  <a:pt x="95" y="46"/>
                </a:lnTo>
                <a:lnTo>
                  <a:pt x="94" y="43"/>
                </a:lnTo>
                <a:lnTo>
                  <a:pt x="92" y="39"/>
                </a:lnTo>
                <a:lnTo>
                  <a:pt x="90" y="36"/>
                </a:lnTo>
                <a:lnTo>
                  <a:pt x="87" y="33"/>
                </a:lnTo>
                <a:lnTo>
                  <a:pt x="85" y="30"/>
                </a:lnTo>
                <a:lnTo>
                  <a:pt x="85" y="28"/>
                </a:lnTo>
                <a:lnTo>
                  <a:pt x="85" y="25"/>
                </a:lnTo>
                <a:lnTo>
                  <a:pt x="86" y="22"/>
                </a:lnTo>
                <a:lnTo>
                  <a:pt x="88" y="19"/>
                </a:lnTo>
                <a:lnTo>
                  <a:pt x="91" y="17"/>
                </a:lnTo>
                <a:lnTo>
                  <a:pt x="94" y="14"/>
                </a:lnTo>
                <a:lnTo>
                  <a:pt x="97" y="12"/>
                </a:lnTo>
                <a:lnTo>
                  <a:pt x="101" y="10"/>
                </a:lnTo>
                <a:lnTo>
                  <a:pt x="105" y="8"/>
                </a:lnTo>
                <a:lnTo>
                  <a:pt x="108" y="6"/>
                </a:lnTo>
                <a:lnTo>
                  <a:pt x="112" y="5"/>
                </a:lnTo>
                <a:lnTo>
                  <a:pt x="115" y="3"/>
                </a:lnTo>
                <a:lnTo>
                  <a:pt x="118" y="2"/>
                </a:lnTo>
                <a:lnTo>
                  <a:pt x="120" y="1"/>
                </a:lnTo>
                <a:lnTo>
                  <a:pt x="122" y="0"/>
                </a:lnTo>
                <a:lnTo>
                  <a:pt x="115" y="0"/>
                </a:lnTo>
                <a:lnTo>
                  <a:pt x="107" y="0"/>
                </a:lnTo>
                <a:lnTo>
                  <a:pt x="99" y="1"/>
                </a:lnTo>
                <a:lnTo>
                  <a:pt x="90" y="2"/>
                </a:lnTo>
                <a:lnTo>
                  <a:pt x="82" y="3"/>
                </a:lnTo>
                <a:lnTo>
                  <a:pt x="72" y="5"/>
                </a:lnTo>
                <a:lnTo>
                  <a:pt x="63" y="7"/>
                </a:lnTo>
                <a:lnTo>
                  <a:pt x="54" y="9"/>
                </a:lnTo>
                <a:lnTo>
                  <a:pt x="45" y="11"/>
                </a:lnTo>
                <a:lnTo>
                  <a:pt x="36" y="13"/>
                </a:lnTo>
                <a:lnTo>
                  <a:pt x="29" y="15"/>
                </a:lnTo>
                <a:lnTo>
                  <a:pt x="21" y="18"/>
                </a:lnTo>
                <a:lnTo>
                  <a:pt x="14" y="20"/>
                </a:lnTo>
                <a:lnTo>
                  <a:pt x="9" y="22"/>
                </a:lnTo>
                <a:lnTo>
                  <a:pt x="4" y="24"/>
                </a:lnTo>
                <a:lnTo>
                  <a:pt x="0" y="26"/>
                </a:lnTo>
              </a:path>
            </a:pathLst>
          </a:custGeom>
          <a:solidFill>
            <a:srgbClr val="3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7" name="Freeform 19"/>
          <p:cNvSpPr>
            <a:spLocks/>
          </p:cNvSpPr>
          <p:nvPr/>
        </p:nvSpPr>
        <p:spPr bwMode="auto">
          <a:xfrm>
            <a:off x="7786688" y="2767013"/>
            <a:ext cx="323850" cy="671512"/>
          </a:xfrm>
          <a:custGeom>
            <a:avLst/>
            <a:gdLst>
              <a:gd name="T0" fmla="*/ 2147483647 w 204"/>
              <a:gd name="T1" fmla="*/ 2147483647 h 423"/>
              <a:gd name="T2" fmla="*/ 2147483647 w 204"/>
              <a:gd name="T3" fmla="*/ 2147483647 h 423"/>
              <a:gd name="T4" fmla="*/ 2147483647 w 204"/>
              <a:gd name="T5" fmla="*/ 2147483647 h 423"/>
              <a:gd name="T6" fmla="*/ 2147483647 w 204"/>
              <a:gd name="T7" fmla="*/ 2147483647 h 423"/>
              <a:gd name="T8" fmla="*/ 2147483647 w 204"/>
              <a:gd name="T9" fmla="*/ 2147483647 h 423"/>
              <a:gd name="T10" fmla="*/ 2147483647 w 204"/>
              <a:gd name="T11" fmla="*/ 2147483647 h 423"/>
              <a:gd name="T12" fmla="*/ 2147483647 w 204"/>
              <a:gd name="T13" fmla="*/ 2147483647 h 423"/>
              <a:gd name="T14" fmla="*/ 2147483647 w 204"/>
              <a:gd name="T15" fmla="*/ 2147483647 h 423"/>
              <a:gd name="T16" fmla="*/ 2147483647 w 204"/>
              <a:gd name="T17" fmla="*/ 2147483647 h 423"/>
              <a:gd name="T18" fmla="*/ 2147483647 w 204"/>
              <a:gd name="T19" fmla="*/ 2147483647 h 423"/>
              <a:gd name="T20" fmla="*/ 2147483647 w 204"/>
              <a:gd name="T21" fmla="*/ 2147483647 h 423"/>
              <a:gd name="T22" fmla="*/ 2147483647 w 204"/>
              <a:gd name="T23" fmla="*/ 2147483647 h 423"/>
              <a:gd name="T24" fmla="*/ 2147483647 w 204"/>
              <a:gd name="T25" fmla="*/ 2147483647 h 423"/>
              <a:gd name="T26" fmla="*/ 2147483647 w 204"/>
              <a:gd name="T27" fmla="*/ 2147483647 h 423"/>
              <a:gd name="T28" fmla="*/ 2147483647 w 204"/>
              <a:gd name="T29" fmla="*/ 2147483647 h 423"/>
              <a:gd name="T30" fmla="*/ 2147483647 w 204"/>
              <a:gd name="T31" fmla="*/ 2147483647 h 423"/>
              <a:gd name="T32" fmla="*/ 2147483647 w 204"/>
              <a:gd name="T33" fmla="*/ 2147483647 h 423"/>
              <a:gd name="T34" fmla="*/ 2147483647 w 204"/>
              <a:gd name="T35" fmla="*/ 2147483647 h 423"/>
              <a:gd name="T36" fmla="*/ 2147483647 w 204"/>
              <a:gd name="T37" fmla="*/ 2147483647 h 423"/>
              <a:gd name="T38" fmla="*/ 2147483647 w 204"/>
              <a:gd name="T39" fmla="*/ 2147483647 h 423"/>
              <a:gd name="T40" fmla="*/ 2147483647 w 204"/>
              <a:gd name="T41" fmla="*/ 2147483647 h 423"/>
              <a:gd name="T42" fmla="*/ 2147483647 w 204"/>
              <a:gd name="T43" fmla="*/ 2147483647 h 423"/>
              <a:gd name="T44" fmla="*/ 2147483647 w 204"/>
              <a:gd name="T45" fmla="*/ 2147483647 h 423"/>
              <a:gd name="T46" fmla="*/ 2147483647 w 204"/>
              <a:gd name="T47" fmla="*/ 2147483647 h 423"/>
              <a:gd name="T48" fmla="*/ 2147483647 w 204"/>
              <a:gd name="T49" fmla="*/ 2147483647 h 423"/>
              <a:gd name="T50" fmla="*/ 2147483647 w 204"/>
              <a:gd name="T51" fmla="*/ 2147483647 h 423"/>
              <a:gd name="T52" fmla="*/ 2147483647 w 204"/>
              <a:gd name="T53" fmla="*/ 2147483647 h 423"/>
              <a:gd name="T54" fmla="*/ 2147483647 w 204"/>
              <a:gd name="T55" fmla="*/ 2147483647 h 423"/>
              <a:gd name="T56" fmla="*/ 2147483647 w 204"/>
              <a:gd name="T57" fmla="*/ 2147483647 h 423"/>
              <a:gd name="T58" fmla="*/ 2147483647 w 204"/>
              <a:gd name="T59" fmla="*/ 2147483647 h 423"/>
              <a:gd name="T60" fmla="*/ 2147483647 w 204"/>
              <a:gd name="T61" fmla="*/ 2147483647 h 423"/>
              <a:gd name="T62" fmla="*/ 2147483647 w 204"/>
              <a:gd name="T63" fmla="*/ 2147483647 h 423"/>
              <a:gd name="T64" fmla="*/ 2147483647 w 204"/>
              <a:gd name="T65" fmla="*/ 2147483647 h 423"/>
              <a:gd name="T66" fmla="*/ 2147483647 w 204"/>
              <a:gd name="T67" fmla="*/ 2147483647 h 423"/>
              <a:gd name="T68" fmla="*/ 2147483647 w 204"/>
              <a:gd name="T69" fmla="*/ 2147483647 h 423"/>
              <a:gd name="T70" fmla="*/ 2147483647 w 204"/>
              <a:gd name="T71" fmla="*/ 2147483647 h 423"/>
              <a:gd name="T72" fmla="*/ 2147483647 w 204"/>
              <a:gd name="T73" fmla="*/ 2147483647 h 423"/>
              <a:gd name="T74" fmla="*/ 2147483647 w 204"/>
              <a:gd name="T75" fmla="*/ 2147483647 h 423"/>
              <a:gd name="T76" fmla="*/ 2147483647 w 204"/>
              <a:gd name="T77" fmla="*/ 2147483647 h 423"/>
              <a:gd name="T78" fmla="*/ 2147483647 w 204"/>
              <a:gd name="T79" fmla="*/ 2147483647 h 423"/>
              <a:gd name="T80" fmla="*/ 2147483647 w 204"/>
              <a:gd name="T81" fmla="*/ 2147483647 h 423"/>
              <a:gd name="T82" fmla="*/ 2147483647 w 204"/>
              <a:gd name="T83" fmla="*/ 2147483647 h 423"/>
              <a:gd name="T84" fmla="*/ 2147483647 w 204"/>
              <a:gd name="T85" fmla="*/ 2147483647 h 423"/>
              <a:gd name="T86" fmla="*/ 2147483647 w 204"/>
              <a:gd name="T87" fmla="*/ 2147483647 h 423"/>
              <a:gd name="T88" fmla="*/ 2147483647 w 204"/>
              <a:gd name="T89" fmla="*/ 2147483647 h 423"/>
              <a:gd name="T90" fmla="*/ 2147483647 w 204"/>
              <a:gd name="T91" fmla="*/ 2147483647 h 423"/>
              <a:gd name="T92" fmla="*/ 2147483647 w 204"/>
              <a:gd name="T93" fmla="*/ 2147483647 h 423"/>
              <a:gd name="T94" fmla="*/ 2147483647 w 204"/>
              <a:gd name="T95" fmla="*/ 2147483647 h 423"/>
              <a:gd name="T96" fmla="*/ 2147483647 w 204"/>
              <a:gd name="T97" fmla="*/ 2147483647 h 423"/>
              <a:gd name="T98" fmla="*/ 2147483647 w 204"/>
              <a:gd name="T99" fmla="*/ 2147483647 h 423"/>
              <a:gd name="T100" fmla="*/ 2147483647 w 204"/>
              <a:gd name="T101" fmla="*/ 2147483647 h 423"/>
              <a:gd name="T102" fmla="*/ 2147483647 w 204"/>
              <a:gd name="T103" fmla="*/ 2147483647 h 423"/>
              <a:gd name="T104" fmla="*/ 2147483647 w 204"/>
              <a:gd name="T105" fmla="*/ 2147483647 h 423"/>
              <a:gd name="T106" fmla="*/ 2147483647 w 204"/>
              <a:gd name="T107" fmla="*/ 2147483647 h 423"/>
              <a:gd name="T108" fmla="*/ 2147483647 w 204"/>
              <a:gd name="T109" fmla="*/ 2147483647 h 423"/>
              <a:gd name="T110" fmla="*/ 0 w 204"/>
              <a:gd name="T111" fmla="*/ 0 h 4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4"/>
              <a:gd name="T169" fmla="*/ 0 h 423"/>
              <a:gd name="T170" fmla="*/ 204 w 204"/>
              <a:gd name="T171" fmla="*/ 423 h 42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4" h="423">
                <a:moveTo>
                  <a:pt x="3" y="6"/>
                </a:moveTo>
                <a:lnTo>
                  <a:pt x="15" y="26"/>
                </a:lnTo>
                <a:lnTo>
                  <a:pt x="25" y="44"/>
                </a:lnTo>
                <a:lnTo>
                  <a:pt x="35" y="64"/>
                </a:lnTo>
                <a:lnTo>
                  <a:pt x="44" y="84"/>
                </a:lnTo>
                <a:lnTo>
                  <a:pt x="51" y="104"/>
                </a:lnTo>
                <a:lnTo>
                  <a:pt x="58" y="122"/>
                </a:lnTo>
                <a:lnTo>
                  <a:pt x="64" y="142"/>
                </a:lnTo>
                <a:lnTo>
                  <a:pt x="69" y="161"/>
                </a:lnTo>
                <a:lnTo>
                  <a:pt x="73" y="178"/>
                </a:lnTo>
                <a:lnTo>
                  <a:pt x="77" y="196"/>
                </a:lnTo>
                <a:lnTo>
                  <a:pt x="80" y="213"/>
                </a:lnTo>
                <a:lnTo>
                  <a:pt x="83" y="230"/>
                </a:lnTo>
                <a:lnTo>
                  <a:pt x="85" y="245"/>
                </a:lnTo>
                <a:lnTo>
                  <a:pt x="85" y="258"/>
                </a:lnTo>
                <a:lnTo>
                  <a:pt x="86" y="272"/>
                </a:lnTo>
                <a:lnTo>
                  <a:pt x="87" y="284"/>
                </a:lnTo>
                <a:lnTo>
                  <a:pt x="88" y="295"/>
                </a:lnTo>
                <a:lnTo>
                  <a:pt x="91" y="306"/>
                </a:lnTo>
                <a:lnTo>
                  <a:pt x="94" y="317"/>
                </a:lnTo>
                <a:lnTo>
                  <a:pt x="98" y="328"/>
                </a:lnTo>
                <a:lnTo>
                  <a:pt x="103" y="339"/>
                </a:lnTo>
                <a:lnTo>
                  <a:pt x="108" y="349"/>
                </a:lnTo>
                <a:lnTo>
                  <a:pt x="114" y="359"/>
                </a:lnTo>
                <a:lnTo>
                  <a:pt x="119" y="369"/>
                </a:lnTo>
                <a:lnTo>
                  <a:pt x="126" y="378"/>
                </a:lnTo>
                <a:lnTo>
                  <a:pt x="132" y="386"/>
                </a:lnTo>
                <a:lnTo>
                  <a:pt x="139" y="393"/>
                </a:lnTo>
                <a:lnTo>
                  <a:pt x="145" y="400"/>
                </a:lnTo>
                <a:lnTo>
                  <a:pt x="150" y="406"/>
                </a:lnTo>
                <a:lnTo>
                  <a:pt x="154" y="411"/>
                </a:lnTo>
                <a:lnTo>
                  <a:pt x="159" y="414"/>
                </a:lnTo>
                <a:lnTo>
                  <a:pt x="162" y="417"/>
                </a:lnTo>
                <a:lnTo>
                  <a:pt x="166" y="419"/>
                </a:lnTo>
                <a:lnTo>
                  <a:pt x="169" y="421"/>
                </a:lnTo>
                <a:lnTo>
                  <a:pt x="172" y="422"/>
                </a:lnTo>
                <a:lnTo>
                  <a:pt x="176" y="422"/>
                </a:lnTo>
                <a:lnTo>
                  <a:pt x="179" y="422"/>
                </a:lnTo>
                <a:lnTo>
                  <a:pt x="182" y="421"/>
                </a:lnTo>
                <a:lnTo>
                  <a:pt x="185" y="420"/>
                </a:lnTo>
                <a:lnTo>
                  <a:pt x="188" y="419"/>
                </a:lnTo>
                <a:lnTo>
                  <a:pt x="191" y="416"/>
                </a:lnTo>
                <a:lnTo>
                  <a:pt x="193" y="414"/>
                </a:lnTo>
                <a:lnTo>
                  <a:pt x="196" y="410"/>
                </a:lnTo>
                <a:lnTo>
                  <a:pt x="198" y="406"/>
                </a:lnTo>
                <a:lnTo>
                  <a:pt x="200" y="402"/>
                </a:lnTo>
                <a:lnTo>
                  <a:pt x="201" y="397"/>
                </a:lnTo>
                <a:lnTo>
                  <a:pt x="202" y="392"/>
                </a:lnTo>
                <a:lnTo>
                  <a:pt x="203" y="387"/>
                </a:lnTo>
                <a:lnTo>
                  <a:pt x="203" y="378"/>
                </a:lnTo>
                <a:lnTo>
                  <a:pt x="203" y="369"/>
                </a:lnTo>
                <a:lnTo>
                  <a:pt x="202" y="360"/>
                </a:lnTo>
                <a:lnTo>
                  <a:pt x="200" y="351"/>
                </a:lnTo>
                <a:lnTo>
                  <a:pt x="198" y="343"/>
                </a:lnTo>
                <a:lnTo>
                  <a:pt x="196" y="334"/>
                </a:lnTo>
                <a:lnTo>
                  <a:pt x="192" y="327"/>
                </a:lnTo>
                <a:lnTo>
                  <a:pt x="189" y="320"/>
                </a:lnTo>
                <a:lnTo>
                  <a:pt x="185" y="316"/>
                </a:lnTo>
                <a:lnTo>
                  <a:pt x="181" y="312"/>
                </a:lnTo>
                <a:lnTo>
                  <a:pt x="175" y="309"/>
                </a:lnTo>
                <a:lnTo>
                  <a:pt x="169" y="309"/>
                </a:lnTo>
                <a:lnTo>
                  <a:pt x="163" y="310"/>
                </a:lnTo>
                <a:lnTo>
                  <a:pt x="155" y="314"/>
                </a:lnTo>
                <a:lnTo>
                  <a:pt x="149" y="319"/>
                </a:lnTo>
                <a:lnTo>
                  <a:pt x="140" y="328"/>
                </a:lnTo>
                <a:lnTo>
                  <a:pt x="139" y="330"/>
                </a:lnTo>
                <a:lnTo>
                  <a:pt x="138" y="330"/>
                </a:lnTo>
                <a:lnTo>
                  <a:pt x="137" y="330"/>
                </a:lnTo>
                <a:lnTo>
                  <a:pt x="136" y="329"/>
                </a:lnTo>
                <a:lnTo>
                  <a:pt x="136" y="328"/>
                </a:lnTo>
                <a:lnTo>
                  <a:pt x="135" y="326"/>
                </a:lnTo>
                <a:lnTo>
                  <a:pt x="135" y="324"/>
                </a:lnTo>
                <a:lnTo>
                  <a:pt x="134" y="321"/>
                </a:lnTo>
                <a:lnTo>
                  <a:pt x="134" y="319"/>
                </a:lnTo>
                <a:lnTo>
                  <a:pt x="134" y="317"/>
                </a:lnTo>
                <a:lnTo>
                  <a:pt x="135" y="314"/>
                </a:lnTo>
                <a:lnTo>
                  <a:pt x="135" y="310"/>
                </a:lnTo>
                <a:lnTo>
                  <a:pt x="136" y="307"/>
                </a:lnTo>
                <a:lnTo>
                  <a:pt x="137" y="304"/>
                </a:lnTo>
                <a:lnTo>
                  <a:pt x="139" y="301"/>
                </a:lnTo>
                <a:lnTo>
                  <a:pt x="140" y="298"/>
                </a:lnTo>
                <a:lnTo>
                  <a:pt x="142" y="295"/>
                </a:lnTo>
                <a:lnTo>
                  <a:pt x="144" y="292"/>
                </a:lnTo>
                <a:lnTo>
                  <a:pt x="146" y="288"/>
                </a:lnTo>
                <a:lnTo>
                  <a:pt x="149" y="284"/>
                </a:lnTo>
                <a:lnTo>
                  <a:pt x="151" y="280"/>
                </a:lnTo>
                <a:lnTo>
                  <a:pt x="152" y="276"/>
                </a:lnTo>
                <a:lnTo>
                  <a:pt x="155" y="271"/>
                </a:lnTo>
                <a:lnTo>
                  <a:pt x="157" y="267"/>
                </a:lnTo>
                <a:lnTo>
                  <a:pt x="159" y="262"/>
                </a:lnTo>
                <a:lnTo>
                  <a:pt x="162" y="257"/>
                </a:lnTo>
                <a:lnTo>
                  <a:pt x="164" y="252"/>
                </a:lnTo>
                <a:lnTo>
                  <a:pt x="165" y="247"/>
                </a:lnTo>
                <a:lnTo>
                  <a:pt x="167" y="243"/>
                </a:lnTo>
                <a:lnTo>
                  <a:pt x="168" y="238"/>
                </a:lnTo>
                <a:lnTo>
                  <a:pt x="168" y="233"/>
                </a:lnTo>
                <a:lnTo>
                  <a:pt x="169" y="228"/>
                </a:lnTo>
                <a:lnTo>
                  <a:pt x="169" y="224"/>
                </a:lnTo>
                <a:lnTo>
                  <a:pt x="168" y="221"/>
                </a:lnTo>
                <a:lnTo>
                  <a:pt x="168" y="219"/>
                </a:lnTo>
                <a:lnTo>
                  <a:pt x="168" y="217"/>
                </a:lnTo>
                <a:lnTo>
                  <a:pt x="168" y="215"/>
                </a:lnTo>
                <a:lnTo>
                  <a:pt x="167" y="214"/>
                </a:lnTo>
                <a:lnTo>
                  <a:pt x="166" y="214"/>
                </a:lnTo>
                <a:lnTo>
                  <a:pt x="166" y="215"/>
                </a:lnTo>
                <a:lnTo>
                  <a:pt x="165" y="215"/>
                </a:lnTo>
                <a:lnTo>
                  <a:pt x="165" y="217"/>
                </a:lnTo>
                <a:lnTo>
                  <a:pt x="164" y="218"/>
                </a:lnTo>
                <a:lnTo>
                  <a:pt x="164" y="220"/>
                </a:lnTo>
                <a:lnTo>
                  <a:pt x="163" y="222"/>
                </a:lnTo>
                <a:lnTo>
                  <a:pt x="163" y="224"/>
                </a:lnTo>
                <a:lnTo>
                  <a:pt x="162" y="226"/>
                </a:lnTo>
                <a:lnTo>
                  <a:pt x="162" y="229"/>
                </a:lnTo>
                <a:lnTo>
                  <a:pt x="161" y="231"/>
                </a:lnTo>
                <a:lnTo>
                  <a:pt x="160" y="235"/>
                </a:lnTo>
                <a:lnTo>
                  <a:pt x="159" y="238"/>
                </a:lnTo>
                <a:lnTo>
                  <a:pt x="157" y="243"/>
                </a:lnTo>
                <a:lnTo>
                  <a:pt x="155" y="246"/>
                </a:lnTo>
                <a:lnTo>
                  <a:pt x="153" y="251"/>
                </a:lnTo>
                <a:lnTo>
                  <a:pt x="151" y="256"/>
                </a:lnTo>
                <a:lnTo>
                  <a:pt x="148" y="261"/>
                </a:lnTo>
                <a:lnTo>
                  <a:pt x="145" y="266"/>
                </a:lnTo>
                <a:lnTo>
                  <a:pt x="142" y="272"/>
                </a:lnTo>
                <a:lnTo>
                  <a:pt x="138" y="277"/>
                </a:lnTo>
                <a:lnTo>
                  <a:pt x="133" y="282"/>
                </a:lnTo>
                <a:lnTo>
                  <a:pt x="128" y="287"/>
                </a:lnTo>
                <a:lnTo>
                  <a:pt x="123" y="292"/>
                </a:lnTo>
                <a:lnTo>
                  <a:pt x="118" y="296"/>
                </a:lnTo>
                <a:lnTo>
                  <a:pt x="118" y="295"/>
                </a:lnTo>
                <a:lnTo>
                  <a:pt x="118" y="292"/>
                </a:lnTo>
                <a:lnTo>
                  <a:pt x="119" y="290"/>
                </a:lnTo>
                <a:lnTo>
                  <a:pt x="121" y="286"/>
                </a:lnTo>
                <a:lnTo>
                  <a:pt x="123" y="282"/>
                </a:lnTo>
                <a:lnTo>
                  <a:pt x="126" y="278"/>
                </a:lnTo>
                <a:lnTo>
                  <a:pt x="130" y="273"/>
                </a:lnTo>
                <a:lnTo>
                  <a:pt x="133" y="268"/>
                </a:lnTo>
                <a:lnTo>
                  <a:pt x="137" y="262"/>
                </a:lnTo>
                <a:lnTo>
                  <a:pt x="141" y="256"/>
                </a:lnTo>
                <a:lnTo>
                  <a:pt x="145" y="250"/>
                </a:lnTo>
                <a:lnTo>
                  <a:pt x="148" y="244"/>
                </a:lnTo>
                <a:lnTo>
                  <a:pt x="151" y="238"/>
                </a:lnTo>
                <a:lnTo>
                  <a:pt x="153" y="230"/>
                </a:lnTo>
                <a:lnTo>
                  <a:pt x="155" y="223"/>
                </a:lnTo>
                <a:lnTo>
                  <a:pt x="156" y="216"/>
                </a:lnTo>
                <a:lnTo>
                  <a:pt x="154" y="223"/>
                </a:lnTo>
                <a:lnTo>
                  <a:pt x="152" y="230"/>
                </a:lnTo>
                <a:lnTo>
                  <a:pt x="150" y="236"/>
                </a:lnTo>
                <a:lnTo>
                  <a:pt x="147" y="241"/>
                </a:lnTo>
                <a:lnTo>
                  <a:pt x="145" y="246"/>
                </a:lnTo>
                <a:lnTo>
                  <a:pt x="142" y="249"/>
                </a:lnTo>
                <a:lnTo>
                  <a:pt x="139" y="253"/>
                </a:lnTo>
                <a:lnTo>
                  <a:pt x="136" y="256"/>
                </a:lnTo>
                <a:lnTo>
                  <a:pt x="133" y="259"/>
                </a:lnTo>
                <a:lnTo>
                  <a:pt x="130" y="262"/>
                </a:lnTo>
                <a:lnTo>
                  <a:pt x="127" y="264"/>
                </a:lnTo>
                <a:lnTo>
                  <a:pt x="124" y="265"/>
                </a:lnTo>
                <a:lnTo>
                  <a:pt x="122" y="266"/>
                </a:lnTo>
                <a:lnTo>
                  <a:pt x="119" y="267"/>
                </a:lnTo>
                <a:lnTo>
                  <a:pt x="118" y="267"/>
                </a:lnTo>
                <a:lnTo>
                  <a:pt x="117" y="267"/>
                </a:lnTo>
                <a:lnTo>
                  <a:pt x="116" y="266"/>
                </a:lnTo>
                <a:lnTo>
                  <a:pt x="115" y="264"/>
                </a:lnTo>
                <a:lnTo>
                  <a:pt x="116" y="262"/>
                </a:lnTo>
                <a:lnTo>
                  <a:pt x="117" y="259"/>
                </a:lnTo>
                <a:lnTo>
                  <a:pt x="118" y="255"/>
                </a:lnTo>
                <a:lnTo>
                  <a:pt x="118" y="251"/>
                </a:lnTo>
                <a:lnTo>
                  <a:pt x="120" y="247"/>
                </a:lnTo>
                <a:lnTo>
                  <a:pt x="123" y="243"/>
                </a:lnTo>
                <a:lnTo>
                  <a:pt x="125" y="239"/>
                </a:lnTo>
                <a:lnTo>
                  <a:pt x="127" y="234"/>
                </a:lnTo>
                <a:lnTo>
                  <a:pt x="130" y="230"/>
                </a:lnTo>
                <a:lnTo>
                  <a:pt x="132" y="225"/>
                </a:lnTo>
                <a:lnTo>
                  <a:pt x="135" y="222"/>
                </a:lnTo>
                <a:lnTo>
                  <a:pt x="137" y="218"/>
                </a:lnTo>
                <a:lnTo>
                  <a:pt x="139" y="216"/>
                </a:lnTo>
                <a:lnTo>
                  <a:pt x="140" y="214"/>
                </a:lnTo>
                <a:lnTo>
                  <a:pt x="142" y="212"/>
                </a:lnTo>
                <a:lnTo>
                  <a:pt x="143" y="210"/>
                </a:lnTo>
                <a:lnTo>
                  <a:pt x="144" y="208"/>
                </a:lnTo>
                <a:lnTo>
                  <a:pt x="145" y="206"/>
                </a:lnTo>
                <a:lnTo>
                  <a:pt x="146" y="203"/>
                </a:lnTo>
                <a:lnTo>
                  <a:pt x="146" y="201"/>
                </a:lnTo>
                <a:lnTo>
                  <a:pt x="147" y="199"/>
                </a:lnTo>
                <a:lnTo>
                  <a:pt x="147" y="197"/>
                </a:lnTo>
                <a:lnTo>
                  <a:pt x="147" y="195"/>
                </a:lnTo>
                <a:lnTo>
                  <a:pt x="147" y="192"/>
                </a:lnTo>
                <a:lnTo>
                  <a:pt x="146" y="190"/>
                </a:lnTo>
                <a:lnTo>
                  <a:pt x="146" y="188"/>
                </a:lnTo>
                <a:lnTo>
                  <a:pt x="145" y="185"/>
                </a:lnTo>
                <a:lnTo>
                  <a:pt x="145" y="183"/>
                </a:lnTo>
                <a:lnTo>
                  <a:pt x="144" y="181"/>
                </a:lnTo>
                <a:lnTo>
                  <a:pt x="143" y="178"/>
                </a:lnTo>
                <a:lnTo>
                  <a:pt x="142" y="176"/>
                </a:lnTo>
                <a:lnTo>
                  <a:pt x="141" y="176"/>
                </a:lnTo>
                <a:lnTo>
                  <a:pt x="140" y="176"/>
                </a:lnTo>
                <a:lnTo>
                  <a:pt x="140" y="177"/>
                </a:lnTo>
                <a:lnTo>
                  <a:pt x="140" y="179"/>
                </a:lnTo>
                <a:lnTo>
                  <a:pt x="140" y="181"/>
                </a:lnTo>
                <a:lnTo>
                  <a:pt x="140" y="183"/>
                </a:lnTo>
                <a:lnTo>
                  <a:pt x="141" y="187"/>
                </a:lnTo>
                <a:lnTo>
                  <a:pt x="141" y="189"/>
                </a:lnTo>
                <a:lnTo>
                  <a:pt x="141" y="191"/>
                </a:lnTo>
                <a:lnTo>
                  <a:pt x="141" y="193"/>
                </a:lnTo>
                <a:lnTo>
                  <a:pt x="140" y="195"/>
                </a:lnTo>
                <a:lnTo>
                  <a:pt x="140" y="197"/>
                </a:lnTo>
                <a:lnTo>
                  <a:pt x="139" y="200"/>
                </a:lnTo>
                <a:lnTo>
                  <a:pt x="138" y="203"/>
                </a:lnTo>
                <a:lnTo>
                  <a:pt x="136" y="207"/>
                </a:lnTo>
                <a:lnTo>
                  <a:pt x="134" y="211"/>
                </a:lnTo>
                <a:lnTo>
                  <a:pt x="133" y="215"/>
                </a:lnTo>
                <a:lnTo>
                  <a:pt x="130" y="219"/>
                </a:lnTo>
                <a:lnTo>
                  <a:pt x="128" y="223"/>
                </a:lnTo>
                <a:lnTo>
                  <a:pt x="126" y="227"/>
                </a:lnTo>
                <a:lnTo>
                  <a:pt x="124" y="232"/>
                </a:lnTo>
                <a:lnTo>
                  <a:pt x="121" y="236"/>
                </a:lnTo>
                <a:lnTo>
                  <a:pt x="119" y="240"/>
                </a:lnTo>
                <a:lnTo>
                  <a:pt x="118" y="243"/>
                </a:lnTo>
                <a:lnTo>
                  <a:pt x="116" y="246"/>
                </a:lnTo>
                <a:lnTo>
                  <a:pt x="114" y="248"/>
                </a:lnTo>
                <a:lnTo>
                  <a:pt x="112" y="250"/>
                </a:lnTo>
                <a:lnTo>
                  <a:pt x="111" y="253"/>
                </a:lnTo>
                <a:lnTo>
                  <a:pt x="109" y="256"/>
                </a:lnTo>
                <a:lnTo>
                  <a:pt x="108" y="259"/>
                </a:lnTo>
                <a:lnTo>
                  <a:pt x="107" y="263"/>
                </a:lnTo>
                <a:lnTo>
                  <a:pt x="107" y="266"/>
                </a:lnTo>
                <a:lnTo>
                  <a:pt x="107" y="270"/>
                </a:lnTo>
                <a:lnTo>
                  <a:pt x="106" y="273"/>
                </a:lnTo>
                <a:lnTo>
                  <a:pt x="106" y="277"/>
                </a:lnTo>
                <a:lnTo>
                  <a:pt x="106" y="280"/>
                </a:lnTo>
                <a:lnTo>
                  <a:pt x="106" y="282"/>
                </a:lnTo>
                <a:lnTo>
                  <a:pt x="105" y="285"/>
                </a:lnTo>
                <a:lnTo>
                  <a:pt x="105" y="286"/>
                </a:lnTo>
                <a:lnTo>
                  <a:pt x="104" y="287"/>
                </a:lnTo>
                <a:lnTo>
                  <a:pt x="103" y="288"/>
                </a:lnTo>
                <a:lnTo>
                  <a:pt x="102" y="287"/>
                </a:lnTo>
                <a:lnTo>
                  <a:pt x="100" y="286"/>
                </a:lnTo>
                <a:lnTo>
                  <a:pt x="98" y="284"/>
                </a:lnTo>
                <a:lnTo>
                  <a:pt x="97" y="282"/>
                </a:lnTo>
                <a:lnTo>
                  <a:pt x="95" y="279"/>
                </a:lnTo>
                <a:lnTo>
                  <a:pt x="94" y="276"/>
                </a:lnTo>
                <a:lnTo>
                  <a:pt x="94" y="272"/>
                </a:lnTo>
                <a:lnTo>
                  <a:pt x="93" y="268"/>
                </a:lnTo>
                <a:lnTo>
                  <a:pt x="93" y="264"/>
                </a:lnTo>
                <a:lnTo>
                  <a:pt x="92" y="259"/>
                </a:lnTo>
                <a:lnTo>
                  <a:pt x="92" y="253"/>
                </a:lnTo>
                <a:lnTo>
                  <a:pt x="92" y="248"/>
                </a:lnTo>
                <a:lnTo>
                  <a:pt x="92" y="242"/>
                </a:lnTo>
                <a:lnTo>
                  <a:pt x="91" y="235"/>
                </a:lnTo>
                <a:lnTo>
                  <a:pt x="91" y="228"/>
                </a:lnTo>
                <a:lnTo>
                  <a:pt x="91" y="220"/>
                </a:lnTo>
                <a:lnTo>
                  <a:pt x="90" y="212"/>
                </a:lnTo>
                <a:lnTo>
                  <a:pt x="90" y="203"/>
                </a:lnTo>
                <a:lnTo>
                  <a:pt x="89" y="197"/>
                </a:lnTo>
                <a:lnTo>
                  <a:pt x="87" y="190"/>
                </a:lnTo>
                <a:lnTo>
                  <a:pt x="86" y="181"/>
                </a:lnTo>
                <a:lnTo>
                  <a:pt x="85" y="173"/>
                </a:lnTo>
                <a:lnTo>
                  <a:pt x="83" y="162"/>
                </a:lnTo>
                <a:lnTo>
                  <a:pt x="80" y="151"/>
                </a:lnTo>
                <a:lnTo>
                  <a:pt x="77" y="139"/>
                </a:lnTo>
                <a:lnTo>
                  <a:pt x="73" y="127"/>
                </a:lnTo>
                <a:lnTo>
                  <a:pt x="69" y="114"/>
                </a:lnTo>
                <a:lnTo>
                  <a:pt x="64" y="102"/>
                </a:lnTo>
                <a:lnTo>
                  <a:pt x="58" y="88"/>
                </a:lnTo>
                <a:lnTo>
                  <a:pt x="52" y="75"/>
                </a:lnTo>
                <a:lnTo>
                  <a:pt x="46" y="61"/>
                </a:lnTo>
                <a:lnTo>
                  <a:pt x="39" y="48"/>
                </a:lnTo>
                <a:lnTo>
                  <a:pt x="30" y="35"/>
                </a:lnTo>
                <a:lnTo>
                  <a:pt x="21" y="23"/>
                </a:lnTo>
                <a:lnTo>
                  <a:pt x="18" y="20"/>
                </a:lnTo>
                <a:lnTo>
                  <a:pt x="17" y="17"/>
                </a:lnTo>
                <a:lnTo>
                  <a:pt x="15" y="14"/>
                </a:lnTo>
                <a:lnTo>
                  <a:pt x="12" y="11"/>
                </a:lnTo>
                <a:lnTo>
                  <a:pt x="10" y="9"/>
                </a:lnTo>
                <a:lnTo>
                  <a:pt x="8" y="7"/>
                </a:lnTo>
                <a:lnTo>
                  <a:pt x="6" y="5"/>
                </a:lnTo>
                <a:lnTo>
                  <a:pt x="4" y="3"/>
                </a:lnTo>
                <a:lnTo>
                  <a:pt x="2" y="2"/>
                </a:lnTo>
                <a:lnTo>
                  <a:pt x="1" y="1"/>
                </a:lnTo>
                <a:lnTo>
                  <a:pt x="0" y="0"/>
                </a:lnTo>
                <a:lnTo>
                  <a:pt x="0" y="1"/>
                </a:lnTo>
                <a:lnTo>
                  <a:pt x="0" y="2"/>
                </a:lnTo>
                <a:lnTo>
                  <a:pt x="1" y="4"/>
                </a:lnTo>
                <a:lnTo>
                  <a:pt x="3" y="6"/>
                </a:lnTo>
              </a:path>
            </a:pathLst>
          </a:custGeom>
          <a:solidFill>
            <a:srgbClr val="3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88" name="Freeform 20"/>
          <p:cNvSpPr>
            <a:spLocks/>
          </p:cNvSpPr>
          <p:nvPr/>
        </p:nvSpPr>
        <p:spPr bwMode="auto">
          <a:xfrm>
            <a:off x="6870700" y="2065338"/>
            <a:ext cx="849313" cy="962025"/>
          </a:xfrm>
          <a:custGeom>
            <a:avLst/>
            <a:gdLst>
              <a:gd name="T0" fmla="*/ 2147483647 w 535"/>
              <a:gd name="T1" fmla="*/ 2147483647 h 606"/>
              <a:gd name="T2" fmla="*/ 2147483647 w 535"/>
              <a:gd name="T3" fmla="*/ 2147483647 h 606"/>
              <a:gd name="T4" fmla="*/ 2147483647 w 535"/>
              <a:gd name="T5" fmla="*/ 2147483647 h 606"/>
              <a:gd name="T6" fmla="*/ 2147483647 w 535"/>
              <a:gd name="T7" fmla="*/ 2147483647 h 606"/>
              <a:gd name="T8" fmla="*/ 2147483647 w 535"/>
              <a:gd name="T9" fmla="*/ 2147483647 h 606"/>
              <a:gd name="T10" fmla="*/ 2147483647 w 535"/>
              <a:gd name="T11" fmla="*/ 2147483647 h 606"/>
              <a:gd name="T12" fmla="*/ 2147483647 w 535"/>
              <a:gd name="T13" fmla="*/ 2147483647 h 606"/>
              <a:gd name="T14" fmla="*/ 2147483647 w 535"/>
              <a:gd name="T15" fmla="*/ 2147483647 h 606"/>
              <a:gd name="T16" fmla="*/ 2147483647 w 535"/>
              <a:gd name="T17" fmla="*/ 2147483647 h 606"/>
              <a:gd name="T18" fmla="*/ 2147483647 w 535"/>
              <a:gd name="T19" fmla="*/ 2147483647 h 606"/>
              <a:gd name="T20" fmla="*/ 2147483647 w 535"/>
              <a:gd name="T21" fmla="*/ 2147483647 h 606"/>
              <a:gd name="T22" fmla="*/ 2147483647 w 535"/>
              <a:gd name="T23" fmla="*/ 2147483647 h 606"/>
              <a:gd name="T24" fmla="*/ 2147483647 w 535"/>
              <a:gd name="T25" fmla="*/ 2147483647 h 606"/>
              <a:gd name="T26" fmla="*/ 2147483647 w 535"/>
              <a:gd name="T27" fmla="*/ 2147483647 h 606"/>
              <a:gd name="T28" fmla="*/ 2147483647 w 535"/>
              <a:gd name="T29" fmla="*/ 2147483647 h 606"/>
              <a:gd name="T30" fmla="*/ 2147483647 w 535"/>
              <a:gd name="T31" fmla="*/ 2147483647 h 606"/>
              <a:gd name="T32" fmla="*/ 2147483647 w 535"/>
              <a:gd name="T33" fmla="*/ 2147483647 h 606"/>
              <a:gd name="T34" fmla="*/ 2147483647 w 535"/>
              <a:gd name="T35" fmla="*/ 2147483647 h 606"/>
              <a:gd name="T36" fmla="*/ 2147483647 w 535"/>
              <a:gd name="T37" fmla="*/ 2147483647 h 606"/>
              <a:gd name="T38" fmla="*/ 2147483647 w 535"/>
              <a:gd name="T39" fmla="*/ 2147483647 h 606"/>
              <a:gd name="T40" fmla="*/ 2147483647 w 535"/>
              <a:gd name="T41" fmla="*/ 2147483647 h 606"/>
              <a:gd name="T42" fmla="*/ 2147483647 w 535"/>
              <a:gd name="T43" fmla="*/ 2147483647 h 606"/>
              <a:gd name="T44" fmla="*/ 2147483647 w 535"/>
              <a:gd name="T45" fmla="*/ 2147483647 h 606"/>
              <a:gd name="T46" fmla="*/ 2147483647 w 535"/>
              <a:gd name="T47" fmla="*/ 2147483647 h 606"/>
              <a:gd name="T48" fmla="*/ 2147483647 w 535"/>
              <a:gd name="T49" fmla="*/ 2147483647 h 606"/>
              <a:gd name="T50" fmla="*/ 2147483647 w 535"/>
              <a:gd name="T51" fmla="*/ 2147483647 h 606"/>
              <a:gd name="T52" fmla="*/ 2147483647 w 535"/>
              <a:gd name="T53" fmla="*/ 2147483647 h 606"/>
              <a:gd name="T54" fmla="*/ 2147483647 w 535"/>
              <a:gd name="T55" fmla="*/ 2147483647 h 606"/>
              <a:gd name="T56" fmla="*/ 2147483647 w 535"/>
              <a:gd name="T57" fmla="*/ 2147483647 h 606"/>
              <a:gd name="T58" fmla="*/ 2147483647 w 535"/>
              <a:gd name="T59" fmla="*/ 2147483647 h 606"/>
              <a:gd name="T60" fmla="*/ 2147483647 w 535"/>
              <a:gd name="T61" fmla="*/ 2147483647 h 606"/>
              <a:gd name="T62" fmla="*/ 2147483647 w 535"/>
              <a:gd name="T63" fmla="*/ 2147483647 h 606"/>
              <a:gd name="T64" fmla="*/ 2147483647 w 535"/>
              <a:gd name="T65" fmla="*/ 2147483647 h 606"/>
              <a:gd name="T66" fmla="*/ 2147483647 w 535"/>
              <a:gd name="T67" fmla="*/ 2147483647 h 606"/>
              <a:gd name="T68" fmla="*/ 2147483647 w 535"/>
              <a:gd name="T69" fmla="*/ 2147483647 h 606"/>
              <a:gd name="T70" fmla="*/ 2147483647 w 535"/>
              <a:gd name="T71" fmla="*/ 2147483647 h 606"/>
              <a:gd name="T72" fmla="*/ 2147483647 w 535"/>
              <a:gd name="T73" fmla="*/ 2147483647 h 606"/>
              <a:gd name="T74" fmla="*/ 2147483647 w 535"/>
              <a:gd name="T75" fmla="*/ 2147483647 h 606"/>
              <a:gd name="T76" fmla="*/ 2147483647 w 535"/>
              <a:gd name="T77" fmla="*/ 2147483647 h 606"/>
              <a:gd name="T78" fmla="*/ 2147483647 w 535"/>
              <a:gd name="T79" fmla="*/ 2147483647 h 606"/>
              <a:gd name="T80" fmla="*/ 2147483647 w 535"/>
              <a:gd name="T81" fmla="*/ 2147483647 h 606"/>
              <a:gd name="T82" fmla="*/ 2147483647 w 535"/>
              <a:gd name="T83" fmla="*/ 2147483647 h 606"/>
              <a:gd name="T84" fmla="*/ 2147483647 w 535"/>
              <a:gd name="T85" fmla="*/ 2147483647 h 606"/>
              <a:gd name="T86" fmla="*/ 2147483647 w 535"/>
              <a:gd name="T87" fmla="*/ 2147483647 h 606"/>
              <a:gd name="T88" fmla="*/ 2147483647 w 535"/>
              <a:gd name="T89" fmla="*/ 2147483647 h 606"/>
              <a:gd name="T90" fmla="*/ 2147483647 w 535"/>
              <a:gd name="T91" fmla="*/ 2147483647 h 606"/>
              <a:gd name="T92" fmla="*/ 2147483647 w 535"/>
              <a:gd name="T93" fmla="*/ 2147483647 h 606"/>
              <a:gd name="T94" fmla="*/ 2147483647 w 535"/>
              <a:gd name="T95" fmla="*/ 2147483647 h 606"/>
              <a:gd name="T96" fmla="*/ 2147483647 w 535"/>
              <a:gd name="T97" fmla="*/ 2147483647 h 606"/>
              <a:gd name="T98" fmla="*/ 2147483647 w 535"/>
              <a:gd name="T99" fmla="*/ 2147483647 h 606"/>
              <a:gd name="T100" fmla="*/ 2147483647 w 535"/>
              <a:gd name="T101" fmla="*/ 2147483647 h 606"/>
              <a:gd name="T102" fmla="*/ 2147483647 w 535"/>
              <a:gd name="T103" fmla="*/ 2147483647 h 606"/>
              <a:gd name="T104" fmla="*/ 2147483647 w 535"/>
              <a:gd name="T105" fmla="*/ 2147483647 h 606"/>
              <a:gd name="T106" fmla="*/ 2147483647 w 535"/>
              <a:gd name="T107" fmla="*/ 2147483647 h 606"/>
              <a:gd name="T108" fmla="*/ 2147483647 w 535"/>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5"/>
              <a:gd name="T166" fmla="*/ 0 h 606"/>
              <a:gd name="T167" fmla="*/ 535 w 535"/>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5" h="606">
                <a:moveTo>
                  <a:pt x="0" y="396"/>
                </a:moveTo>
                <a:lnTo>
                  <a:pt x="4" y="390"/>
                </a:lnTo>
                <a:lnTo>
                  <a:pt x="9" y="383"/>
                </a:lnTo>
                <a:lnTo>
                  <a:pt x="14" y="375"/>
                </a:lnTo>
                <a:lnTo>
                  <a:pt x="20" y="366"/>
                </a:lnTo>
                <a:lnTo>
                  <a:pt x="27" y="357"/>
                </a:lnTo>
                <a:lnTo>
                  <a:pt x="34" y="347"/>
                </a:lnTo>
                <a:lnTo>
                  <a:pt x="47" y="326"/>
                </a:lnTo>
                <a:lnTo>
                  <a:pt x="54" y="316"/>
                </a:lnTo>
                <a:lnTo>
                  <a:pt x="61" y="307"/>
                </a:lnTo>
                <a:lnTo>
                  <a:pt x="66" y="297"/>
                </a:lnTo>
                <a:lnTo>
                  <a:pt x="72" y="288"/>
                </a:lnTo>
                <a:lnTo>
                  <a:pt x="77" y="280"/>
                </a:lnTo>
                <a:lnTo>
                  <a:pt x="81" y="273"/>
                </a:lnTo>
                <a:lnTo>
                  <a:pt x="84" y="267"/>
                </a:lnTo>
                <a:lnTo>
                  <a:pt x="85" y="263"/>
                </a:lnTo>
                <a:lnTo>
                  <a:pt x="81" y="259"/>
                </a:lnTo>
                <a:lnTo>
                  <a:pt x="76" y="255"/>
                </a:lnTo>
                <a:lnTo>
                  <a:pt x="72" y="250"/>
                </a:lnTo>
                <a:lnTo>
                  <a:pt x="68" y="244"/>
                </a:lnTo>
                <a:lnTo>
                  <a:pt x="64" y="238"/>
                </a:lnTo>
                <a:lnTo>
                  <a:pt x="61" y="232"/>
                </a:lnTo>
                <a:lnTo>
                  <a:pt x="57" y="225"/>
                </a:lnTo>
                <a:lnTo>
                  <a:pt x="54" y="218"/>
                </a:lnTo>
                <a:lnTo>
                  <a:pt x="52" y="211"/>
                </a:lnTo>
                <a:lnTo>
                  <a:pt x="49" y="205"/>
                </a:lnTo>
                <a:lnTo>
                  <a:pt x="47" y="198"/>
                </a:lnTo>
                <a:lnTo>
                  <a:pt x="46" y="192"/>
                </a:lnTo>
                <a:lnTo>
                  <a:pt x="45" y="186"/>
                </a:lnTo>
                <a:lnTo>
                  <a:pt x="44" y="181"/>
                </a:lnTo>
                <a:lnTo>
                  <a:pt x="44" y="177"/>
                </a:lnTo>
                <a:lnTo>
                  <a:pt x="44" y="173"/>
                </a:lnTo>
                <a:lnTo>
                  <a:pt x="44" y="170"/>
                </a:lnTo>
                <a:lnTo>
                  <a:pt x="45" y="166"/>
                </a:lnTo>
                <a:lnTo>
                  <a:pt x="45" y="162"/>
                </a:lnTo>
                <a:lnTo>
                  <a:pt x="45" y="158"/>
                </a:lnTo>
                <a:lnTo>
                  <a:pt x="45" y="154"/>
                </a:lnTo>
                <a:lnTo>
                  <a:pt x="45" y="150"/>
                </a:lnTo>
                <a:lnTo>
                  <a:pt x="44" y="145"/>
                </a:lnTo>
                <a:lnTo>
                  <a:pt x="44" y="141"/>
                </a:lnTo>
                <a:lnTo>
                  <a:pt x="44" y="137"/>
                </a:lnTo>
                <a:lnTo>
                  <a:pt x="44" y="133"/>
                </a:lnTo>
                <a:lnTo>
                  <a:pt x="44" y="129"/>
                </a:lnTo>
                <a:lnTo>
                  <a:pt x="44" y="125"/>
                </a:lnTo>
                <a:lnTo>
                  <a:pt x="45" y="122"/>
                </a:lnTo>
                <a:lnTo>
                  <a:pt x="45" y="119"/>
                </a:lnTo>
                <a:lnTo>
                  <a:pt x="46" y="117"/>
                </a:lnTo>
                <a:lnTo>
                  <a:pt x="48" y="115"/>
                </a:lnTo>
                <a:lnTo>
                  <a:pt x="51" y="112"/>
                </a:lnTo>
                <a:lnTo>
                  <a:pt x="54" y="109"/>
                </a:lnTo>
                <a:lnTo>
                  <a:pt x="56" y="106"/>
                </a:lnTo>
                <a:lnTo>
                  <a:pt x="59" y="103"/>
                </a:lnTo>
                <a:lnTo>
                  <a:pt x="62" y="100"/>
                </a:lnTo>
                <a:lnTo>
                  <a:pt x="64" y="98"/>
                </a:lnTo>
                <a:lnTo>
                  <a:pt x="67" y="96"/>
                </a:lnTo>
                <a:lnTo>
                  <a:pt x="70" y="95"/>
                </a:lnTo>
                <a:lnTo>
                  <a:pt x="72" y="94"/>
                </a:lnTo>
                <a:lnTo>
                  <a:pt x="75" y="95"/>
                </a:lnTo>
                <a:lnTo>
                  <a:pt x="78" y="96"/>
                </a:lnTo>
                <a:lnTo>
                  <a:pt x="82" y="98"/>
                </a:lnTo>
                <a:lnTo>
                  <a:pt x="85" y="101"/>
                </a:lnTo>
                <a:lnTo>
                  <a:pt x="89" y="105"/>
                </a:lnTo>
                <a:lnTo>
                  <a:pt x="93" y="110"/>
                </a:lnTo>
                <a:lnTo>
                  <a:pt x="98" y="117"/>
                </a:lnTo>
                <a:lnTo>
                  <a:pt x="101" y="121"/>
                </a:lnTo>
                <a:lnTo>
                  <a:pt x="104" y="125"/>
                </a:lnTo>
                <a:lnTo>
                  <a:pt x="106" y="128"/>
                </a:lnTo>
                <a:lnTo>
                  <a:pt x="109" y="131"/>
                </a:lnTo>
                <a:lnTo>
                  <a:pt x="111" y="133"/>
                </a:lnTo>
                <a:lnTo>
                  <a:pt x="113" y="135"/>
                </a:lnTo>
                <a:lnTo>
                  <a:pt x="115" y="137"/>
                </a:lnTo>
                <a:lnTo>
                  <a:pt x="116" y="138"/>
                </a:lnTo>
                <a:lnTo>
                  <a:pt x="118" y="139"/>
                </a:lnTo>
                <a:lnTo>
                  <a:pt x="119" y="139"/>
                </a:lnTo>
                <a:lnTo>
                  <a:pt x="120" y="140"/>
                </a:lnTo>
                <a:lnTo>
                  <a:pt x="121" y="140"/>
                </a:lnTo>
                <a:lnTo>
                  <a:pt x="122" y="140"/>
                </a:lnTo>
                <a:lnTo>
                  <a:pt x="123" y="140"/>
                </a:lnTo>
                <a:lnTo>
                  <a:pt x="125" y="138"/>
                </a:lnTo>
                <a:lnTo>
                  <a:pt x="132" y="133"/>
                </a:lnTo>
                <a:lnTo>
                  <a:pt x="142" y="124"/>
                </a:lnTo>
                <a:lnTo>
                  <a:pt x="157" y="114"/>
                </a:lnTo>
                <a:lnTo>
                  <a:pt x="174" y="101"/>
                </a:lnTo>
                <a:lnTo>
                  <a:pt x="194" y="87"/>
                </a:lnTo>
                <a:lnTo>
                  <a:pt x="216" y="73"/>
                </a:lnTo>
                <a:lnTo>
                  <a:pt x="240" y="58"/>
                </a:lnTo>
                <a:lnTo>
                  <a:pt x="265" y="44"/>
                </a:lnTo>
                <a:lnTo>
                  <a:pt x="291" y="31"/>
                </a:lnTo>
                <a:lnTo>
                  <a:pt x="318" y="19"/>
                </a:lnTo>
                <a:lnTo>
                  <a:pt x="345" y="10"/>
                </a:lnTo>
                <a:lnTo>
                  <a:pt x="371" y="3"/>
                </a:lnTo>
                <a:lnTo>
                  <a:pt x="396" y="0"/>
                </a:lnTo>
                <a:lnTo>
                  <a:pt x="420" y="0"/>
                </a:lnTo>
                <a:lnTo>
                  <a:pt x="443" y="5"/>
                </a:lnTo>
                <a:lnTo>
                  <a:pt x="463" y="12"/>
                </a:lnTo>
                <a:lnTo>
                  <a:pt x="480" y="19"/>
                </a:lnTo>
                <a:lnTo>
                  <a:pt x="494" y="27"/>
                </a:lnTo>
                <a:lnTo>
                  <a:pt x="506" y="35"/>
                </a:lnTo>
                <a:lnTo>
                  <a:pt x="515" y="44"/>
                </a:lnTo>
                <a:lnTo>
                  <a:pt x="522" y="52"/>
                </a:lnTo>
                <a:lnTo>
                  <a:pt x="527" y="60"/>
                </a:lnTo>
                <a:lnTo>
                  <a:pt x="531" y="68"/>
                </a:lnTo>
                <a:lnTo>
                  <a:pt x="533" y="76"/>
                </a:lnTo>
                <a:lnTo>
                  <a:pt x="534" y="84"/>
                </a:lnTo>
                <a:lnTo>
                  <a:pt x="534" y="91"/>
                </a:lnTo>
                <a:lnTo>
                  <a:pt x="534" y="98"/>
                </a:lnTo>
                <a:lnTo>
                  <a:pt x="533" y="104"/>
                </a:lnTo>
                <a:lnTo>
                  <a:pt x="532" y="110"/>
                </a:lnTo>
                <a:lnTo>
                  <a:pt x="531" y="115"/>
                </a:lnTo>
                <a:lnTo>
                  <a:pt x="530" y="119"/>
                </a:lnTo>
                <a:lnTo>
                  <a:pt x="530" y="123"/>
                </a:lnTo>
                <a:lnTo>
                  <a:pt x="529" y="128"/>
                </a:lnTo>
                <a:lnTo>
                  <a:pt x="528" y="133"/>
                </a:lnTo>
                <a:lnTo>
                  <a:pt x="528" y="139"/>
                </a:lnTo>
                <a:lnTo>
                  <a:pt x="527" y="144"/>
                </a:lnTo>
                <a:lnTo>
                  <a:pt x="526" y="150"/>
                </a:lnTo>
                <a:lnTo>
                  <a:pt x="524" y="162"/>
                </a:lnTo>
                <a:lnTo>
                  <a:pt x="523" y="168"/>
                </a:lnTo>
                <a:lnTo>
                  <a:pt x="522" y="174"/>
                </a:lnTo>
                <a:lnTo>
                  <a:pt x="520" y="180"/>
                </a:lnTo>
                <a:lnTo>
                  <a:pt x="519" y="185"/>
                </a:lnTo>
                <a:lnTo>
                  <a:pt x="518" y="190"/>
                </a:lnTo>
                <a:lnTo>
                  <a:pt x="517" y="195"/>
                </a:lnTo>
                <a:lnTo>
                  <a:pt x="516" y="199"/>
                </a:lnTo>
                <a:lnTo>
                  <a:pt x="516" y="202"/>
                </a:lnTo>
                <a:lnTo>
                  <a:pt x="515" y="206"/>
                </a:lnTo>
                <a:lnTo>
                  <a:pt x="514" y="210"/>
                </a:lnTo>
                <a:lnTo>
                  <a:pt x="513" y="214"/>
                </a:lnTo>
                <a:lnTo>
                  <a:pt x="512" y="218"/>
                </a:lnTo>
                <a:lnTo>
                  <a:pt x="511" y="223"/>
                </a:lnTo>
                <a:lnTo>
                  <a:pt x="511" y="227"/>
                </a:lnTo>
                <a:lnTo>
                  <a:pt x="510" y="232"/>
                </a:lnTo>
                <a:lnTo>
                  <a:pt x="510" y="237"/>
                </a:lnTo>
                <a:lnTo>
                  <a:pt x="510" y="242"/>
                </a:lnTo>
                <a:lnTo>
                  <a:pt x="510" y="246"/>
                </a:lnTo>
                <a:lnTo>
                  <a:pt x="510" y="251"/>
                </a:lnTo>
                <a:lnTo>
                  <a:pt x="509" y="255"/>
                </a:lnTo>
                <a:lnTo>
                  <a:pt x="509" y="259"/>
                </a:lnTo>
                <a:lnTo>
                  <a:pt x="509" y="267"/>
                </a:lnTo>
                <a:lnTo>
                  <a:pt x="509" y="269"/>
                </a:lnTo>
                <a:lnTo>
                  <a:pt x="508" y="271"/>
                </a:lnTo>
                <a:lnTo>
                  <a:pt x="507" y="272"/>
                </a:lnTo>
                <a:lnTo>
                  <a:pt x="505" y="273"/>
                </a:lnTo>
                <a:lnTo>
                  <a:pt x="504" y="274"/>
                </a:lnTo>
                <a:lnTo>
                  <a:pt x="502" y="275"/>
                </a:lnTo>
                <a:lnTo>
                  <a:pt x="500" y="276"/>
                </a:lnTo>
                <a:lnTo>
                  <a:pt x="498" y="277"/>
                </a:lnTo>
                <a:lnTo>
                  <a:pt x="496" y="278"/>
                </a:lnTo>
                <a:lnTo>
                  <a:pt x="495" y="278"/>
                </a:lnTo>
                <a:lnTo>
                  <a:pt x="493" y="279"/>
                </a:lnTo>
                <a:lnTo>
                  <a:pt x="492" y="280"/>
                </a:lnTo>
                <a:lnTo>
                  <a:pt x="490" y="281"/>
                </a:lnTo>
                <a:lnTo>
                  <a:pt x="489" y="282"/>
                </a:lnTo>
                <a:lnTo>
                  <a:pt x="489" y="283"/>
                </a:lnTo>
                <a:lnTo>
                  <a:pt x="489" y="284"/>
                </a:lnTo>
                <a:lnTo>
                  <a:pt x="488" y="285"/>
                </a:lnTo>
                <a:lnTo>
                  <a:pt x="488" y="287"/>
                </a:lnTo>
                <a:lnTo>
                  <a:pt x="488" y="289"/>
                </a:lnTo>
                <a:lnTo>
                  <a:pt x="487" y="292"/>
                </a:lnTo>
                <a:lnTo>
                  <a:pt x="486" y="296"/>
                </a:lnTo>
                <a:lnTo>
                  <a:pt x="484" y="300"/>
                </a:lnTo>
                <a:lnTo>
                  <a:pt x="483" y="305"/>
                </a:lnTo>
                <a:lnTo>
                  <a:pt x="481" y="310"/>
                </a:lnTo>
                <a:lnTo>
                  <a:pt x="479" y="315"/>
                </a:lnTo>
                <a:lnTo>
                  <a:pt x="477" y="320"/>
                </a:lnTo>
                <a:lnTo>
                  <a:pt x="475" y="326"/>
                </a:lnTo>
                <a:lnTo>
                  <a:pt x="473" y="332"/>
                </a:lnTo>
                <a:lnTo>
                  <a:pt x="470" y="338"/>
                </a:lnTo>
                <a:lnTo>
                  <a:pt x="468" y="343"/>
                </a:lnTo>
                <a:lnTo>
                  <a:pt x="465" y="349"/>
                </a:lnTo>
                <a:lnTo>
                  <a:pt x="462" y="355"/>
                </a:lnTo>
                <a:lnTo>
                  <a:pt x="459" y="360"/>
                </a:lnTo>
                <a:lnTo>
                  <a:pt x="456" y="365"/>
                </a:lnTo>
                <a:lnTo>
                  <a:pt x="454" y="370"/>
                </a:lnTo>
                <a:lnTo>
                  <a:pt x="451" y="375"/>
                </a:lnTo>
                <a:lnTo>
                  <a:pt x="449" y="380"/>
                </a:lnTo>
                <a:lnTo>
                  <a:pt x="447" y="385"/>
                </a:lnTo>
                <a:lnTo>
                  <a:pt x="444" y="396"/>
                </a:lnTo>
                <a:lnTo>
                  <a:pt x="442" y="401"/>
                </a:lnTo>
                <a:lnTo>
                  <a:pt x="440" y="406"/>
                </a:lnTo>
                <a:lnTo>
                  <a:pt x="438" y="411"/>
                </a:lnTo>
                <a:lnTo>
                  <a:pt x="436" y="416"/>
                </a:lnTo>
                <a:lnTo>
                  <a:pt x="433" y="420"/>
                </a:lnTo>
                <a:lnTo>
                  <a:pt x="430" y="425"/>
                </a:lnTo>
                <a:lnTo>
                  <a:pt x="428" y="429"/>
                </a:lnTo>
                <a:lnTo>
                  <a:pt x="424" y="434"/>
                </a:lnTo>
                <a:lnTo>
                  <a:pt x="421" y="438"/>
                </a:lnTo>
                <a:lnTo>
                  <a:pt x="417" y="443"/>
                </a:lnTo>
                <a:lnTo>
                  <a:pt x="414" y="449"/>
                </a:lnTo>
                <a:lnTo>
                  <a:pt x="410" y="455"/>
                </a:lnTo>
                <a:lnTo>
                  <a:pt x="406" y="461"/>
                </a:lnTo>
                <a:lnTo>
                  <a:pt x="402" y="467"/>
                </a:lnTo>
                <a:lnTo>
                  <a:pt x="398" y="474"/>
                </a:lnTo>
                <a:lnTo>
                  <a:pt x="393" y="480"/>
                </a:lnTo>
                <a:lnTo>
                  <a:pt x="389" y="487"/>
                </a:lnTo>
                <a:lnTo>
                  <a:pt x="385" y="494"/>
                </a:lnTo>
                <a:lnTo>
                  <a:pt x="382" y="501"/>
                </a:lnTo>
                <a:lnTo>
                  <a:pt x="378" y="507"/>
                </a:lnTo>
                <a:lnTo>
                  <a:pt x="375" y="514"/>
                </a:lnTo>
                <a:lnTo>
                  <a:pt x="371" y="520"/>
                </a:lnTo>
                <a:lnTo>
                  <a:pt x="369" y="526"/>
                </a:lnTo>
                <a:lnTo>
                  <a:pt x="366" y="532"/>
                </a:lnTo>
                <a:lnTo>
                  <a:pt x="363" y="537"/>
                </a:lnTo>
                <a:lnTo>
                  <a:pt x="361" y="542"/>
                </a:lnTo>
                <a:lnTo>
                  <a:pt x="359" y="546"/>
                </a:lnTo>
                <a:lnTo>
                  <a:pt x="357" y="550"/>
                </a:lnTo>
                <a:lnTo>
                  <a:pt x="355" y="554"/>
                </a:lnTo>
                <a:lnTo>
                  <a:pt x="353" y="558"/>
                </a:lnTo>
                <a:lnTo>
                  <a:pt x="351" y="561"/>
                </a:lnTo>
                <a:lnTo>
                  <a:pt x="349" y="563"/>
                </a:lnTo>
                <a:lnTo>
                  <a:pt x="348" y="565"/>
                </a:lnTo>
                <a:lnTo>
                  <a:pt x="346" y="567"/>
                </a:lnTo>
                <a:lnTo>
                  <a:pt x="344" y="569"/>
                </a:lnTo>
                <a:lnTo>
                  <a:pt x="342" y="570"/>
                </a:lnTo>
                <a:lnTo>
                  <a:pt x="340" y="571"/>
                </a:lnTo>
                <a:lnTo>
                  <a:pt x="338" y="571"/>
                </a:lnTo>
                <a:lnTo>
                  <a:pt x="335" y="571"/>
                </a:lnTo>
                <a:lnTo>
                  <a:pt x="333" y="571"/>
                </a:lnTo>
                <a:lnTo>
                  <a:pt x="331" y="571"/>
                </a:lnTo>
                <a:lnTo>
                  <a:pt x="329" y="571"/>
                </a:lnTo>
                <a:lnTo>
                  <a:pt x="326" y="570"/>
                </a:lnTo>
                <a:lnTo>
                  <a:pt x="323" y="570"/>
                </a:lnTo>
                <a:lnTo>
                  <a:pt x="320" y="570"/>
                </a:lnTo>
                <a:lnTo>
                  <a:pt x="317" y="570"/>
                </a:lnTo>
                <a:lnTo>
                  <a:pt x="313" y="570"/>
                </a:lnTo>
                <a:lnTo>
                  <a:pt x="310" y="570"/>
                </a:lnTo>
                <a:lnTo>
                  <a:pt x="302" y="570"/>
                </a:lnTo>
                <a:lnTo>
                  <a:pt x="299" y="570"/>
                </a:lnTo>
                <a:lnTo>
                  <a:pt x="296" y="570"/>
                </a:lnTo>
                <a:lnTo>
                  <a:pt x="292" y="570"/>
                </a:lnTo>
                <a:lnTo>
                  <a:pt x="290" y="571"/>
                </a:lnTo>
                <a:lnTo>
                  <a:pt x="287" y="571"/>
                </a:lnTo>
                <a:lnTo>
                  <a:pt x="285" y="571"/>
                </a:lnTo>
                <a:lnTo>
                  <a:pt x="283" y="571"/>
                </a:lnTo>
                <a:lnTo>
                  <a:pt x="280" y="571"/>
                </a:lnTo>
                <a:lnTo>
                  <a:pt x="277" y="571"/>
                </a:lnTo>
                <a:lnTo>
                  <a:pt x="274" y="570"/>
                </a:lnTo>
                <a:lnTo>
                  <a:pt x="270" y="570"/>
                </a:lnTo>
                <a:lnTo>
                  <a:pt x="266" y="569"/>
                </a:lnTo>
                <a:lnTo>
                  <a:pt x="262" y="568"/>
                </a:lnTo>
                <a:lnTo>
                  <a:pt x="255" y="565"/>
                </a:lnTo>
                <a:lnTo>
                  <a:pt x="251" y="564"/>
                </a:lnTo>
                <a:lnTo>
                  <a:pt x="248" y="562"/>
                </a:lnTo>
                <a:lnTo>
                  <a:pt x="245" y="561"/>
                </a:lnTo>
                <a:lnTo>
                  <a:pt x="242" y="560"/>
                </a:lnTo>
                <a:lnTo>
                  <a:pt x="240" y="559"/>
                </a:lnTo>
                <a:lnTo>
                  <a:pt x="238" y="558"/>
                </a:lnTo>
                <a:lnTo>
                  <a:pt x="237" y="557"/>
                </a:lnTo>
                <a:lnTo>
                  <a:pt x="236" y="558"/>
                </a:lnTo>
                <a:lnTo>
                  <a:pt x="234" y="559"/>
                </a:lnTo>
                <a:lnTo>
                  <a:pt x="232" y="561"/>
                </a:lnTo>
                <a:lnTo>
                  <a:pt x="230" y="564"/>
                </a:lnTo>
                <a:lnTo>
                  <a:pt x="227" y="567"/>
                </a:lnTo>
                <a:lnTo>
                  <a:pt x="223" y="570"/>
                </a:lnTo>
                <a:lnTo>
                  <a:pt x="219" y="574"/>
                </a:lnTo>
                <a:lnTo>
                  <a:pt x="214" y="577"/>
                </a:lnTo>
                <a:lnTo>
                  <a:pt x="209" y="581"/>
                </a:lnTo>
                <a:lnTo>
                  <a:pt x="204" y="585"/>
                </a:lnTo>
                <a:lnTo>
                  <a:pt x="198" y="589"/>
                </a:lnTo>
                <a:lnTo>
                  <a:pt x="192" y="593"/>
                </a:lnTo>
                <a:lnTo>
                  <a:pt x="186" y="597"/>
                </a:lnTo>
                <a:lnTo>
                  <a:pt x="179" y="601"/>
                </a:lnTo>
                <a:lnTo>
                  <a:pt x="173" y="605"/>
                </a:lnTo>
                <a:lnTo>
                  <a:pt x="164" y="605"/>
                </a:lnTo>
                <a:lnTo>
                  <a:pt x="154" y="601"/>
                </a:lnTo>
                <a:lnTo>
                  <a:pt x="143" y="592"/>
                </a:lnTo>
                <a:lnTo>
                  <a:pt x="130" y="580"/>
                </a:lnTo>
                <a:lnTo>
                  <a:pt x="116" y="565"/>
                </a:lnTo>
                <a:lnTo>
                  <a:pt x="102" y="547"/>
                </a:lnTo>
                <a:lnTo>
                  <a:pt x="87" y="528"/>
                </a:lnTo>
                <a:lnTo>
                  <a:pt x="72" y="507"/>
                </a:lnTo>
                <a:lnTo>
                  <a:pt x="58" y="487"/>
                </a:lnTo>
                <a:lnTo>
                  <a:pt x="45" y="467"/>
                </a:lnTo>
                <a:lnTo>
                  <a:pt x="32" y="448"/>
                </a:lnTo>
                <a:lnTo>
                  <a:pt x="22" y="431"/>
                </a:lnTo>
                <a:lnTo>
                  <a:pt x="13" y="417"/>
                </a:lnTo>
                <a:lnTo>
                  <a:pt x="6" y="406"/>
                </a:lnTo>
                <a:lnTo>
                  <a:pt x="2" y="399"/>
                </a:lnTo>
                <a:lnTo>
                  <a:pt x="0" y="396"/>
                </a:lnTo>
              </a:path>
            </a:pathLst>
          </a:custGeom>
          <a:solidFill>
            <a:srgbClr val="FFCBB2"/>
          </a:solidFill>
          <a:ln w="12700" cap="rnd" cmpd="sng">
            <a:solidFill>
              <a:srgbClr val="000000"/>
            </a:solidFill>
            <a:prstDash val="solid"/>
            <a:round/>
            <a:headEnd type="none" w="med" len="med"/>
            <a:tailEnd type="none" w="med" len="med"/>
          </a:ln>
        </p:spPr>
        <p:txBody>
          <a:bodyPr/>
          <a:lstStyle/>
          <a:p>
            <a:endParaRPr lang="en-US"/>
          </a:p>
        </p:txBody>
      </p:sp>
      <p:sp>
        <p:nvSpPr>
          <p:cNvPr id="7189" name="Freeform 21"/>
          <p:cNvSpPr>
            <a:spLocks/>
          </p:cNvSpPr>
          <p:nvPr/>
        </p:nvSpPr>
        <p:spPr bwMode="auto">
          <a:xfrm>
            <a:off x="6870700" y="2482850"/>
            <a:ext cx="368300" cy="534988"/>
          </a:xfrm>
          <a:custGeom>
            <a:avLst/>
            <a:gdLst>
              <a:gd name="T0" fmla="*/ 2147483647 w 232"/>
              <a:gd name="T1" fmla="*/ 2147483647 h 337"/>
              <a:gd name="T2" fmla="*/ 2147483647 w 232"/>
              <a:gd name="T3" fmla="*/ 2147483647 h 337"/>
              <a:gd name="T4" fmla="*/ 2147483647 w 232"/>
              <a:gd name="T5" fmla="*/ 2147483647 h 337"/>
              <a:gd name="T6" fmla="*/ 2147483647 w 232"/>
              <a:gd name="T7" fmla="*/ 2147483647 h 337"/>
              <a:gd name="T8" fmla="*/ 2147483647 w 232"/>
              <a:gd name="T9" fmla="*/ 2147483647 h 337"/>
              <a:gd name="T10" fmla="*/ 2147483647 w 232"/>
              <a:gd name="T11" fmla="*/ 2147483647 h 337"/>
              <a:gd name="T12" fmla="*/ 2147483647 w 232"/>
              <a:gd name="T13" fmla="*/ 2147483647 h 337"/>
              <a:gd name="T14" fmla="*/ 2147483647 w 232"/>
              <a:gd name="T15" fmla="*/ 2147483647 h 337"/>
              <a:gd name="T16" fmla="*/ 2147483647 w 232"/>
              <a:gd name="T17" fmla="*/ 2147483647 h 337"/>
              <a:gd name="T18" fmla="*/ 2147483647 w 232"/>
              <a:gd name="T19" fmla="*/ 2147483647 h 337"/>
              <a:gd name="T20" fmla="*/ 0 w 232"/>
              <a:gd name="T21" fmla="*/ 2147483647 h 337"/>
              <a:gd name="T22" fmla="*/ 2147483647 w 232"/>
              <a:gd name="T23" fmla="*/ 2147483647 h 337"/>
              <a:gd name="T24" fmla="*/ 2147483647 w 232"/>
              <a:gd name="T25" fmla="*/ 2147483647 h 337"/>
              <a:gd name="T26" fmla="*/ 2147483647 w 232"/>
              <a:gd name="T27" fmla="*/ 2147483647 h 337"/>
              <a:gd name="T28" fmla="*/ 2147483647 w 232"/>
              <a:gd name="T29" fmla="*/ 2147483647 h 337"/>
              <a:gd name="T30" fmla="*/ 2147483647 w 232"/>
              <a:gd name="T31" fmla="*/ 0 h 337"/>
              <a:gd name="T32" fmla="*/ 2147483647 w 232"/>
              <a:gd name="T33" fmla="*/ 2147483647 h 337"/>
              <a:gd name="T34" fmla="*/ 2147483647 w 232"/>
              <a:gd name="T35" fmla="*/ 2147483647 h 337"/>
              <a:gd name="T36" fmla="*/ 2147483647 w 232"/>
              <a:gd name="T37" fmla="*/ 2147483647 h 337"/>
              <a:gd name="T38" fmla="*/ 2147483647 w 232"/>
              <a:gd name="T39" fmla="*/ 2147483647 h 337"/>
              <a:gd name="T40" fmla="*/ 2147483647 w 232"/>
              <a:gd name="T41" fmla="*/ 2147483647 h 337"/>
              <a:gd name="T42" fmla="*/ 2147483647 w 232"/>
              <a:gd name="T43" fmla="*/ 2147483647 h 337"/>
              <a:gd name="T44" fmla="*/ 2147483647 w 232"/>
              <a:gd name="T45" fmla="*/ 2147483647 h 337"/>
              <a:gd name="T46" fmla="*/ 2147483647 w 232"/>
              <a:gd name="T47" fmla="*/ 2147483647 h 337"/>
              <a:gd name="T48" fmla="*/ 2147483647 w 232"/>
              <a:gd name="T49" fmla="*/ 2147483647 h 337"/>
              <a:gd name="T50" fmla="*/ 2147483647 w 232"/>
              <a:gd name="T51" fmla="*/ 2147483647 h 337"/>
              <a:gd name="T52" fmla="*/ 2147483647 w 232"/>
              <a:gd name="T53" fmla="*/ 2147483647 h 337"/>
              <a:gd name="T54" fmla="*/ 2147483647 w 232"/>
              <a:gd name="T55" fmla="*/ 2147483647 h 337"/>
              <a:gd name="T56" fmla="*/ 2147483647 w 232"/>
              <a:gd name="T57" fmla="*/ 2147483647 h 337"/>
              <a:gd name="T58" fmla="*/ 2147483647 w 232"/>
              <a:gd name="T59" fmla="*/ 2147483647 h 337"/>
              <a:gd name="T60" fmla="*/ 2147483647 w 232"/>
              <a:gd name="T61" fmla="*/ 2147483647 h 337"/>
              <a:gd name="T62" fmla="*/ 2147483647 w 232"/>
              <a:gd name="T63" fmla="*/ 2147483647 h 337"/>
              <a:gd name="T64" fmla="*/ 2147483647 w 232"/>
              <a:gd name="T65" fmla="*/ 2147483647 h 337"/>
              <a:gd name="T66" fmla="*/ 2147483647 w 232"/>
              <a:gd name="T67" fmla="*/ 2147483647 h 337"/>
              <a:gd name="T68" fmla="*/ 2147483647 w 232"/>
              <a:gd name="T69" fmla="*/ 2147483647 h 337"/>
              <a:gd name="T70" fmla="*/ 2147483647 w 232"/>
              <a:gd name="T71" fmla="*/ 2147483647 h 337"/>
              <a:gd name="T72" fmla="*/ 2147483647 w 232"/>
              <a:gd name="T73" fmla="*/ 2147483647 h 337"/>
              <a:gd name="T74" fmla="*/ 2147483647 w 232"/>
              <a:gd name="T75" fmla="*/ 2147483647 h 337"/>
              <a:gd name="T76" fmla="*/ 2147483647 w 232"/>
              <a:gd name="T77" fmla="*/ 2147483647 h 337"/>
              <a:gd name="T78" fmla="*/ 2147483647 w 232"/>
              <a:gd name="T79" fmla="*/ 2147483647 h 337"/>
              <a:gd name="T80" fmla="*/ 2147483647 w 232"/>
              <a:gd name="T81" fmla="*/ 2147483647 h 337"/>
              <a:gd name="T82" fmla="*/ 2147483647 w 232"/>
              <a:gd name="T83" fmla="*/ 2147483647 h 3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2"/>
              <a:gd name="T127" fmla="*/ 0 h 337"/>
              <a:gd name="T128" fmla="*/ 232 w 232"/>
              <a:gd name="T129" fmla="*/ 337 h 33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2" h="337">
                <a:moveTo>
                  <a:pt x="231" y="289"/>
                </a:moveTo>
                <a:lnTo>
                  <a:pt x="231" y="289"/>
                </a:lnTo>
                <a:lnTo>
                  <a:pt x="230" y="290"/>
                </a:lnTo>
                <a:lnTo>
                  <a:pt x="228" y="291"/>
                </a:lnTo>
                <a:lnTo>
                  <a:pt x="226" y="293"/>
                </a:lnTo>
                <a:lnTo>
                  <a:pt x="224" y="296"/>
                </a:lnTo>
                <a:lnTo>
                  <a:pt x="221" y="299"/>
                </a:lnTo>
                <a:lnTo>
                  <a:pt x="217" y="302"/>
                </a:lnTo>
                <a:lnTo>
                  <a:pt x="213" y="306"/>
                </a:lnTo>
                <a:lnTo>
                  <a:pt x="209" y="308"/>
                </a:lnTo>
                <a:lnTo>
                  <a:pt x="204" y="312"/>
                </a:lnTo>
                <a:lnTo>
                  <a:pt x="199" y="316"/>
                </a:lnTo>
                <a:lnTo>
                  <a:pt x="193" y="320"/>
                </a:lnTo>
                <a:lnTo>
                  <a:pt x="187" y="324"/>
                </a:lnTo>
                <a:lnTo>
                  <a:pt x="181" y="328"/>
                </a:lnTo>
                <a:lnTo>
                  <a:pt x="174" y="332"/>
                </a:lnTo>
                <a:lnTo>
                  <a:pt x="169" y="336"/>
                </a:lnTo>
                <a:lnTo>
                  <a:pt x="160" y="336"/>
                </a:lnTo>
                <a:lnTo>
                  <a:pt x="150" y="332"/>
                </a:lnTo>
                <a:lnTo>
                  <a:pt x="139" y="323"/>
                </a:lnTo>
                <a:lnTo>
                  <a:pt x="127" y="311"/>
                </a:lnTo>
                <a:lnTo>
                  <a:pt x="113" y="297"/>
                </a:lnTo>
                <a:lnTo>
                  <a:pt x="99" y="279"/>
                </a:lnTo>
                <a:lnTo>
                  <a:pt x="85" y="260"/>
                </a:lnTo>
                <a:lnTo>
                  <a:pt x="70" y="240"/>
                </a:lnTo>
                <a:lnTo>
                  <a:pt x="57" y="220"/>
                </a:lnTo>
                <a:lnTo>
                  <a:pt x="44" y="200"/>
                </a:lnTo>
                <a:lnTo>
                  <a:pt x="31" y="182"/>
                </a:lnTo>
                <a:lnTo>
                  <a:pt x="21" y="165"/>
                </a:lnTo>
                <a:lnTo>
                  <a:pt x="13" y="151"/>
                </a:lnTo>
                <a:lnTo>
                  <a:pt x="6" y="140"/>
                </a:lnTo>
                <a:lnTo>
                  <a:pt x="2" y="134"/>
                </a:lnTo>
                <a:lnTo>
                  <a:pt x="0" y="131"/>
                </a:lnTo>
                <a:lnTo>
                  <a:pt x="4" y="125"/>
                </a:lnTo>
                <a:lnTo>
                  <a:pt x="9" y="118"/>
                </a:lnTo>
                <a:lnTo>
                  <a:pt x="14" y="110"/>
                </a:lnTo>
                <a:lnTo>
                  <a:pt x="19" y="101"/>
                </a:lnTo>
                <a:lnTo>
                  <a:pt x="26" y="92"/>
                </a:lnTo>
                <a:lnTo>
                  <a:pt x="33" y="83"/>
                </a:lnTo>
                <a:lnTo>
                  <a:pt x="46" y="62"/>
                </a:lnTo>
                <a:lnTo>
                  <a:pt x="53" y="52"/>
                </a:lnTo>
                <a:lnTo>
                  <a:pt x="59" y="43"/>
                </a:lnTo>
                <a:lnTo>
                  <a:pt x="64" y="33"/>
                </a:lnTo>
                <a:lnTo>
                  <a:pt x="70" y="25"/>
                </a:lnTo>
                <a:lnTo>
                  <a:pt x="75" y="17"/>
                </a:lnTo>
                <a:lnTo>
                  <a:pt x="79" y="10"/>
                </a:lnTo>
                <a:lnTo>
                  <a:pt x="82" y="4"/>
                </a:lnTo>
                <a:lnTo>
                  <a:pt x="83" y="0"/>
                </a:lnTo>
                <a:lnTo>
                  <a:pt x="80" y="7"/>
                </a:lnTo>
                <a:lnTo>
                  <a:pt x="77" y="15"/>
                </a:lnTo>
                <a:lnTo>
                  <a:pt x="73" y="24"/>
                </a:lnTo>
                <a:lnTo>
                  <a:pt x="70" y="33"/>
                </a:lnTo>
                <a:lnTo>
                  <a:pt x="66" y="44"/>
                </a:lnTo>
                <a:lnTo>
                  <a:pt x="63" y="55"/>
                </a:lnTo>
                <a:lnTo>
                  <a:pt x="59" y="66"/>
                </a:lnTo>
                <a:lnTo>
                  <a:pt x="58" y="78"/>
                </a:lnTo>
                <a:lnTo>
                  <a:pt x="56" y="90"/>
                </a:lnTo>
                <a:lnTo>
                  <a:pt x="55" y="102"/>
                </a:lnTo>
                <a:lnTo>
                  <a:pt x="54" y="115"/>
                </a:lnTo>
                <a:lnTo>
                  <a:pt x="55" y="128"/>
                </a:lnTo>
                <a:lnTo>
                  <a:pt x="57" y="140"/>
                </a:lnTo>
                <a:lnTo>
                  <a:pt x="59" y="152"/>
                </a:lnTo>
                <a:lnTo>
                  <a:pt x="64" y="164"/>
                </a:lnTo>
                <a:lnTo>
                  <a:pt x="71" y="176"/>
                </a:lnTo>
                <a:lnTo>
                  <a:pt x="78" y="186"/>
                </a:lnTo>
                <a:lnTo>
                  <a:pt x="84" y="193"/>
                </a:lnTo>
                <a:lnTo>
                  <a:pt x="90" y="196"/>
                </a:lnTo>
                <a:lnTo>
                  <a:pt x="95" y="198"/>
                </a:lnTo>
                <a:lnTo>
                  <a:pt x="98" y="197"/>
                </a:lnTo>
                <a:lnTo>
                  <a:pt x="102" y="196"/>
                </a:lnTo>
                <a:lnTo>
                  <a:pt x="104" y="192"/>
                </a:lnTo>
                <a:lnTo>
                  <a:pt x="107" y="186"/>
                </a:lnTo>
                <a:lnTo>
                  <a:pt x="108" y="180"/>
                </a:lnTo>
                <a:lnTo>
                  <a:pt x="109" y="172"/>
                </a:lnTo>
                <a:lnTo>
                  <a:pt x="110" y="164"/>
                </a:lnTo>
                <a:lnTo>
                  <a:pt x="110" y="156"/>
                </a:lnTo>
                <a:lnTo>
                  <a:pt x="109" y="148"/>
                </a:lnTo>
                <a:lnTo>
                  <a:pt x="107" y="140"/>
                </a:lnTo>
                <a:lnTo>
                  <a:pt x="106" y="133"/>
                </a:lnTo>
                <a:lnTo>
                  <a:pt x="103" y="127"/>
                </a:lnTo>
                <a:lnTo>
                  <a:pt x="101" y="121"/>
                </a:lnTo>
                <a:lnTo>
                  <a:pt x="100" y="115"/>
                </a:lnTo>
                <a:lnTo>
                  <a:pt x="99" y="108"/>
                </a:lnTo>
                <a:lnTo>
                  <a:pt x="98" y="101"/>
                </a:lnTo>
                <a:lnTo>
                  <a:pt x="98" y="93"/>
                </a:lnTo>
                <a:lnTo>
                  <a:pt x="99" y="85"/>
                </a:lnTo>
                <a:lnTo>
                  <a:pt x="100" y="78"/>
                </a:lnTo>
                <a:lnTo>
                  <a:pt x="101" y="70"/>
                </a:lnTo>
                <a:lnTo>
                  <a:pt x="102" y="62"/>
                </a:lnTo>
                <a:lnTo>
                  <a:pt x="104" y="54"/>
                </a:lnTo>
                <a:lnTo>
                  <a:pt x="106" y="47"/>
                </a:lnTo>
                <a:lnTo>
                  <a:pt x="107" y="40"/>
                </a:lnTo>
                <a:lnTo>
                  <a:pt x="109" y="33"/>
                </a:lnTo>
                <a:lnTo>
                  <a:pt x="112" y="27"/>
                </a:lnTo>
                <a:lnTo>
                  <a:pt x="114" y="22"/>
                </a:lnTo>
                <a:lnTo>
                  <a:pt x="116" y="17"/>
                </a:lnTo>
                <a:lnTo>
                  <a:pt x="115" y="28"/>
                </a:lnTo>
                <a:lnTo>
                  <a:pt x="116" y="42"/>
                </a:lnTo>
                <a:lnTo>
                  <a:pt x="117" y="57"/>
                </a:lnTo>
                <a:lnTo>
                  <a:pt x="119" y="72"/>
                </a:lnTo>
                <a:lnTo>
                  <a:pt x="121" y="86"/>
                </a:lnTo>
                <a:lnTo>
                  <a:pt x="124" y="102"/>
                </a:lnTo>
                <a:lnTo>
                  <a:pt x="128" y="118"/>
                </a:lnTo>
                <a:lnTo>
                  <a:pt x="132" y="134"/>
                </a:lnTo>
                <a:lnTo>
                  <a:pt x="136" y="149"/>
                </a:lnTo>
                <a:lnTo>
                  <a:pt x="141" y="165"/>
                </a:lnTo>
                <a:lnTo>
                  <a:pt x="148" y="181"/>
                </a:lnTo>
                <a:lnTo>
                  <a:pt x="155" y="196"/>
                </a:lnTo>
                <a:lnTo>
                  <a:pt x="162" y="210"/>
                </a:lnTo>
                <a:lnTo>
                  <a:pt x="171" y="224"/>
                </a:lnTo>
                <a:lnTo>
                  <a:pt x="179" y="237"/>
                </a:lnTo>
                <a:lnTo>
                  <a:pt x="188" y="250"/>
                </a:lnTo>
                <a:lnTo>
                  <a:pt x="192" y="254"/>
                </a:lnTo>
                <a:lnTo>
                  <a:pt x="196" y="258"/>
                </a:lnTo>
                <a:lnTo>
                  <a:pt x="200" y="262"/>
                </a:lnTo>
                <a:lnTo>
                  <a:pt x="203" y="266"/>
                </a:lnTo>
                <a:lnTo>
                  <a:pt x="207" y="269"/>
                </a:lnTo>
                <a:lnTo>
                  <a:pt x="210" y="272"/>
                </a:lnTo>
                <a:lnTo>
                  <a:pt x="212" y="275"/>
                </a:lnTo>
                <a:lnTo>
                  <a:pt x="215" y="277"/>
                </a:lnTo>
                <a:lnTo>
                  <a:pt x="218" y="280"/>
                </a:lnTo>
                <a:lnTo>
                  <a:pt x="221" y="282"/>
                </a:lnTo>
                <a:lnTo>
                  <a:pt x="223" y="284"/>
                </a:lnTo>
                <a:lnTo>
                  <a:pt x="225" y="285"/>
                </a:lnTo>
                <a:lnTo>
                  <a:pt x="227" y="286"/>
                </a:lnTo>
                <a:lnTo>
                  <a:pt x="229" y="287"/>
                </a:lnTo>
                <a:lnTo>
                  <a:pt x="230" y="288"/>
                </a:lnTo>
                <a:lnTo>
                  <a:pt x="231" y="289"/>
                </a:lnTo>
              </a:path>
            </a:pathLst>
          </a:custGeom>
          <a:solidFill>
            <a:srgbClr val="C6877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0" name="Freeform 22"/>
          <p:cNvSpPr>
            <a:spLocks/>
          </p:cNvSpPr>
          <p:nvPr/>
        </p:nvSpPr>
        <p:spPr bwMode="auto">
          <a:xfrm>
            <a:off x="6870700" y="2482850"/>
            <a:ext cx="368300" cy="534988"/>
          </a:xfrm>
          <a:custGeom>
            <a:avLst/>
            <a:gdLst>
              <a:gd name="T0" fmla="*/ 2147483647 w 232"/>
              <a:gd name="T1" fmla="*/ 2147483647 h 337"/>
              <a:gd name="T2" fmla="*/ 2147483647 w 232"/>
              <a:gd name="T3" fmla="*/ 2147483647 h 337"/>
              <a:gd name="T4" fmla="*/ 2147483647 w 232"/>
              <a:gd name="T5" fmla="*/ 2147483647 h 337"/>
              <a:gd name="T6" fmla="*/ 2147483647 w 232"/>
              <a:gd name="T7" fmla="*/ 2147483647 h 337"/>
              <a:gd name="T8" fmla="*/ 2147483647 w 232"/>
              <a:gd name="T9" fmla="*/ 2147483647 h 337"/>
              <a:gd name="T10" fmla="*/ 2147483647 w 232"/>
              <a:gd name="T11" fmla="*/ 2147483647 h 337"/>
              <a:gd name="T12" fmla="*/ 2147483647 w 232"/>
              <a:gd name="T13" fmla="*/ 2147483647 h 337"/>
              <a:gd name="T14" fmla="*/ 2147483647 w 232"/>
              <a:gd name="T15" fmla="*/ 2147483647 h 337"/>
              <a:gd name="T16" fmla="*/ 2147483647 w 232"/>
              <a:gd name="T17" fmla="*/ 2147483647 h 337"/>
              <a:gd name="T18" fmla="*/ 2147483647 w 232"/>
              <a:gd name="T19" fmla="*/ 2147483647 h 337"/>
              <a:gd name="T20" fmla="*/ 2147483647 w 232"/>
              <a:gd name="T21" fmla="*/ 2147483647 h 337"/>
              <a:gd name="T22" fmla="*/ 2147483647 w 232"/>
              <a:gd name="T23" fmla="*/ 2147483647 h 337"/>
              <a:gd name="T24" fmla="*/ 2147483647 w 232"/>
              <a:gd name="T25" fmla="*/ 2147483647 h 337"/>
              <a:gd name="T26" fmla="*/ 2147483647 w 232"/>
              <a:gd name="T27" fmla="*/ 2147483647 h 337"/>
              <a:gd name="T28" fmla="*/ 2147483647 w 232"/>
              <a:gd name="T29" fmla="*/ 2147483647 h 337"/>
              <a:gd name="T30" fmla="*/ 2147483647 w 232"/>
              <a:gd name="T31" fmla="*/ 2147483647 h 337"/>
              <a:gd name="T32" fmla="*/ 2147483647 w 232"/>
              <a:gd name="T33" fmla="*/ 2147483647 h 337"/>
              <a:gd name="T34" fmla="*/ 2147483647 w 232"/>
              <a:gd name="T35" fmla="*/ 2147483647 h 337"/>
              <a:gd name="T36" fmla="*/ 2147483647 w 232"/>
              <a:gd name="T37" fmla="*/ 2147483647 h 337"/>
              <a:gd name="T38" fmla="*/ 2147483647 w 232"/>
              <a:gd name="T39" fmla="*/ 2147483647 h 337"/>
              <a:gd name="T40" fmla="*/ 2147483647 w 232"/>
              <a:gd name="T41" fmla="*/ 2147483647 h 337"/>
              <a:gd name="T42" fmla="*/ 2147483647 w 232"/>
              <a:gd name="T43" fmla="*/ 2147483647 h 337"/>
              <a:gd name="T44" fmla="*/ 2147483647 w 232"/>
              <a:gd name="T45" fmla="*/ 2147483647 h 337"/>
              <a:gd name="T46" fmla="*/ 2147483647 w 232"/>
              <a:gd name="T47" fmla="*/ 2147483647 h 337"/>
              <a:gd name="T48" fmla="*/ 2147483647 w 232"/>
              <a:gd name="T49" fmla="*/ 2147483647 h 337"/>
              <a:gd name="T50" fmla="*/ 2147483647 w 232"/>
              <a:gd name="T51" fmla="*/ 2147483647 h 337"/>
              <a:gd name="T52" fmla="*/ 2147483647 w 232"/>
              <a:gd name="T53" fmla="*/ 2147483647 h 337"/>
              <a:gd name="T54" fmla="*/ 2147483647 w 232"/>
              <a:gd name="T55" fmla="*/ 2147483647 h 337"/>
              <a:gd name="T56" fmla="*/ 2147483647 w 232"/>
              <a:gd name="T57" fmla="*/ 2147483647 h 337"/>
              <a:gd name="T58" fmla="*/ 2147483647 w 232"/>
              <a:gd name="T59" fmla="*/ 2147483647 h 337"/>
              <a:gd name="T60" fmla="*/ 2147483647 w 232"/>
              <a:gd name="T61" fmla="*/ 2147483647 h 337"/>
              <a:gd name="T62" fmla="*/ 2147483647 w 232"/>
              <a:gd name="T63" fmla="*/ 2147483647 h 337"/>
              <a:gd name="T64" fmla="*/ 2147483647 w 232"/>
              <a:gd name="T65" fmla="*/ 2147483647 h 337"/>
              <a:gd name="T66" fmla="*/ 2147483647 w 232"/>
              <a:gd name="T67" fmla="*/ 2147483647 h 337"/>
              <a:gd name="T68" fmla="*/ 2147483647 w 232"/>
              <a:gd name="T69" fmla="*/ 2147483647 h 337"/>
              <a:gd name="T70" fmla="*/ 2147483647 w 232"/>
              <a:gd name="T71" fmla="*/ 2147483647 h 337"/>
              <a:gd name="T72" fmla="*/ 2147483647 w 232"/>
              <a:gd name="T73" fmla="*/ 2147483647 h 337"/>
              <a:gd name="T74" fmla="*/ 2147483647 w 232"/>
              <a:gd name="T75" fmla="*/ 2147483647 h 337"/>
              <a:gd name="T76" fmla="*/ 2147483647 w 232"/>
              <a:gd name="T77" fmla="*/ 2147483647 h 337"/>
              <a:gd name="T78" fmla="*/ 2147483647 w 232"/>
              <a:gd name="T79" fmla="*/ 2147483647 h 337"/>
              <a:gd name="T80" fmla="*/ 2147483647 w 232"/>
              <a:gd name="T81" fmla="*/ 2147483647 h 337"/>
              <a:gd name="T82" fmla="*/ 2147483647 w 232"/>
              <a:gd name="T83" fmla="*/ 2147483647 h 337"/>
              <a:gd name="T84" fmla="*/ 2147483647 w 232"/>
              <a:gd name="T85" fmla="*/ 2147483647 h 337"/>
              <a:gd name="T86" fmla="*/ 2147483647 w 232"/>
              <a:gd name="T87" fmla="*/ 2147483647 h 337"/>
              <a:gd name="T88" fmla="*/ 2147483647 w 232"/>
              <a:gd name="T89" fmla="*/ 2147483647 h 337"/>
              <a:gd name="T90" fmla="*/ 2147483647 w 232"/>
              <a:gd name="T91" fmla="*/ 2147483647 h 337"/>
              <a:gd name="T92" fmla="*/ 2147483647 w 232"/>
              <a:gd name="T93" fmla="*/ 2147483647 h 3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2"/>
              <a:gd name="T142" fmla="*/ 0 h 337"/>
              <a:gd name="T143" fmla="*/ 232 w 232"/>
              <a:gd name="T144" fmla="*/ 337 h 3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2" h="337">
                <a:moveTo>
                  <a:pt x="83" y="0"/>
                </a:moveTo>
                <a:lnTo>
                  <a:pt x="82" y="4"/>
                </a:lnTo>
                <a:lnTo>
                  <a:pt x="79" y="10"/>
                </a:lnTo>
                <a:lnTo>
                  <a:pt x="75" y="17"/>
                </a:lnTo>
                <a:lnTo>
                  <a:pt x="70" y="25"/>
                </a:lnTo>
                <a:lnTo>
                  <a:pt x="64" y="33"/>
                </a:lnTo>
                <a:lnTo>
                  <a:pt x="59" y="43"/>
                </a:lnTo>
                <a:lnTo>
                  <a:pt x="53" y="52"/>
                </a:lnTo>
                <a:lnTo>
                  <a:pt x="46" y="62"/>
                </a:lnTo>
                <a:lnTo>
                  <a:pt x="33" y="83"/>
                </a:lnTo>
                <a:lnTo>
                  <a:pt x="26" y="92"/>
                </a:lnTo>
                <a:lnTo>
                  <a:pt x="19" y="101"/>
                </a:lnTo>
                <a:lnTo>
                  <a:pt x="14" y="110"/>
                </a:lnTo>
                <a:lnTo>
                  <a:pt x="9" y="118"/>
                </a:lnTo>
                <a:lnTo>
                  <a:pt x="4" y="125"/>
                </a:lnTo>
                <a:lnTo>
                  <a:pt x="0" y="131"/>
                </a:lnTo>
                <a:lnTo>
                  <a:pt x="2" y="134"/>
                </a:lnTo>
                <a:lnTo>
                  <a:pt x="6" y="140"/>
                </a:lnTo>
                <a:lnTo>
                  <a:pt x="13" y="151"/>
                </a:lnTo>
                <a:lnTo>
                  <a:pt x="21" y="165"/>
                </a:lnTo>
                <a:lnTo>
                  <a:pt x="31" y="182"/>
                </a:lnTo>
                <a:lnTo>
                  <a:pt x="44" y="200"/>
                </a:lnTo>
                <a:lnTo>
                  <a:pt x="57" y="220"/>
                </a:lnTo>
                <a:lnTo>
                  <a:pt x="70" y="240"/>
                </a:lnTo>
                <a:lnTo>
                  <a:pt x="85" y="260"/>
                </a:lnTo>
                <a:lnTo>
                  <a:pt x="99" y="279"/>
                </a:lnTo>
                <a:lnTo>
                  <a:pt x="113" y="297"/>
                </a:lnTo>
                <a:lnTo>
                  <a:pt x="127" y="311"/>
                </a:lnTo>
                <a:lnTo>
                  <a:pt x="139" y="323"/>
                </a:lnTo>
                <a:lnTo>
                  <a:pt x="150" y="332"/>
                </a:lnTo>
                <a:lnTo>
                  <a:pt x="160" y="336"/>
                </a:lnTo>
                <a:lnTo>
                  <a:pt x="169" y="336"/>
                </a:lnTo>
                <a:lnTo>
                  <a:pt x="174" y="332"/>
                </a:lnTo>
                <a:lnTo>
                  <a:pt x="181" y="328"/>
                </a:lnTo>
                <a:lnTo>
                  <a:pt x="187" y="324"/>
                </a:lnTo>
                <a:lnTo>
                  <a:pt x="193" y="320"/>
                </a:lnTo>
                <a:lnTo>
                  <a:pt x="199" y="316"/>
                </a:lnTo>
                <a:lnTo>
                  <a:pt x="204" y="312"/>
                </a:lnTo>
                <a:lnTo>
                  <a:pt x="209" y="308"/>
                </a:lnTo>
                <a:lnTo>
                  <a:pt x="213" y="306"/>
                </a:lnTo>
                <a:lnTo>
                  <a:pt x="217" y="302"/>
                </a:lnTo>
                <a:lnTo>
                  <a:pt x="221" y="299"/>
                </a:lnTo>
                <a:lnTo>
                  <a:pt x="224" y="296"/>
                </a:lnTo>
                <a:lnTo>
                  <a:pt x="226" y="293"/>
                </a:lnTo>
                <a:lnTo>
                  <a:pt x="228" y="291"/>
                </a:lnTo>
                <a:lnTo>
                  <a:pt x="230" y="290"/>
                </a:lnTo>
                <a:lnTo>
                  <a:pt x="231" y="289"/>
                </a:lnTo>
                <a:lnTo>
                  <a:pt x="230" y="288"/>
                </a:lnTo>
                <a:lnTo>
                  <a:pt x="229" y="287"/>
                </a:lnTo>
                <a:lnTo>
                  <a:pt x="227" y="286"/>
                </a:lnTo>
                <a:lnTo>
                  <a:pt x="225" y="285"/>
                </a:lnTo>
                <a:lnTo>
                  <a:pt x="223" y="284"/>
                </a:lnTo>
                <a:lnTo>
                  <a:pt x="221" y="282"/>
                </a:lnTo>
                <a:lnTo>
                  <a:pt x="218" y="280"/>
                </a:lnTo>
                <a:lnTo>
                  <a:pt x="215" y="277"/>
                </a:lnTo>
                <a:lnTo>
                  <a:pt x="212" y="275"/>
                </a:lnTo>
                <a:lnTo>
                  <a:pt x="210" y="272"/>
                </a:lnTo>
                <a:lnTo>
                  <a:pt x="207" y="269"/>
                </a:lnTo>
                <a:lnTo>
                  <a:pt x="203" y="266"/>
                </a:lnTo>
                <a:lnTo>
                  <a:pt x="200" y="262"/>
                </a:lnTo>
                <a:lnTo>
                  <a:pt x="196" y="258"/>
                </a:lnTo>
                <a:lnTo>
                  <a:pt x="192" y="254"/>
                </a:lnTo>
                <a:lnTo>
                  <a:pt x="188" y="250"/>
                </a:lnTo>
                <a:lnTo>
                  <a:pt x="178" y="237"/>
                </a:lnTo>
                <a:lnTo>
                  <a:pt x="169" y="223"/>
                </a:lnTo>
                <a:lnTo>
                  <a:pt x="159" y="210"/>
                </a:lnTo>
                <a:lnTo>
                  <a:pt x="151" y="196"/>
                </a:lnTo>
                <a:lnTo>
                  <a:pt x="144" y="183"/>
                </a:lnTo>
                <a:lnTo>
                  <a:pt x="137" y="170"/>
                </a:lnTo>
                <a:lnTo>
                  <a:pt x="132" y="155"/>
                </a:lnTo>
                <a:lnTo>
                  <a:pt x="127" y="141"/>
                </a:lnTo>
                <a:lnTo>
                  <a:pt x="123" y="127"/>
                </a:lnTo>
                <a:lnTo>
                  <a:pt x="120" y="112"/>
                </a:lnTo>
                <a:lnTo>
                  <a:pt x="117" y="97"/>
                </a:lnTo>
                <a:lnTo>
                  <a:pt x="115" y="82"/>
                </a:lnTo>
                <a:lnTo>
                  <a:pt x="114" y="66"/>
                </a:lnTo>
                <a:lnTo>
                  <a:pt x="114" y="50"/>
                </a:lnTo>
                <a:lnTo>
                  <a:pt x="114" y="33"/>
                </a:lnTo>
                <a:lnTo>
                  <a:pt x="116" y="17"/>
                </a:lnTo>
                <a:lnTo>
                  <a:pt x="113" y="32"/>
                </a:lnTo>
                <a:lnTo>
                  <a:pt x="111" y="47"/>
                </a:lnTo>
                <a:lnTo>
                  <a:pt x="110" y="61"/>
                </a:lnTo>
                <a:lnTo>
                  <a:pt x="109" y="74"/>
                </a:lnTo>
                <a:lnTo>
                  <a:pt x="109" y="85"/>
                </a:lnTo>
                <a:lnTo>
                  <a:pt x="110" y="97"/>
                </a:lnTo>
                <a:lnTo>
                  <a:pt x="110" y="107"/>
                </a:lnTo>
                <a:lnTo>
                  <a:pt x="112" y="117"/>
                </a:lnTo>
                <a:lnTo>
                  <a:pt x="113" y="127"/>
                </a:lnTo>
                <a:lnTo>
                  <a:pt x="115" y="136"/>
                </a:lnTo>
                <a:lnTo>
                  <a:pt x="118" y="144"/>
                </a:lnTo>
                <a:lnTo>
                  <a:pt x="121" y="153"/>
                </a:lnTo>
                <a:lnTo>
                  <a:pt x="124" y="161"/>
                </a:lnTo>
                <a:lnTo>
                  <a:pt x="127" y="170"/>
                </a:lnTo>
                <a:lnTo>
                  <a:pt x="130" y="178"/>
                </a:lnTo>
                <a:lnTo>
                  <a:pt x="134" y="186"/>
                </a:lnTo>
                <a:lnTo>
                  <a:pt x="139" y="198"/>
                </a:lnTo>
                <a:lnTo>
                  <a:pt x="145" y="210"/>
                </a:lnTo>
                <a:lnTo>
                  <a:pt x="151" y="221"/>
                </a:lnTo>
                <a:lnTo>
                  <a:pt x="157" y="232"/>
                </a:lnTo>
                <a:lnTo>
                  <a:pt x="163" y="242"/>
                </a:lnTo>
                <a:lnTo>
                  <a:pt x="169" y="251"/>
                </a:lnTo>
                <a:lnTo>
                  <a:pt x="173" y="258"/>
                </a:lnTo>
                <a:lnTo>
                  <a:pt x="177" y="265"/>
                </a:lnTo>
                <a:lnTo>
                  <a:pt x="180" y="271"/>
                </a:lnTo>
                <a:lnTo>
                  <a:pt x="182" y="276"/>
                </a:lnTo>
                <a:lnTo>
                  <a:pt x="183" y="279"/>
                </a:lnTo>
                <a:lnTo>
                  <a:pt x="183" y="281"/>
                </a:lnTo>
                <a:lnTo>
                  <a:pt x="181" y="281"/>
                </a:lnTo>
                <a:lnTo>
                  <a:pt x="177" y="279"/>
                </a:lnTo>
                <a:lnTo>
                  <a:pt x="172" y="276"/>
                </a:lnTo>
                <a:lnTo>
                  <a:pt x="164" y="270"/>
                </a:lnTo>
                <a:lnTo>
                  <a:pt x="156" y="264"/>
                </a:lnTo>
                <a:lnTo>
                  <a:pt x="147" y="258"/>
                </a:lnTo>
                <a:lnTo>
                  <a:pt x="139" y="252"/>
                </a:lnTo>
                <a:lnTo>
                  <a:pt x="132" y="247"/>
                </a:lnTo>
                <a:lnTo>
                  <a:pt x="124" y="241"/>
                </a:lnTo>
                <a:lnTo>
                  <a:pt x="117" y="235"/>
                </a:lnTo>
                <a:lnTo>
                  <a:pt x="110" y="229"/>
                </a:lnTo>
                <a:lnTo>
                  <a:pt x="103" y="223"/>
                </a:lnTo>
                <a:lnTo>
                  <a:pt x="96" y="218"/>
                </a:lnTo>
                <a:lnTo>
                  <a:pt x="91" y="212"/>
                </a:lnTo>
                <a:lnTo>
                  <a:pt x="85" y="206"/>
                </a:lnTo>
                <a:lnTo>
                  <a:pt x="79" y="199"/>
                </a:lnTo>
                <a:lnTo>
                  <a:pt x="73" y="194"/>
                </a:lnTo>
                <a:lnTo>
                  <a:pt x="68" y="188"/>
                </a:lnTo>
                <a:lnTo>
                  <a:pt x="63" y="181"/>
                </a:lnTo>
                <a:lnTo>
                  <a:pt x="58" y="174"/>
                </a:lnTo>
                <a:lnTo>
                  <a:pt x="53" y="165"/>
                </a:lnTo>
                <a:lnTo>
                  <a:pt x="48" y="156"/>
                </a:lnTo>
                <a:lnTo>
                  <a:pt x="44" y="147"/>
                </a:lnTo>
                <a:lnTo>
                  <a:pt x="42" y="139"/>
                </a:lnTo>
                <a:lnTo>
                  <a:pt x="40" y="130"/>
                </a:lnTo>
                <a:lnTo>
                  <a:pt x="39" y="121"/>
                </a:lnTo>
                <a:lnTo>
                  <a:pt x="39" y="112"/>
                </a:lnTo>
                <a:lnTo>
                  <a:pt x="41" y="102"/>
                </a:lnTo>
                <a:lnTo>
                  <a:pt x="43" y="92"/>
                </a:lnTo>
                <a:lnTo>
                  <a:pt x="46" y="82"/>
                </a:lnTo>
                <a:lnTo>
                  <a:pt x="50" y="70"/>
                </a:lnTo>
                <a:lnTo>
                  <a:pt x="55" y="58"/>
                </a:lnTo>
                <a:lnTo>
                  <a:pt x="60" y="45"/>
                </a:lnTo>
                <a:lnTo>
                  <a:pt x="67" y="31"/>
                </a:lnTo>
                <a:lnTo>
                  <a:pt x="75" y="16"/>
                </a:lnTo>
                <a:lnTo>
                  <a:pt x="83" y="0"/>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1" name="Freeform 23"/>
          <p:cNvSpPr>
            <a:spLocks/>
          </p:cNvSpPr>
          <p:nvPr/>
        </p:nvSpPr>
        <p:spPr bwMode="auto">
          <a:xfrm>
            <a:off x="6870700" y="2482850"/>
            <a:ext cx="377825" cy="544513"/>
          </a:xfrm>
          <a:custGeom>
            <a:avLst/>
            <a:gdLst>
              <a:gd name="T0" fmla="*/ 2147483647 w 238"/>
              <a:gd name="T1" fmla="*/ 2147483647 h 343"/>
              <a:gd name="T2" fmla="*/ 2147483647 w 238"/>
              <a:gd name="T3" fmla="*/ 2147483647 h 343"/>
              <a:gd name="T4" fmla="*/ 2147483647 w 238"/>
              <a:gd name="T5" fmla="*/ 2147483647 h 343"/>
              <a:gd name="T6" fmla="*/ 2147483647 w 238"/>
              <a:gd name="T7" fmla="*/ 2147483647 h 343"/>
              <a:gd name="T8" fmla="*/ 2147483647 w 238"/>
              <a:gd name="T9" fmla="*/ 2147483647 h 343"/>
              <a:gd name="T10" fmla="*/ 2147483647 w 238"/>
              <a:gd name="T11" fmla="*/ 2147483647 h 343"/>
              <a:gd name="T12" fmla="*/ 2147483647 w 238"/>
              <a:gd name="T13" fmla="*/ 2147483647 h 343"/>
              <a:gd name="T14" fmla="*/ 0 w 238"/>
              <a:gd name="T15" fmla="*/ 2147483647 h 343"/>
              <a:gd name="T16" fmla="*/ 2147483647 w 238"/>
              <a:gd name="T17" fmla="*/ 2147483647 h 343"/>
              <a:gd name="T18" fmla="*/ 2147483647 w 238"/>
              <a:gd name="T19" fmla="*/ 2147483647 h 343"/>
              <a:gd name="T20" fmla="*/ 2147483647 w 238"/>
              <a:gd name="T21" fmla="*/ 2147483647 h 343"/>
              <a:gd name="T22" fmla="*/ 2147483647 w 238"/>
              <a:gd name="T23" fmla="*/ 2147483647 h 343"/>
              <a:gd name="T24" fmla="*/ 2147483647 w 238"/>
              <a:gd name="T25" fmla="*/ 2147483647 h 343"/>
              <a:gd name="T26" fmla="*/ 2147483647 w 238"/>
              <a:gd name="T27" fmla="*/ 2147483647 h 343"/>
              <a:gd name="T28" fmla="*/ 2147483647 w 238"/>
              <a:gd name="T29" fmla="*/ 2147483647 h 343"/>
              <a:gd name="T30" fmla="*/ 2147483647 w 238"/>
              <a:gd name="T31" fmla="*/ 2147483647 h 343"/>
              <a:gd name="T32" fmla="*/ 2147483647 w 238"/>
              <a:gd name="T33" fmla="*/ 2147483647 h 343"/>
              <a:gd name="T34" fmla="*/ 2147483647 w 238"/>
              <a:gd name="T35" fmla="*/ 2147483647 h 343"/>
              <a:gd name="T36" fmla="*/ 2147483647 w 238"/>
              <a:gd name="T37" fmla="*/ 2147483647 h 343"/>
              <a:gd name="T38" fmla="*/ 2147483647 w 238"/>
              <a:gd name="T39" fmla="*/ 2147483647 h 343"/>
              <a:gd name="T40" fmla="*/ 2147483647 w 238"/>
              <a:gd name="T41" fmla="*/ 2147483647 h 343"/>
              <a:gd name="T42" fmla="*/ 2147483647 w 238"/>
              <a:gd name="T43" fmla="*/ 2147483647 h 343"/>
              <a:gd name="T44" fmla="*/ 2147483647 w 238"/>
              <a:gd name="T45" fmla="*/ 2147483647 h 343"/>
              <a:gd name="T46" fmla="*/ 2147483647 w 238"/>
              <a:gd name="T47" fmla="*/ 2147483647 h 343"/>
              <a:gd name="T48" fmla="*/ 2147483647 w 238"/>
              <a:gd name="T49" fmla="*/ 2147483647 h 343"/>
              <a:gd name="T50" fmla="*/ 2147483647 w 238"/>
              <a:gd name="T51" fmla="*/ 2147483647 h 343"/>
              <a:gd name="T52" fmla="*/ 2147483647 w 238"/>
              <a:gd name="T53" fmla="*/ 2147483647 h 343"/>
              <a:gd name="T54" fmla="*/ 2147483647 w 238"/>
              <a:gd name="T55" fmla="*/ 2147483647 h 343"/>
              <a:gd name="T56" fmla="*/ 2147483647 w 238"/>
              <a:gd name="T57" fmla="*/ 2147483647 h 343"/>
              <a:gd name="T58" fmla="*/ 2147483647 w 238"/>
              <a:gd name="T59" fmla="*/ 2147483647 h 343"/>
              <a:gd name="T60" fmla="*/ 2147483647 w 238"/>
              <a:gd name="T61" fmla="*/ 2147483647 h 343"/>
              <a:gd name="T62" fmla="*/ 2147483647 w 238"/>
              <a:gd name="T63" fmla="*/ 2147483647 h 343"/>
              <a:gd name="T64" fmla="*/ 2147483647 w 238"/>
              <a:gd name="T65" fmla="*/ 2147483647 h 343"/>
              <a:gd name="T66" fmla="*/ 2147483647 w 238"/>
              <a:gd name="T67" fmla="*/ 2147483647 h 343"/>
              <a:gd name="T68" fmla="*/ 2147483647 w 238"/>
              <a:gd name="T69" fmla="*/ 2147483647 h 343"/>
              <a:gd name="T70" fmla="*/ 2147483647 w 238"/>
              <a:gd name="T71" fmla="*/ 2147483647 h 343"/>
              <a:gd name="T72" fmla="*/ 2147483647 w 238"/>
              <a:gd name="T73" fmla="*/ 2147483647 h 343"/>
              <a:gd name="T74" fmla="*/ 2147483647 w 238"/>
              <a:gd name="T75" fmla="*/ 2147483647 h 343"/>
              <a:gd name="T76" fmla="*/ 2147483647 w 238"/>
              <a:gd name="T77" fmla="*/ 2147483647 h 343"/>
              <a:gd name="T78" fmla="*/ 2147483647 w 238"/>
              <a:gd name="T79" fmla="*/ 2147483647 h 343"/>
              <a:gd name="T80" fmla="*/ 2147483647 w 238"/>
              <a:gd name="T81" fmla="*/ 2147483647 h 343"/>
              <a:gd name="T82" fmla="*/ 2147483647 w 238"/>
              <a:gd name="T83" fmla="*/ 2147483647 h 343"/>
              <a:gd name="T84" fmla="*/ 2147483647 w 238"/>
              <a:gd name="T85" fmla="*/ 2147483647 h 343"/>
              <a:gd name="T86" fmla="*/ 2147483647 w 238"/>
              <a:gd name="T87" fmla="*/ 2147483647 h 343"/>
              <a:gd name="T88" fmla="*/ 2147483647 w 238"/>
              <a:gd name="T89" fmla="*/ 2147483647 h 343"/>
              <a:gd name="T90" fmla="*/ 2147483647 w 238"/>
              <a:gd name="T91" fmla="*/ 2147483647 h 343"/>
              <a:gd name="T92" fmla="*/ 2147483647 w 238"/>
              <a:gd name="T93" fmla="*/ 2147483647 h 343"/>
              <a:gd name="T94" fmla="*/ 2147483647 w 238"/>
              <a:gd name="T95" fmla="*/ 2147483647 h 343"/>
              <a:gd name="T96" fmla="*/ 2147483647 w 238"/>
              <a:gd name="T97" fmla="*/ 2147483647 h 343"/>
              <a:gd name="T98" fmla="*/ 2147483647 w 238"/>
              <a:gd name="T99" fmla="*/ 2147483647 h 343"/>
              <a:gd name="T100" fmla="*/ 2147483647 w 238"/>
              <a:gd name="T101" fmla="*/ 2147483647 h 343"/>
              <a:gd name="T102" fmla="*/ 2147483647 w 238"/>
              <a:gd name="T103" fmla="*/ 2147483647 h 343"/>
              <a:gd name="T104" fmla="*/ 2147483647 w 238"/>
              <a:gd name="T105" fmla="*/ 2147483647 h 343"/>
              <a:gd name="T106" fmla="*/ 2147483647 w 238"/>
              <a:gd name="T107" fmla="*/ 2147483647 h 343"/>
              <a:gd name="T108" fmla="*/ 2147483647 w 238"/>
              <a:gd name="T109" fmla="*/ 2147483647 h 343"/>
              <a:gd name="T110" fmla="*/ 2147483647 w 238"/>
              <a:gd name="T111" fmla="*/ 2147483647 h 343"/>
              <a:gd name="T112" fmla="*/ 2147483647 w 238"/>
              <a:gd name="T113" fmla="*/ 2147483647 h 343"/>
              <a:gd name="T114" fmla="*/ 2147483647 w 238"/>
              <a:gd name="T115" fmla="*/ 2147483647 h 343"/>
              <a:gd name="T116" fmla="*/ 2147483647 w 238"/>
              <a:gd name="T117" fmla="*/ 2147483647 h 343"/>
              <a:gd name="T118" fmla="*/ 2147483647 w 238"/>
              <a:gd name="T119" fmla="*/ 2147483647 h 343"/>
              <a:gd name="T120" fmla="*/ 2147483647 w 238"/>
              <a:gd name="T121" fmla="*/ 2147483647 h 343"/>
              <a:gd name="T122" fmla="*/ 2147483647 w 238"/>
              <a:gd name="T123" fmla="*/ 2147483647 h 343"/>
              <a:gd name="T124" fmla="*/ 2147483647 w 238"/>
              <a:gd name="T125" fmla="*/ 0 h 3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38"/>
              <a:gd name="T190" fmla="*/ 0 h 343"/>
              <a:gd name="T191" fmla="*/ 238 w 238"/>
              <a:gd name="T192" fmla="*/ 343 h 3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38" h="343">
                <a:moveTo>
                  <a:pt x="85" y="0"/>
                </a:moveTo>
                <a:lnTo>
                  <a:pt x="84" y="4"/>
                </a:lnTo>
                <a:lnTo>
                  <a:pt x="81" y="10"/>
                </a:lnTo>
                <a:lnTo>
                  <a:pt x="77" y="17"/>
                </a:lnTo>
                <a:lnTo>
                  <a:pt x="72" y="25"/>
                </a:lnTo>
                <a:lnTo>
                  <a:pt x="66" y="34"/>
                </a:lnTo>
                <a:lnTo>
                  <a:pt x="61" y="44"/>
                </a:lnTo>
                <a:lnTo>
                  <a:pt x="54" y="53"/>
                </a:lnTo>
                <a:lnTo>
                  <a:pt x="47" y="63"/>
                </a:lnTo>
                <a:lnTo>
                  <a:pt x="34" y="84"/>
                </a:lnTo>
                <a:lnTo>
                  <a:pt x="27" y="94"/>
                </a:lnTo>
                <a:lnTo>
                  <a:pt x="20" y="103"/>
                </a:lnTo>
                <a:lnTo>
                  <a:pt x="14" y="112"/>
                </a:lnTo>
                <a:lnTo>
                  <a:pt x="9" y="120"/>
                </a:lnTo>
                <a:lnTo>
                  <a:pt x="4" y="127"/>
                </a:lnTo>
                <a:lnTo>
                  <a:pt x="0" y="133"/>
                </a:lnTo>
                <a:lnTo>
                  <a:pt x="2" y="136"/>
                </a:lnTo>
                <a:lnTo>
                  <a:pt x="6" y="143"/>
                </a:lnTo>
                <a:lnTo>
                  <a:pt x="13" y="154"/>
                </a:lnTo>
                <a:lnTo>
                  <a:pt x="22" y="168"/>
                </a:lnTo>
                <a:lnTo>
                  <a:pt x="32" y="185"/>
                </a:lnTo>
                <a:lnTo>
                  <a:pt x="45" y="204"/>
                </a:lnTo>
                <a:lnTo>
                  <a:pt x="58" y="224"/>
                </a:lnTo>
                <a:lnTo>
                  <a:pt x="72" y="244"/>
                </a:lnTo>
                <a:lnTo>
                  <a:pt x="87" y="265"/>
                </a:lnTo>
                <a:lnTo>
                  <a:pt x="102" y="284"/>
                </a:lnTo>
                <a:lnTo>
                  <a:pt x="116" y="302"/>
                </a:lnTo>
                <a:lnTo>
                  <a:pt x="130" y="317"/>
                </a:lnTo>
                <a:lnTo>
                  <a:pt x="143" y="329"/>
                </a:lnTo>
                <a:lnTo>
                  <a:pt x="154" y="338"/>
                </a:lnTo>
                <a:lnTo>
                  <a:pt x="164" y="342"/>
                </a:lnTo>
                <a:lnTo>
                  <a:pt x="173" y="342"/>
                </a:lnTo>
                <a:lnTo>
                  <a:pt x="179" y="338"/>
                </a:lnTo>
                <a:lnTo>
                  <a:pt x="186" y="334"/>
                </a:lnTo>
                <a:lnTo>
                  <a:pt x="192" y="330"/>
                </a:lnTo>
                <a:lnTo>
                  <a:pt x="198" y="326"/>
                </a:lnTo>
                <a:lnTo>
                  <a:pt x="204" y="322"/>
                </a:lnTo>
                <a:lnTo>
                  <a:pt x="209" y="318"/>
                </a:lnTo>
                <a:lnTo>
                  <a:pt x="214" y="314"/>
                </a:lnTo>
                <a:lnTo>
                  <a:pt x="219" y="311"/>
                </a:lnTo>
                <a:lnTo>
                  <a:pt x="223" y="307"/>
                </a:lnTo>
                <a:lnTo>
                  <a:pt x="227" y="304"/>
                </a:lnTo>
                <a:lnTo>
                  <a:pt x="230" y="301"/>
                </a:lnTo>
                <a:lnTo>
                  <a:pt x="232" y="298"/>
                </a:lnTo>
                <a:lnTo>
                  <a:pt x="234" y="296"/>
                </a:lnTo>
                <a:lnTo>
                  <a:pt x="236" y="295"/>
                </a:lnTo>
                <a:lnTo>
                  <a:pt x="237" y="294"/>
                </a:lnTo>
                <a:lnTo>
                  <a:pt x="236" y="293"/>
                </a:lnTo>
                <a:lnTo>
                  <a:pt x="235" y="292"/>
                </a:lnTo>
                <a:lnTo>
                  <a:pt x="233" y="291"/>
                </a:lnTo>
                <a:lnTo>
                  <a:pt x="231" y="290"/>
                </a:lnTo>
                <a:lnTo>
                  <a:pt x="229" y="289"/>
                </a:lnTo>
                <a:lnTo>
                  <a:pt x="227" y="287"/>
                </a:lnTo>
                <a:lnTo>
                  <a:pt x="224" y="285"/>
                </a:lnTo>
                <a:lnTo>
                  <a:pt x="221" y="282"/>
                </a:lnTo>
                <a:lnTo>
                  <a:pt x="218" y="280"/>
                </a:lnTo>
                <a:lnTo>
                  <a:pt x="215" y="277"/>
                </a:lnTo>
                <a:lnTo>
                  <a:pt x="212" y="274"/>
                </a:lnTo>
                <a:lnTo>
                  <a:pt x="208" y="271"/>
                </a:lnTo>
                <a:lnTo>
                  <a:pt x="205" y="267"/>
                </a:lnTo>
                <a:lnTo>
                  <a:pt x="201" y="263"/>
                </a:lnTo>
                <a:lnTo>
                  <a:pt x="197" y="259"/>
                </a:lnTo>
                <a:lnTo>
                  <a:pt x="193" y="254"/>
                </a:lnTo>
                <a:lnTo>
                  <a:pt x="196" y="258"/>
                </a:lnTo>
                <a:lnTo>
                  <a:pt x="199" y="262"/>
                </a:lnTo>
                <a:lnTo>
                  <a:pt x="202" y="266"/>
                </a:lnTo>
                <a:lnTo>
                  <a:pt x="206" y="270"/>
                </a:lnTo>
                <a:lnTo>
                  <a:pt x="209" y="274"/>
                </a:lnTo>
                <a:lnTo>
                  <a:pt x="212" y="277"/>
                </a:lnTo>
                <a:lnTo>
                  <a:pt x="215" y="280"/>
                </a:lnTo>
                <a:lnTo>
                  <a:pt x="217" y="283"/>
                </a:lnTo>
                <a:lnTo>
                  <a:pt x="219" y="286"/>
                </a:lnTo>
                <a:lnTo>
                  <a:pt x="221" y="289"/>
                </a:lnTo>
                <a:lnTo>
                  <a:pt x="222" y="292"/>
                </a:lnTo>
                <a:lnTo>
                  <a:pt x="222" y="294"/>
                </a:lnTo>
                <a:lnTo>
                  <a:pt x="221" y="296"/>
                </a:lnTo>
                <a:lnTo>
                  <a:pt x="220" y="298"/>
                </a:lnTo>
                <a:lnTo>
                  <a:pt x="218" y="300"/>
                </a:lnTo>
                <a:lnTo>
                  <a:pt x="214" y="302"/>
                </a:lnTo>
                <a:lnTo>
                  <a:pt x="210" y="303"/>
                </a:lnTo>
                <a:lnTo>
                  <a:pt x="205" y="303"/>
                </a:lnTo>
                <a:lnTo>
                  <a:pt x="199" y="303"/>
                </a:lnTo>
                <a:lnTo>
                  <a:pt x="193" y="301"/>
                </a:lnTo>
                <a:lnTo>
                  <a:pt x="187" y="299"/>
                </a:lnTo>
                <a:lnTo>
                  <a:pt x="180" y="296"/>
                </a:lnTo>
                <a:lnTo>
                  <a:pt x="172" y="291"/>
                </a:lnTo>
                <a:lnTo>
                  <a:pt x="164" y="285"/>
                </a:lnTo>
                <a:lnTo>
                  <a:pt x="155" y="279"/>
                </a:lnTo>
                <a:lnTo>
                  <a:pt x="145" y="270"/>
                </a:lnTo>
                <a:lnTo>
                  <a:pt x="134" y="261"/>
                </a:lnTo>
                <a:lnTo>
                  <a:pt x="122" y="250"/>
                </a:lnTo>
                <a:lnTo>
                  <a:pt x="110" y="238"/>
                </a:lnTo>
                <a:lnTo>
                  <a:pt x="96" y="225"/>
                </a:lnTo>
                <a:lnTo>
                  <a:pt x="82" y="210"/>
                </a:lnTo>
                <a:lnTo>
                  <a:pt x="67" y="194"/>
                </a:lnTo>
                <a:lnTo>
                  <a:pt x="59" y="185"/>
                </a:lnTo>
                <a:lnTo>
                  <a:pt x="53" y="177"/>
                </a:lnTo>
                <a:lnTo>
                  <a:pt x="48" y="169"/>
                </a:lnTo>
                <a:lnTo>
                  <a:pt x="44" y="160"/>
                </a:lnTo>
                <a:lnTo>
                  <a:pt x="41" y="152"/>
                </a:lnTo>
                <a:lnTo>
                  <a:pt x="38" y="144"/>
                </a:lnTo>
                <a:lnTo>
                  <a:pt x="36" y="136"/>
                </a:lnTo>
                <a:lnTo>
                  <a:pt x="35" y="128"/>
                </a:lnTo>
                <a:lnTo>
                  <a:pt x="35" y="120"/>
                </a:lnTo>
                <a:lnTo>
                  <a:pt x="35" y="113"/>
                </a:lnTo>
                <a:lnTo>
                  <a:pt x="35" y="106"/>
                </a:lnTo>
                <a:lnTo>
                  <a:pt x="36" y="100"/>
                </a:lnTo>
                <a:lnTo>
                  <a:pt x="37" y="94"/>
                </a:lnTo>
                <a:lnTo>
                  <a:pt x="39" y="88"/>
                </a:lnTo>
                <a:lnTo>
                  <a:pt x="40" y="83"/>
                </a:lnTo>
                <a:lnTo>
                  <a:pt x="42" y="79"/>
                </a:lnTo>
                <a:lnTo>
                  <a:pt x="44" y="75"/>
                </a:lnTo>
                <a:lnTo>
                  <a:pt x="46" y="70"/>
                </a:lnTo>
                <a:lnTo>
                  <a:pt x="49" y="64"/>
                </a:lnTo>
                <a:lnTo>
                  <a:pt x="53" y="58"/>
                </a:lnTo>
                <a:lnTo>
                  <a:pt x="56" y="52"/>
                </a:lnTo>
                <a:lnTo>
                  <a:pt x="60" y="45"/>
                </a:lnTo>
                <a:lnTo>
                  <a:pt x="67" y="32"/>
                </a:lnTo>
                <a:lnTo>
                  <a:pt x="71" y="25"/>
                </a:lnTo>
                <a:lnTo>
                  <a:pt x="74" y="19"/>
                </a:lnTo>
                <a:lnTo>
                  <a:pt x="77" y="14"/>
                </a:lnTo>
                <a:lnTo>
                  <a:pt x="80" y="9"/>
                </a:lnTo>
                <a:lnTo>
                  <a:pt x="82" y="5"/>
                </a:lnTo>
                <a:lnTo>
                  <a:pt x="84" y="2"/>
                </a:lnTo>
                <a:lnTo>
                  <a:pt x="85" y="1"/>
                </a:lnTo>
                <a:lnTo>
                  <a:pt x="85" y="0"/>
                </a:lnTo>
              </a:path>
            </a:pathLst>
          </a:custGeom>
          <a:solidFill>
            <a:srgbClr val="000000"/>
          </a:solidFill>
          <a:ln w="12700" cap="rnd" cmpd="sng">
            <a:solidFill>
              <a:srgbClr val="000000"/>
            </a:solidFill>
            <a:prstDash val="solid"/>
            <a:round/>
            <a:headEnd type="none" w="med" len="med"/>
            <a:tailEnd type="none" w="med" len="med"/>
          </a:ln>
        </p:spPr>
        <p:txBody>
          <a:bodyPr/>
          <a:lstStyle/>
          <a:p>
            <a:endParaRPr lang="en-US"/>
          </a:p>
        </p:txBody>
      </p:sp>
      <p:sp>
        <p:nvSpPr>
          <p:cNvPr id="7192" name="Freeform 24"/>
          <p:cNvSpPr>
            <a:spLocks/>
          </p:cNvSpPr>
          <p:nvPr/>
        </p:nvSpPr>
        <p:spPr bwMode="auto">
          <a:xfrm>
            <a:off x="7358063" y="2254250"/>
            <a:ext cx="346075" cy="709613"/>
          </a:xfrm>
          <a:custGeom>
            <a:avLst/>
            <a:gdLst>
              <a:gd name="T0" fmla="*/ 2147483647 w 218"/>
              <a:gd name="T1" fmla="*/ 2147483647 h 447"/>
              <a:gd name="T2" fmla="*/ 2147483647 w 218"/>
              <a:gd name="T3" fmla="*/ 2147483647 h 447"/>
              <a:gd name="T4" fmla="*/ 2147483647 w 218"/>
              <a:gd name="T5" fmla="*/ 2147483647 h 447"/>
              <a:gd name="T6" fmla="*/ 2147483647 w 218"/>
              <a:gd name="T7" fmla="*/ 2147483647 h 447"/>
              <a:gd name="T8" fmla="*/ 2147483647 w 218"/>
              <a:gd name="T9" fmla="*/ 2147483647 h 447"/>
              <a:gd name="T10" fmla="*/ 2147483647 w 218"/>
              <a:gd name="T11" fmla="*/ 2147483647 h 447"/>
              <a:gd name="T12" fmla="*/ 2147483647 w 218"/>
              <a:gd name="T13" fmla="*/ 2147483647 h 447"/>
              <a:gd name="T14" fmla="*/ 2147483647 w 218"/>
              <a:gd name="T15" fmla="*/ 2147483647 h 447"/>
              <a:gd name="T16" fmla="*/ 2147483647 w 218"/>
              <a:gd name="T17" fmla="*/ 2147483647 h 447"/>
              <a:gd name="T18" fmla="*/ 2147483647 w 218"/>
              <a:gd name="T19" fmla="*/ 2147483647 h 447"/>
              <a:gd name="T20" fmla="*/ 2147483647 w 218"/>
              <a:gd name="T21" fmla="*/ 2147483647 h 447"/>
              <a:gd name="T22" fmla="*/ 2147483647 w 218"/>
              <a:gd name="T23" fmla="*/ 2147483647 h 447"/>
              <a:gd name="T24" fmla="*/ 2147483647 w 218"/>
              <a:gd name="T25" fmla="*/ 2147483647 h 447"/>
              <a:gd name="T26" fmla="*/ 2147483647 w 218"/>
              <a:gd name="T27" fmla="*/ 2147483647 h 447"/>
              <a:gd name="T28" fmla="*/ 2147483647 w 218"/>
              <a:gd name="T29" fmla="*/ 2147483647 h 447"/>
              <a:gd name="T30" fmla="*/ 2147483647 w 218"/>
              <a:gd name="T31" fmla="*/ 2147483647 h 447"/>
              <a:gd name="T32" fmla="*/ 2147483647 w 218"/>
              <a:gd name="T33" fmla="*/ 2147483647 h 447"/>
              <a:gd name="T34" fmla="*/ 2147483647 w 218"/>
              <a:gd name="T35" fmla="*/ 2147483647 h 447"/>
              <a:gd name="T36" fmla="*/ 2147483647 w 218"/>
              <a:gd name="T37" fmla="*/ 2147483647 h 447"/>
              <a:gd name="T38" fmla="*/ 2147483647 w 218"/>
              <a:gd name="T39" fmla="*/ 2147483647 h 447"/>
              <a:gd name="T40" fmla="*/ 2147483647 w 218"/>
              <a:gd name="T41" fmla="*/ 2147483647 h 447"/>
              <a:gd name="T42" fmla="*/ 2147483647 w 218"/>
              <a:gd name="T43" fmla="*/ 2147483647 h 447"/>
              <a:gd name="T44" fmla="*/ 2147483647 w 218"/>
              <a:gd name="T45" fmla="*/ 2147483647 h 447"/>
              <a:gd name="T46" fmla="*/ 2147483647 w 218"/>
              <a:gd name="T47" fmla="*/ 2147483647 h 447"/>
              <a:gd name="T48" fmla="*/ 2147483647 w 218"/>
              <a:gd name="T49" fmla="*/ 2147483647 h 447"/>
              <a:gd name="T50" fmla="*/ 2147483647 w 218"/>
              <a:gd name="T51" fmla="*/ 2147483647 h 447"/>
              <a:gd name="T52" fmla="*/ 2147483647 w 218"/>
              <a:gd name="T53" fmla="*/ 2147483647 h 447"/>
              <a:gd name="T54" fmla="*/ 2147483647 w 218"/>
              <a:gd name="T55" fmla="*/ 2147483647 h 447"/>
              <a:gd name="T56" fmla="*/ 2147483647 w 218"/>
              <a:gd name="T57" fmla="*/ 2147483647 h 447"/>
              <a:gd name="T58" fmla="*/ 2147483647 w 218"/>
              <a:gd name="T59" fmla="*/ 2147483647 h 447"/>
              <a:gd name="T60" fmla="*/ 2147483647 w 218"/>
              <a:gd name="T61" fmla="*/ 2147483647 h 447"/>
              <a:gd name="T62" fmla="*/ 2147483647 w 218"/>
              <a:gd name="T63" fmla="*/ 2147483647 h 447"/>
              <a:gd name="T64" fmla="*/ 2147483647 w 218"/>
              <a:gd name="T65" fmla="*/ 2147483647 h 447"/>
              <a:gd name="T66" fmla="*/ 2147483647 w 218"/>
              <a:gd name="T67" fmla="*/ 2147483647 h 447"/>
              <a:gd name="T68" fmla="*/ 2147483647 w 218"/>
              <a:gd name="T69" fmla="*/ 2147483647 h 447"/>
              <a:gd name="T70" fmla="*/ 2147483647 w 218"/>
              <a:gd name="T71" fmla="*/ 2147483647 h 447"/>
              <a:gd name="T72" fmla="*/ 2147483647 w 218"/>
              <a:gd name="T73" fmla="*/ 2147483647 h 447"/>
              <a:gd name="T74" fmla="*/ 2147483647 w 218"/>
              <a:gd name="T75" fmla="*/ 2147483647 h 447"/>
              <a:gd name="T76" fmla="*/ 2147483647 w 218"/>
              <a:gd name="T77" fmla="*/ 2147483647 h 447"/>
              <a:gd name="T78" fmla="*/ 2147483647 w 218"/>
              <a:gd name="T79" fmla="*/ 2147483647 h 447"/>
              <a:gd name="T80" fmla="*/ 2147483647 w 218"/>
              <a:gd name="T81" fmla="*/ 2147483647 h 447"/>
              <a:gd name="T82" fmla="*/ 2147483647 w 218"/>
              <a:gd name="T83" fmla="*/ 2147483647 h 447"/>
              <a:gd name="T84" fmla="*/ 2147483647 w 218"/>
              <a:gd name="T85" fmla="*/ 2147483647 h 447"/>
              <a:gd name="T86" fmla="*/ 2147483647 w 218"/>
              <a:gd name="T87" fmla="*/ 2147483647 h 447"/>
              <a:gd name="T88" fmla="*/ 2147483647 w 218"/>
              <a:gd name="T89" fmla="*/ 2147483647 h 447"/>
              <a:gd name="T90" fmla="*/ 2147483647 w 218"/>
              <a:gd name="T91" fmla="*/ 2147483647 h 447"/>
              <a:gd name="T92" fmla="*/ 2147483647 w 218"/>
              <a:gd name="T93" fmla="*/ 2147483647 h 447"/>
              <a:gd name="T94" fmla="*/ 2147483647 w 218"/>
              <a:gd name="T95" fmla="*/ 2147483647 h 447"/>
              <a:gd name="T96" fmla="*/ 2147483647 w 218"/>
              <a:gd name="T97" fmla="*/ 2147483647 h 447"/>
              <a:gd name="T98" fmla="*/ 2147483647 w 218"/>
              <a:gd name="T99" fmla="*/ 2147483647 h 447"/>
              <a:gd name="T100" fmla="*/ 2147483647 w 218"/>
              <a:gd name="T101" fmla="*/ 2147483647 h 447"/>
              <a:gd name="T102" fmla="*/ 2147483647 w 218"/>
              <a:gd name="T103" fmla="*/ 2147483647 h 447"/>
              <a:gd name="T104" fmla="*/ 2147483647 w 218"/>
              <a:gd name="T105" fmla="*/ 2147483647 h 447"/>
              <a:gd name="T106" fmla="*/ 2147483647 w 218"/>
              <a:gd name="T107" fmla="*/ 2147483647 h 447"/>
              <a:gd name="T108" fmla="*/ 2147483647 w 218"/>
              <a:gd name="T109" fmla="*/ 2147483647 h 447"/>
              <a:gd name="T110" fmla="*/ 2147483647 w 218"/>
              <a:gd name="T111" fmla="*/ 2147483647 h 447"/>
              <a:gd name="T112" fmla="*/ 2147483647 w 218"/>
              <a:gd name="T113" fmla="*/ 2147483647 h 447"/>
              <a:gd name="T114" fmla="*/ 2147483647 w 218"/>
              <a:gd name="T115" fmla="*/ 2147483647 h 447"/>
              <a:gd name="T116" fmla="*/ 2147483647 w 218"/>
              <a:gd name="T117" fmla="*/ 2147483647 h 447"/>
              <a:gd name="T118" fmla="*/ 2147483647 w 218"/>
              <a:gd name="T119" fmla="*/ 2147483647 h 447"/>
              <a:gd name="T120" fmla="*/ 2147483647 w 218"/>
              <a:gd name="T121" fmla="*/ 2147483647 h 4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18"/>
              <a:gd name="T184" fmla="*/ 0 h 447"/>
              <a:gd name="T185" fmla="*/ 218 w 218"/>
              <a:gd name="T186" fmla="*/ 447 h 44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18" h="447">
                <a:moveTo>
                  <a:pt x="25" y="446"/>
                </a:moveTo>
                <a:lnTo>
                  <a:pt x="27" y="446"/>
                </a:lnTo>
                <a:lnTo>
                  <a:pt x="30" y="446"/>
                </a:lnTo>
                <a:lnTo>
                  <a:pt x="32" y="446"/>
                </a:lnTo>
                <a:lnTo>
                  <a:pt x="34" y="445"/>
                </a:lnTo>
                <a:lnTo>
                  <a:pt x="36" y="444"/>
                </a:lnTo>
                <a:lnTo>
                  <a:pt x="38" y="442"/>
                </a:lnTo>
                <a:lnTo>
                  <a:pt x="40" y="440"/>
                </a:lnTo>
                <a:lnTo>
                  <a:pt x="41" y="438"/>
                </a:lnTo>
                <a:lnTo>
                  <a:pt x="43" y="436"/>
                </a:lnTo>
                <a:lnTo>
                  <a:pt x="45" y="433"/>
                </a:lnTo>
                <a:lnTo>
                  <a:pt x="47" y="429"/>
                </a:lnTo>
                <a:lnTo>
                  <a:pt x="49" y="425"/>
                </a:lnTo>
                <a:lnTo>
                  <a:pt x="51" y="421"/>
                </a:lnTo>
                <a:lnTo>
                  <a:pt x="53" y="417"/>
                </a:lnTo>
                <a:lnTo>
                  <a:pt x="54" y="412"/>
                </a:lnTo>
                <a:lnTo>
                  <a:pt x="57" y="408"/>
                </a:lnTo>
                <a:lnTo>
                  <a:pt x="60" y="402"/>
                </a:lnTo>
                <a:lnTo>
                  <a:pt x="62" y="396"/>
                </a:lnTo>
                <a:lnTo>
                  <a:pt x="66" y="390"/>
                </a:lnTo>
                <a:lnTo>
                  <a:pt x="69" y="383"/>
                </a:lnTo>
                <a:lnTo>
                  <a:pt x="73" y="377"/>
                </a:lnTo>
                <a:lnTo>
                  <a:pt x="76" y="370"/>
                </a:lnTo>
                <a:lnTo>
                  <a:pt x="80" y="363"/>
                </a:lnTo>
                <a:lnTo>
                  <a:pt x="84" y="356"/>
                </a:lnTo>
                <a:lnTo>
                  <a:pt x="89" y="350"/>
                </a:lnTo>
                <a:lnTo>
                  <a:pt x="92" y="343"/>
                </a:lnTo>
                <a:lnTo>
                  <a:pt x="96" y="337"/>
                </a:lnTo>
                <a:lnTo>
                  <a:pt x="100" y="332"/>
                </a:lnTo>
                <a:lnTo>
                  <a:pt x="104" y="326"/>
                </a:lnTo>
                <a:lnTo>
                  <a:pt x="107" y="320"/>
                </a:lnTo>
                <a:lnTo>
                  <a:pt x="111" y="315"/>
                </a:lnTo>
                <a:lnTo>
                  <a:pt x="114" y="311"/>
                </a:lnTo>
                <a:lnTo>
                  <a:pt x="118" y="306"/>
                </a:lnTo>
                <a:lnTo>
                  <a:pt x="120" y="302"/>
                </a:lnTo>
                <a:lnTo>
                  <a:pt x="123" y="297"/>
                </a:lnTo>
                <a:lnTo>
                  <a:pt x="126" y="293"/>
                </a:lnTo>
                <a:lnTo>
                  <a:pt x="127" y="288"/>
                </a:lnTo>
                <a:lnTo>
                  <a:pt x="129" y="283"/>
                </a:lnTo>
                <a:lnTo>
                  <a:pt x="131" y="278"/>
                </a:lnTo>
                <a:lnTo>
                  <a:pt x="133" y="273"/>
                </a:lnTo>
                <a:lnTo>
                  <a:pt x="136" y="262"/>
                </a:lnTo>
                <a:lnTo>
                  <a:pt x="138" y="258"/>
                </a:lnTo>
                <a:lnTo>
                  <a:pt x="140" y="253"/>
                </a:lnTo>
                <a:lnTo>
                  <a:pt x="143" y="248"/>
                </a:lnTo>
                <a:lnTo>
                  <a:pt x="145" y="243"/>
                </a:lnTo>
                <a:lnTo>
                  <a:pt x="148" y="238"/>
                </a:lnTo>
                <a:lnTo>
                  <a:pt x="151" y="233"/>
                </a:lnTo>
                <a:lnTo>
                  <a:pt x="154" y="227"/>
                </a:lnTo>
                <a:lnTo>
                  <a:pt x="157" y="221"/>
                </a:lnTo>
                <a:lnTo>
                  <a:pt x="159" y="216"/>
                </a:lnTo>
                <a:lnTo>
                  <a:pt x="162" y="210"/>
                </a:lnTo>
                <a:lnTo>
                  <a:pt x="163" y="204"/>
                </a:lnTo>
                <a:lnTo>
                  <a:pt x="165" y="198"/>
                </a:lnTo>
                <a:lnTo>
                  <a:pt x="167" y="193"/>
                </a:lnTo>
                <a:lnTo>
                  <a:pt x="169" y="188"/>
                </a:lnTo>
                <a:lnTo>
                  <a:pt x="171" y="184"/>
                </a:lnTo>
                <a:lnTo>
                  <a:pt x="172" y="179"/>
                </a:lnTo>
                <a:lnTo>
                  <a:pt x="174" y="175"/>
                </a:lnTo>
                <a:lnTo>
                  <a:pt x="175" y="171"/>
                </a:lnTo>
                <a:lnTo>
                  <a:pt x="176" y="168"/>
                </a:lnTo>
                <a:lnTo>
                  <a:pt x="176" y="166"/>
                </a:lnTo>
                <a:lnTo>
                  <a:pt x="176" y="164"/>
                </a:lnTo>
                <a:lnTo>
                  <a:pt x="177" y="163"/>
                </a:lnTo>
                <a:lnTo>
                  <a:pt x="177" y="162"/>
                </a:lnTo>
                <a:lnTo>
                  <a:pt x="177" y="161"/>
                </a:lnTo>
                <a:lnTo>
                  <a:pt x="178" y="160"/>
                </a:lnTo>
                <a:lnTo>
                  <a:pt x="180" y="159"/>
                </a:lnTo>
                <a:lnTo>
                  <a:pt x="181" y="158"/>
                </a:lnTo>
                <a:lnTo>
                  <a:pt x="183" y="157"/>
                </a:lnTo>
                <a:lnTo>
                  <a:pt x="184" y="157"/>
                </a:lnTo>
                <a:lnTo>
                  <a:pt x="186" y="156"/>
                </a:lnTo>
                <a:lnTo>
                  <a:pt x="188" y="155"/>
                </a:lnTo>
                <a:lnTo>
                  <a:pt x="190" y="154"/>
                </a:lnTo>
                <a:lnTo>
                  <a:pt x="192" y="153"/>
                </a:lnTo>
                <a:lnTo>
                  <a:pt x="193" y="152"/>
                </a:lnTo>
                <a:lnTo>
                  <a:pt x="195" y="151"/>
                </a:lnTo>
                <a:lnTo>
                  <a:pt x="196" y="150"/>
                </a:lnTo>
                <a:lnTo>
                  <a:pt x="197" y="148"/>
                </a:lnTo>
                <a:lnTo>
                  <a:pt x="197" y="146"/>
                </a:lnTo>
                <a:lnTo>
                  <a:pt x="197" y="138"/>
                </a:lnTo>
                <a:lnTo>
                  <a:pt x="197" y="134"/>
                </a:lnTo>
                <a:lnTo>
                  <a:pt x="198" y="130"/>
                </a:lnTo>
                <a:lnTo>
                  <a:pt x="198" y="125"/>
                </a:lnTo>
                <a:lnTo>
                  <a:pt x="198" y="121"/>
                </a:lnTo>
                <a:lnTo>
                  <a:pt x="198" y="116"/>
                </a:lnTo>
                <a:lnTo>
                  <a:pt x="198" y="112"/>
                </a:lnTo>
                <a:lnTo>
                  <a:pt x="199" y="107"/>
                </a:lnTo>
                <a:lnTo>
                  <a:pt x="199" y="103"/>
                </a:lnTo>
                <a:lnTo>
                  <a:pt x="199" y="98"/>
                </a:lnTo>
                <a:lnTo>
                  <a:pt x="200" y="94"/>
                </a:lnTo>
                <a:lnTo>
                  <a:pt x="201" y="90"/>
                </a:lnTo>
                <a:lnTo>
                  <a:pt x="202" y="86"/>
                </a:lnTo>
                <a:lnTo>
                  <a:pt x="203" y="82"/>
                </a:lnTo>
                <a:lnTo>
                  <a:pt x="203" y="79"/>
                </a:lnTo>
                <a:lnTo>
                  <a:pt x="204" y="75"/>
                </a:lnTo>
                <a:lnTo>
                  <a:pt x="205" y="70"/>
                </a:lnTo>
                <a:lnTo>
                  <a:pt x="206" y="65"/>
                </a:lnTo>
                <a:lnTo>
                  <a:pt x="207" y="60"/>
                </a:lnTo>
                <a:lnTo>
                  <a:pt x="209" y="54"/>
                </a:lnTo>
                <a:lnTo>
                  <a:pt x="210" y="48"/>
                </a:lnTo>
                <a:lnTo>
                  <a:pt x="211" y="42"/>
                </a:lnTo>
                <a:lnTo>
                  <a:pt x="213" y="31"/>
                </a:lnTo>
                <a:lnTo>
                  <a:pt x="214" y="25"/>
                </a:lnTo>
                <a:lnTo>
                  <a:pt x="215" y="20"/>
                </a:lnTo>
                <a:lnTo>
                  <a:pt x="215" y="14"/>
                </a:lnTo>
                <a:lnTo>
                  <a:pt x="216" y="9"/>
                </a:lnTo>
                <a:lnTo>
                  <a:pt x="217" y="4"/>
                </a:lnTo>
                <a:lnTo>
                  <a:pt x="217" y="0"/>
                </a:lnTo>
                <a:lnTo>
                  <a:pt x="204" y="5"/>
                </a:lnTo>
                <a:lnTo>
                  <a:pt x="194" y="9"/>
                </a:lnTo>
                <a:lnTo>
                  <a:pt x="183" y="14"/>
                </a:lnTo>
                <a:lnTo>
                  <a:pt x="174" y="18"/>
                </a:lnTo>
                <a:lnTo>
                  <a:pt x="167" y="23"/>
                </a:lnTo>
                <a:lnTo>
                  <a:pt x="161" y="27"/>
                </a:lnTo>
                <a:lnTo>
                  <a:pt x="155" y="31"/>
                </a:lnTo>
                <a:lnTo>
                  <a:pt x="150" y="35"/>
                </a:lnTo>
                <a:lnTo>
                  <a:pt x="146" y="37"/>
                </a:lnTo>
                <a:lnTo>
                  <a:pt x="142" y="41"/>
                </a:lnTo>
                <a:lnTo>
                  <a:pt x="139" y="44"/>
                </a:lnTo>
                <a:lnTo>
                  <a:pt x="137" y="47"/>
                </a:lnTo>
                <a:lnTo>
                  <a:pt x="135" y="50"/>
                </a:lnTo>
                <a:lnTo>
                  <a:pt x="134" y="53"/>
                </a:lnTo>
                <a:lnTo>
                  <a:pt x="133" y="55"/>
                </a:lnTo>
                <a:lnTo>
                  <a:pt x="132" y="57"/>
                </a:lnTo>
                <a:lnTo>
                  <a:pt x="130" y="60"/>
                </a:lnTo>
                <a:lnTo>
                  <a:pt x="128" y="61"/>
                </a:lnTo>
                <a:lnTo>
                  <a:pt x="127" y="63"/>
                </a:lnTo>
                <a:lnTo>
                  <a:pt x="124" y="64"/>
                </a:lnTo>
                <a:lnTo>
                  <a:pt x="121" y="64"/>
                </a:lnTo>
                <a:lnTo>
                  <a:pt x="118" y="65"/>
                </a:lnTo>
                <a:lnTo>
                  <a:pt x="114" y="65"/>
                </a:lnTo>
                <a:lnTo>
                  <a:pt x="111" y="65"/>
                </a:lnTo>
                <a:lnTo>
                  <a:pt x="107" y="65"/>
                </a:lnTo>
                <a:lnTo>
                  <a:pt x="104" y="65"/>
                </a:lnTo>
                <a:lnTo>
                  <a:pt x="101" y="65"/>
                </a:lnTo>
                <a:lnTo>
                  <a:pt x="98" y="65"/>
                </a:lnTo>
                <a:lnTo>
                  <a:pt x="95" y="66"/>
                </a:lnTo>
                <a:lnTo>
                  <a:pt x="93" y="66"/>
                </a:lnTo>
                <a:lnTo>
                  <a:pt x="92" y="67"/>
                </a:lnTo>
                <a:lnTo>
                  <a:pt x="91" y="68"/>
                </a:lnTo>
                <a:lnTo>
                  <a:pt x="90" y="69"/>
                </a:lnTo>
                <a:lnTo>
                  <a:pt x="90" y="71"/>
                </a:lnTo>
                <a:lnTo>
                  <a:pt x="89" y="73"/>
                </a:lnTo>
                <a:lnTo>
                  <a:pt x="87" y="75"/>
                </a:lnTo>
                <a:lnTo>
                  <a:pt x="85" y="78"/>
                </a:lnTo>
                <a:lnTo>
                  <a:pt x="83" y="80"/>
                </a:lnTo>
                <a:lnTo>
                  <a:pt x="80" y="83"/>
                </a:lnTo>
                <a:lnTo>
                  <a:pt x="77" y="86"/>
                </a:lnTo>
                <a:lnTo>
                  <a:pt x="74" y="88"/>
                </a:lnTo>
                <a:lnTo>
                  <a:pt x="70" y="90"/>
                </a:lnTo>
                <a:lnTo>
                  <a:pt x="66" y="92"/>
                </a:lnTo>
                <a:lnTo>
                  <a:pt x="62" y="94"/>
                </a:lnTo>
                <a:lnTo>
                  <a:pt x="57" y="96"/>
                </a:lnTo>
                <a:lnTo>
                  <a:pt x="53" y="97"/>
                </a:lnTo>
                <a:lnTo>
                  <a:pt x="47" y="97"/>
                </a:lnTo>
                <a:lnTo>
                  <a:pt x="41" y="97"/>
                </a:lnTo>
                <a:lnTo>
                  <a:pt x="36" y="97"/>
                </a:lnTo>
                <a:lnTo>
                  <a:pt x="31" y="97"/>
                </a:lnTo>
                <a:lnTo>
                  <a:pt x="26" y="98"/>
                </a:lnTo>
                <a:lnTo>
                  <a:pt x="22" y="99"/>
                </a:lnTo>
                <a:lnTo>
                  <a:pt x="18" y="100"/>
                </a:lnTo>
                <a:lnTo>
                  <a:pt x="17" y="102"/>
                </a:lnTo>
                <a:lnTo>
                  <a:pt x="15" y="104"/>
                </a:lnTo>
                <a:lnTo>
                  <a:pt x="14" y="106"/>
                </a:lnTo>
                <a:lnTo>
                  <a:pt x="14" y="109"/>
                </a:lnTo>
                <a:lnTo>
                  <a:pt x="15" y="111"/>
                </a:lnTo>
                <a:lnTo>
                  <a:pt x="16" y="112"/>
                </a:lnTo>
                <a:lnTo>
                  <a:pt x="19" y="115"/>
                </a:lnTo>
                <a:lnTo>
                  <a:pt x="23" y="118"/>
                </a:lnTo>
                <a:lnTo>
                  <a:pt x="28" y="120"/>
                </a:lnTo>
                <a:lnTo>
                  <a:pt x="35" y="123"/>
                </a:lnTo>
                <a:lnTo>
                  <a:pt x="43" y="125"/>
                </a:lnTo>
                <a:lnTo>
                  <a:pt x="52" y="128"/>
                </a:lnTo>
                <a:lnTo>
                  <a:pt x="58" y="131"/>
                </a:lnTo>
                <a:lnTo>
                  <a:pt x="64" y="134"/>
                </a:lnTo>
                <a:lnTo>
                  <a:pt x="69" y="137"/>
                </a:lnTo>
                <a:lnTo>
                  <a:pt x="74" y="140"/>
                </a:lnTo>
                <a:lnTo>
                  <a:pt x="78" y="143"/>
                </a:lnTo>
                <a:lnTo>
                  <a:pt x="81" y="146"/>
                </a:lnTo>
                <a:lnTo>
                  <a:pt x="83" y="149"/>
                </a:lnTo>
                <a:lnTo>
                  <a:pt x="85" y="152"/>
                </a:lnTo>
                <a:lnTo>
                  <a:pt x="86" y="154"/>
                </a:lnTo>
                <a:lnTo>
                  <a:pt x="86" y="157"/>
                </a:lnTo>
                <a:lnTo>
                  <a:pt x="86" y="160"/>
                </a:lnTo>
                <a:lnTo>
                  <a:pt x="85" y="162"/>
                </a:lnTo>
                <a:lnTo>
                  <a:pt x="84" y="165"/>
                </a:lnTo>
                <a:lnTo>
                  <a:pt x="82" y="167"/>
                </a:lnTo>
                <a:lnTo>
                  <a:pt x="80" y="169"/>
                </a:lnTo>
                <a:lnTo>
                  <a:pt x="77" y="172"/>
                </a:lnTo>
                <a:lnTo>
                  <a:pt x="76" y="174"/>
                </a:lnTo>
                <a:lnTo>
                  <a:pt x="74" y="178"/>
                </a:lnTo>
                <a:lnTo>
                  <a:pt x="73" y="181"/>
                </a:lnTo>
                <a:lnTo>
                  <a:pt x="73" y="185"/>
                </a:lnTo>
                <a:lnTo>
                  <a:pt x="73" y="189"/>
                </a:lnTo>
                <a:lnTo>
                  <a:pt x="73" y="193"/>
                </a:lnTo>
                <a:lnTo>
                  <a:pt x="73" y="197"/>
                </a:lnTo>
                <a:lnTo>
                  <a:pt x="74" y="202"/>
                </a:lnTo>
                <a:lnTo>
                  <a:pt x="75" y="207"/>
                </a:lnTo>
                <a:lnTo>
                  <a:pt x="75" y="212"/>
                </a:lnTo>
                <a:lnTo>
                  <a:pt x="76" y="216"/>
                </a:lnTo>
                <a:lnTo>
                  <a:pt x="77" y="221"/>
                </a:lnTo>
                <a:lnTo>
                  <a:pt x="77" y="226"/>
                </a:lnTo>
                <a:lnTo>
                  <a:pt x="78" y="230"/>
                </a:lnTo>
                <a:lnTo>
                  <a:pt x="78" y="235"/>
                </a:lnTo>
                <a:lnTo>
                  <a:pt x="77" y="239"/>
                </a:lnTo>
                <a:lnTo>
                  <a:pt x="77" y="243"/>
                </a:lnTo>
                <a:lnTo>
                  <a:pt x="76" y="246"/>
                </a:lnTo>
                <a:lnTo>
                  <a:pt x="74" y="250"/>
                </a:lnTo>
                <a:lnTo>
                  <a:pt x="73" y="253"/>
                </a:lnTo>
                <a:lnTo>
                  <a:pt x="71" y="256"/>
                </a:lnTo>
                <a:lnTo>
                  <a:pt x="70" y="259"/>
                </a:lnTo>
                <a:lnTo>
                  <a:pt x="68" y="260"/>
                </a:lnTo>
                <a:lnTo>
                  <a:pt x="67" y="263"/>
                </a:lnTo>
                <a:lnTo>
                  <a:pt x="66" y="265"/>
                </a:lnTo>
                <a:lnTo>
                  <a:pt x="65" y="267"/>
                </a:lnTo>
                <a:lnTo>
                  <a:pt x="65" y="269"/>
                </a:lnTo>
                <a:lnTo>
                  <a:pt x="65" y="271"/>
                </a:lnTo>
                <a:lnTo>
                  <a:pt x="66" y="273"/>
                </a:lnTo>
                <a:lnTo>
                  <a:pt x="67" y="275"/>
                </a:lnTo>
                <a:lnTo>
                  <a:pt x="69" y="277"/>
                </a:lnTo>
                <a:lnTo>
                  <a:pt x="72" y="279"/>
                </a:lnTo>
                <a:lnTo>
                  <a:pt x="74" y="280"/>
                </a:lnTo>
                <a:lnTo>
                  <a:pt x="76" y="282"/>
                </a:lnTo>
                <a:lnTo>
                  <a:pt x="78" y="283"/>
                </a:lnTo>
                <a:lnTo>
                  <a:pt x="79" y="285"/>
                </a:lnTo>
                <a:lnTo>
                  <a:pt x="80" y="286"/>
                </a:lnTo>
                <a:lnTo>
                  <a:pt x="81" y="287"/>
                </a:lnTo>
                <a:lnTo>
                  <a:pt x="81" y="288"/>
                </a:lnTo>
                <a:lnTo>
                  <a:pt x="81" y="289"/>
                </a:lnTo>
                <a:lnTo>
                  <a:pt x="81" y="291"/>
                </a:lnTo>
                <a:lnTo>
                  <a:pt x="80" y="292"/>
                </a:lnTo>
                <a:lnTo>
                  <a:pt x="79" y="293"/>
                </a:lnTo>
                <a:lnTo>
                  <a:pt x="77" y="294"/>
                </a:lnTo>
                <a:lnTo>
                  <a:pt x="75" y="294"/>
                </a:lnTo>
                <a:lnTo>
                  <a:pt x="72" y="295"/>
                </a:lnTo>
                <a:lnTo>
                  <a:pt x="69" y="296"/>
                </a:lnTo>
                <a:lnTo>
                  <a:pt x="67" y="297"/>
                </a:lnTo>
                <a:lnTo>
                  <a:pt x="64" y="297"/>
                </a:lnTo>
                <a:lnTo>
                  <a:pt x="62" y="297"/>
                </a:lnTo>
                <a:lnTo>
                  <a:pt x="60" y="298"/>
                </a:lnTo>
                <a:lnTo>
                  <a:pt x="58" y="298"/>
                </a:lnTo>
                <a:lnTo>
                  <a:pt x="57" y="299"/>
                </a:lnTo>
                <a:lnTo>
                  <a:pt x="56" y="299"/>
                </a:lnTo>
                <a:lnTo>
                  <a:pt x="55" y="300"/>
                </a:lnTo>
                <a:lnTo>
                  <a:pt x="54" y="301"/>
                </a:lnTo>
                <a:lnTo>
                  <a:pt x="54" y="302"/>
                </a:lnTo>
                <a:lnTo>
                  <a:pt x="54" y="304"/>
                </a:lnTo>
                <a:lnTo>
                  <a:pt x="54" y="305"/>
                </a:lnTo>
                <a:lnTo>
                  <a:pt x="54" y="307"/>
                </a:lnTo>
                <a:lnTo>
                  <a:pt x="54" y="309"/>
                </a:lnTo>
                <a:lnTo>
                  <a:pt x="54" y="317"/>
                </a:lnTo>
                <a:lnTo>
                  <a:pt x="54" y="319"/>
                </a:lnTo>
                <a:lnTo>
                  <a:pt x="54" y="321"/>
                </a:lnTo>
                <a:lnTo>
                  <a:pt x="54" y="322"/>
                </a:lnTo>
                <a:lnTo>
                  <a:pt x="54" y="323"/>
                </a:lnTo>
                <a:lnTo>
                  <a:pt x="54" y="324"/>
                </a:lnTo>
                <a:lnTo>
                  <a:pt x="55" y="325"/>
                </a:lnTo>
                <a:lnTo>
                  <a:pt x="56" y="326"/>
                </a:lnTo>
                <a:lnTo>
                  <a:pt x="57" y="326"/>
                </a:lnTo>
                <a:lnTo>
                  <a:pt x="58" y="327"/>
                </a:lnTo>
                <a:lnTo>
                  <a:pt x="59" y="327"/>
                </a:lnTo>
                <a:lnTo>
                  <a:pt x="60" y="327"/>
                </a:lnTo>
                <a:lnTo>
                  <a:pt x="61" y="327"/>
                </a:lnTo>
                <a:lnTo>
                  <a:pt x="62" y="328"/>
                </a:lnTo>
                <a:lnTo>
                  <a:pt x="64" y="328"/>
                </a:lnTo>
                <a:lnTo>
                  <a:pt x="65" y="328"/>
                </a:lnTo>
                <a:lnTo>
                  <a:pt x="67" y="328"/>
                </a:lnTo>
                <a:lnTo>
                  <a:pt x="69" y="327"/>
                </a:lnTo>
                <a:lnTo>
                  <a:pt x="71" y="327"/>
                </a:lnTo>
                <a:lnTo>
                  <a:pt x="73" y="326"/>
                </a:lnTo>
                <a:lnTo>
                  <a:pt x="74" y="326"/>
                </a:lnTo>
                <a:lnTo>
                  <a:pt x="76" y="325"/>
                </a:lnTo>
                <a:lnTo>
                  <a:pt x="78" y="324"/>
                </a:lnTo>
                <a:lnTo>
                  <a:pt x="80" y="323"/>
                </a:lnTo>
                <a:lnTo>
                  <a:pt x="81" y="322"/>
                </a:lnTo>
                <a:lnTo>
                  <a:pt x="83" y="322"/>
                </a:lnTo>
                <a:lnTo>
                  <a:pt x="84" y="321"/>
                </a:lnTo>
                <a:lnTo>
                  <a:pt x="85" y="320"/>
                </a:lnTo>
                <a:lnTo>
                  <a:pt x="86" y="319"/>
                </a:lnTo>
                <a:lnTo>
                  <a:pt x="87" y="319"/>
                </a:lnTo>
                <a:lnTo>
                  <a:pt x="87" y="320"/>
                </a:lnTo>
                <a:lnTo>
                  <a:pt x="87" y="321"/>
                </a:lnTo>
                <a:lnTo>
                  <a:pt x="86" y="322"/>
                </a:lnTo>
                <a:lnTo>
                  <a:pt x="86" y="323"/>
                </a:lnTo>
                <a:lnTo>
                  <a:pt x="85" y="324"/>
                </a:lnTo>
                <a:lnTo>
                  <a:pt x="84" y="327"/>
                </a:lnTo>
                <a:lnTo>
                  <a:pt x="83" y="328"/>
                </a:lnTo>
                <a:lnTo>
                  <a:pt x="83" y="330"/>
                </a:lnTo>
                <a:lnTo>
                  <a:pt x="82" y="331"/>
                </a:lnTo>
                <a:lnTo>
                  <a:pt x="82" y="332"/>
                </a:lnTo>
                <a:lnTo>
                  <a:pt x="82" y="334"/>
                </a:lnTo>
                <a:lnTo>
                  <a:pt x="83" y="335"/>
                </a:lnTo>
                <a:lnTo>
                  <a:pt x="83" y="336"/>
                </a:lnTo>
                <a:lnTo>
                  <a:pt x="83" y="338"/>
                </a:lnTo>
                <a:lnTo>
                  <a:pt x="84" y="341"/>
                </a:lnTo>
                <a:lnTo>
                  <a:pt x="84" y="342"/>
                </a:lnTo>
                <a:lnTo>
                  <a:pt x="84" y="343"/>
                </a:lnTo>
                <a:lnTo>
                  <a:pt x="84" y="345"/>
                </a:lnTo>
                <a:lnTo>
                  <a:pt x="84" y="344"/>
                </a:lnTo>
                <a:lnTo>
                  <a:pt x="83" y="342"/>
                </a:lnTo>
                <a:lnTo>
                  <a:pt x="83" y="340"/>
                </a:lnTo>
                <a:lnTo>
                  <a:pt x="82" y="339"/>
                </a:lnTo>
                <a:lnTo>
                  <a:pt x="81" y="337"/>
                </a:lnTo>
                <a:lnTo>
                  <a:pt x="80" y="336"/>
                </a:lnTo>
                <a:lnTo>
                  <a:pt x="80" y="335"/>
                </a:lnTo>
                <a:lnTo>
                  <a:pt x="79" y="334"/>
                </a:lnTo>
                <a:lnTo>
                  <a:pt x="77" y="333"/>
                </a:lnTo>
                <a:lnTo>
                  <a:pt x="76" y="332"/>
                </a:lnTo>
                <a:lnTo>
                  <a:pt x="75" y="331"/>
                </a:lnTo>
                <a:lnTo>
                  <a:pt x="73" y="331"/>
                </a:lnTo>
                <a:lnTo>
                  <a:pt x="71" y="331"/>
                </a:lnTo>
                <a:lnTo>
                  <a:pt x="70" y="331"/>
                </a:lnTo>
                <a:lnTo>
                  <a:pt x="67" y="331"/>
                </a:lnTo>
                <a:lnTo>
                  <a:pt x="65" y="332"/>
                </a:lnTo>
                <a:lnTo>
                  <a:pt x="63" y="332"/>
                </a:lnTo>
                <a:lnTo>
                  <a:pt x="61" y="334"/>
                </a:lnTo>
                <a:lnTo>
                  <a:pt x="59" y="335"/>
                </a:lnTo>
                <a:lnTo>
                  <a:pt x="57" y="335"/>
                </a:lnTo>
                <a:lnTo>
                  <a:pt x="54" y="337"/>
                </a:lnTo>
                <a:lnTo>
                  <a:pt x="53" y="338"/>
                </a:lnTo>
                <a:lnTo>
                  <a:pt x="51" y="340"/>
                </a:lnTo>
                <a:lnTo>
                  <a:pt x="49" y="341"/>
                </a:lnTo>
                <a:lnTo>
                  <a:pt x="47" y="342"/>
                </a:lnTo>
                <a:lnTo>
                  <a:pt x="45" y="343"/>
                </a:lnTo>
                <a:lnTo>
                  <a:pt x="43" y="344"/>
                </a:lnTo>
                <a:lnTo>
                  <a:pt x="41" y="345"/>
                </a:lnTo>
                <a:lnTo>
                  <a:pt x="38" y="346"/>
                </a:lnTo>
                <a:lnTo>
                  <a:pt x="36" y="346"/>
                </a:lnTo>
                <a:lnTo>
                  <a:pt x="34" y="346"/>
                </a:lnTo>
                <a:lnTo>
                  <a:pt x="31" y="345"/>
                </a:lnTo>
                <a:lnTo>
                  <a:pt x="28" y="344"/>
                </a:lnTo>
                <a:lnTo>
                  <a:pt x="24" y="344"/>
                </a:lnTo>
                <a:lnTo>
                  <a:pt x="21" y="344"/>
                </a:lnTo>
                <a:lnTo>
                  <a:pt x="18" y="344"/>
                </a:lnTo>
                <a:lnTo>
                  <a:pt x="16" y="344"/>
                </a:lnTo>
                <a:lnTo>
                  <a:pt x="13" y="344"/>
                </a:lnTo>
                <a:lnTo>
                  <a:pt x="11" y="344"/>
                </a:lnTo>
                <a:lnTo>
                  <a:pt x="9" y="345"/>
                </a:lnTo>
                <a:lnTo>
                  <a:pt x="7" y="345"/>
                </a:lnTo>
                <a:lnTo>
                  <a:pt x="6" y="346"/>
                </a:lnTo>
                <a:lnTo>
                  <a:pt x="5" y="347"/>
                </a:lnTo>
                <a:lnTo>
                  <a:pt x="5" y="348"/>
                </a:lnTo>
                <a:lnTo>
                  <a:pt x="6" y="349"/>
                </a:lnTo>
                <a:lnTo>
                  <a:pt x="7" y="351"/>
                </a:lnTo>
                <a:lnTo>
                  <a:pt x="10" y="352"/>
                </a:lnTo>
                <a:lnTo>
                  <a:pt x="13" y="353"/>
                </a:lnTo>
                <a:lnTo>
                  <a:pt x="17" y="355"/>
                </a:lnTo>
                <a:lnTo>
                  <a:pt x="20" y="357"/>
                </a:lnTo>
                <a:lnTo>
                  <a:pt x="23" y="360"/>
                </a:lnTo>
                <a:lnTo>
                  <a:pt x="27" y="362"/>
                </a:lnTo>
                <a:lnTo>
                  <a:pt x="30" y="365"/>
                </a:lnTo>
                <a:lnTo>
                  <a:pt x="33" y="368"/>
                </a:lnTo>
                <a:lnTo>
                  <a:pt x="36" y="372"/>
                </a:lnTo>
                <a:lnTo>
                  <a:pt x="39" y="375"/>
                </a:lnTo>
                <a:lnTo>
                  <a:pt x="41" y="378"/>
                </a:lnTo>
                <a:lnTo>
                  <a:pt x="43" y="382"/>
                </a:lnTo>
                <a:lnTo>
                  <a:pt x="45" y="385"/>
                </a:lnTo>
                <a:lnTo>
                  <a:pt x="47" y="388"/>
                </a:lnTo>
                <a:lnTo>
                  <a:pt x="48" y="391"/>
                </a:lnTo>
                <a:lnTo>
                  <a:pt x="49" y="394"/>
                </a:lnTo>
                <a:lnTo>
                  <a:pt x="49" y="397"/>
                </a:lnTo>
                <a:lnTo>
                  <a:pt x="50" y="399"/>
                </a:lnTo>
                <a:lnTo>
                  <a:pt x="48" y="397"/>
                </a:lnTo>
                <a:lnTo>
                  <a:pt x="46" y="396"/>
                </a:lnTo>
                <a:lnTo>
                  <a:pt x="43" y="394"/>
                </a:lnTo>
                <a:lnTo>
                  <a:pt x="40" y="393"/>
                </a:lnTo>
                <a:lnTo>
                  <a:pt x="36" y="392"/>
                </a:lnTo>
                <a:lnTo>
                  <a:pt x="32" y="391"/>
                </a:lnTo>
                <a:lnTo>
                  <a:pt x="28" y="391"/>
                </a:lnTo>
                <a:lnTo>
                  <a:pt x="24" y="391"/>
                </a:lnTo>
                <a:lnTo>
                  <a:pt x="20" y="391"/>
                </a:lnTo>
                <a:lnTo>
                  <a:pt x="17" y="392"/>
                </a:lnTo>
                <a:lnTo>
                  <a:pt x="13" y="393"/>
                </a:lnTo>
                <a:lnTo>
                  <a:pt x="9" y="394"/>
                </a:lnTo>
                <a:lnTo>
                  <a:pt x="6" y="396"/>
                </a:lnTo>
                <a:lnTo>
                  <a:pt x="4" y="399"/>
                </a:lnTo>
                <a:lnTo>
                  <a:pt x="2" y="402"/>
                </a:lnTo>
                <a:lnTo>
                  <a:pt x="1" y="406"/>
                </a:lnTo>
                <a:lnTo>
                  <a:pt x="0" y="409"/>
                </a:lnTo>
                <a:lnTo>
                  <a:pt x="0" y="411"/>
                </a:lnTo>
                <a:lnTo>
                  <a:pt x="0" y="414"/>
                </a:lnTo>
                <a:lnTo>
                  <a:pt x="1" y="417"/>
                </a:lnTo>
                <a:lnTo>
                  <a:pt x="2" y="419"/>
                </a:lnTo>
                <a:lnTo>
                  <a:pt x="3" y="420"/>
                </a:lnTo>
                <a:lnTo>
                  <a:pt x="5" y="422"/>
                </a:lnTo>
                <a:lnTo>
                  <a:pt x="6" y="423"/>
                </a:lnTo>
                <a:lnTo>
                  <a:pt x="8" y="423"/>
                </a:lnTo>
                <a:lnTo>
                  <a:pt x="10" y="424"/>
                </a:lnTo>
                <a:lnTo>
                  <a:pt x="12" y="424"/>
                </a:lnTo>
                <a:lnTo>
                  <a:pt x="13" y="424"/>
                </a:lnTo>
                <a:lnTo>
                  <a:pt x="15" y="424"/>
                </a:lnTo>
                <a:lnTo>
                  <a:pt x="17" y="424"/>
                </a:lnTo>
                <a:lnTo>
                  <a:pt x="18" y="424"/>
                </a:lnTo>
                <a:lnTo>
                  <a:pt x="18" y="423"/>
                </a:lnTo>
                <a:lnTo>
                  <a:pt x="20" y="423"/>
                </a:lnTo>
                <a:lnTo>
                  <a:pt x="22" y="422"/>
                </a:lnTo>
                <a:lnTo>
                  <a:pt x="24" y="421"/>
                </a:lnTo>
                <a:lnTo>
                  <a:pt x="25" y="420"/>
                </a:lnTo>
                <a:lnTo>
                  <a:pt x="27" y="419"/>
                </a:lnTo>
                <a:lnTo>
                  <a:pt x="28" y="419"/>
                </a:lnTo>
                <a:lnTo>
                  <a:pt x="30" y="418"/>
                </a:lnTo>
                <a:lnTo>
                  <a:pt x="31" y="417"/>
                </a:lnTo>
                <a:lnTo>
                  <a:pt x="32" y="417"/>
                </a:lnTo>
                <a:lnTo>
                  <a:pt x="33" y="416"/>
                </a:lnTo>
                <a:lnTo>
                  <a:pt x="34" y="416"/>
                </a:lnTo>
                <a:lnTo>
                  <a:pt x="35" y="417"/>
                </a:lnTo>
                <a:lnTo>
                  <a:pt x="36" y="418"/>
                </a:lnTo>
                <a:lnTo>
                  <a:pt x="36" y="419"/>
                </a:lnTo>
                <a:lnTo>
                  <a:pt x="37" y="421"/>
                </a:lnTo>
                <a:lnTo>
                  <a:pt x="37" y="423"/>
                </a:lnTo>
                <a:lnTo>
                  <a:pt x="38" y="426"/>
                </a:lnTo>
                <a:lnTo>
                  <a:pt x="38" y="428"/>
                </a:lnTo>
                <a:lnTo>
                  <a:pt x="38" y="431"/>
                </a:lnTo>
                <a:lnTo>
                  <a:pt x="38" y="433"/>
                </a:lnTo>
                <a:lnTo>
                  <a:pt x="37" y="435"/>
                </a:lnTo>
                <a:lnTo>
                  <a:pt x="37" y="436"/>
                </a:lnTo>
                <a:lnTo>
                  <a:pt x="36" y="438"/>
                </a:lnTo>
                <a:lnTo>
                  <a:pt x="35" y="439"/>
                </a:lnTo>
                <a:lnTo>
                  <a:pt x="34" y="441"/>
                </a:lnTo>
                <a:lnTo>
                  <a:pt x="32" y="442"/>
                </a:lnTo>
                <a:lnTo>
                  <a:pt x="31" y="443"/>
                </a:lnTo>
                <a:lnTo>
                  <a:pt x="30" y="444"/>
                </a:lnTo>
                <a:lnTo>
                  <a:pt x="28" y="445"/>
                </a:lnTo>
                <a:lnTo>
                  <a:pt x="27" y="445"/>
                </a:lnTo>
                <a:lnTo>
                  <a:pt x="26" y="446"/>
                </a:lnTo>
                <a:lnTo>
                  <a:pt x="25" y="446"/>
                </a:lnTo>
              </a:path>
            </a:pathLst>
          </a:custGeom>
          <a:solidFill>
            <a:srgbClr val="FFE5CB"/>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3" name="Freeform 25"/>
          <p:cNvSpPr>
            <a:spLocks/>
          </p:cNvSpPr>
          <p:nvPr/>
        </p:nvSpPr>
        <p:spPr bwMode="auto">
          <a:xfrm>
            <a:off x="7296150" y="2768600"/>
            <a:ext cx="160338" cy="34925"/>
          </a:xfrm>
          <a:custGeom>
            <a:avLst/>
            <a:gdLst>
              <a:gd name="T0" fmla="*/ 2147483647 w 101"/>
              <a:gd name="T1" fmla="*/ 2147483647 h 22"/>
              <a:gd name="T2" fmla="*/ 2147483647 w 101"/>
              <a:gd name="T3" fmla="*/ 2147483647 h 22"/>
              <a:gd name="T4" fmla="*/ 2147483647 w 101"/>
              <a:gd name="T5" fmla="*/ 2147483647 h 22"/>
              <a:gd name="T6" fmla="*/ 2147483647 w 101"/>
              <a:gd name="T7" fmla="*/ 2147483647 h 22"/>
              <a:gd name="T8" fmla="*/ 2147483647 w 101"/>
              <a:gd name="T9" fmla="*/ 2147483647 h 22"/>
              <a:gd name="T10" fmla="*/ 2147483647 w 101"/>
              <a:gd name="T11" fmla="*/ 2147483647 h 22"/>
              <a:gd name="T12" fmla="*/ 2147483647 w 101"/>
              <a:gd name="T13" fmla="*/ 2147483647 h 22"/>
              <a:gd name="T14" fmla="*/ 2147483647 w 101"/>
              <a:gd name="T15" fmla="*/ 2147483647 h 22"/>
              <a:gd name="T16" fmla="*/ 2147483647 w 101"/>
              <a:gd name="T17" fmla="*/ 2147483647 h 22"/>
              <a:gd name="T18" fmla="*/ 2147483647 w 101"/>
              <a:gd name="T19" fmla="*/ 2147483647 h 22"/>
              <a:gd name="T20" fmla="*/ 2147483647 w 101"/>
              <a:gd name="T21" fmla="*/ 2147483647 h 22"/>
              <a:gd name="T22" fmla="*/ 2147483647 w 101"/>
              <a:gd name="T23" fmla="*/ 2147483647 h 22"/>
              <a:gd name="T24" fmla="*/ 2147483647 w 101"/>
              <a:gd name="T25" fmla="*/ 2147483647 h 22"/>
              <a:gd name="T26" fmla="*/ 2147483647 w 101"/>
              <a:gd name="T27" fmla="*/ 2147483647 h 22"/>
              <a:gd name="T28" fmla="*/ 2147483647 w 101"/>
              <a:gd name="T29" fmla="*/ 2147483647 h 22"/>
              <a:gd name="T30" fmla="*/ 2147483647 w 101"/>
              <a:gd name="T31" fmla="*/ 2147483647 h 22"/>
              <a:gd name="T32" fmla="*/ 2147483647 w 101"/>
              <a:gd name="T33" fmla="*/ 2147483647 h 22"/>
              <a:gd name="T34" fmla="*/ 2147483647 w 101"/>
              <a:gd name="T35" fmla="*/ 2147483647 h 22"/>
              <a:gd name="T36" fmla="*/ 2147483647 w 101"/>
              <a:gd name="T37" fmla="*/ 2147483647 h 22"/>
              <a:gd name="T38" fmla="*/ 2147483647 w 101"/>
              <a:gd name="T39" fmla="*/ 2147483647 h 22"/>
              <a:gd name="T40" fmla="*/ 2147483647 w 101"/>
              <a:gd name="T41" fmla="*/ 2147483647 h 22"/>
              <a:gd name="T42" fmla="*/ 2147483647 w 101"/>
              <a:gd name="T43" fmla="*/ 2147483647 h 22"/>
              <a:gd name="T44" fmla="*/ 2147483647 w 101"/>
              <a:gd name="T45" fmla="*/ 2147483647 h 22"/>
              <a:gd name="T46" fmla="*/ 2147483647 w 101"/>
              <a:gd name="T47" fmla="*/ 2147483647 h 22"/>
              <a:gd name="T48" fmla="*/ 2147483647 w 101"/>
              <a:gd name="T49" fmla="*/ 2147483647 h 22"/>
              <a:gd name="T50" fmla="*/ 2147483647 w 101"/>
              <a:gd name="T51" fmla="*/ 2147483647 h 22"/>
              <a:gd name="T52" fmla="*/ 2147483647 w 101"/>
              <a:gd name="T53" fmla="*/ 2147483647 h 22"/>
              <a:gd name="T54" fmla="*/ 2147483647 w 101"/>
              <a:gd name="T55" fmla="*/ 2147483647 h 22"/>
              <a:gd name="T56" fmla="*/ 2147483647 w 101"/>
              <a:gd name="T57" fmla="*/ 2147483647 h 22"/>
              <a:gd name="T58" fmla="*/ 2147483647 w 101"/>
              <a:gd name="T59" fmla="*/ 0 h 22"/>
              <a:gd name="T60" fmla="*/ 2147483647 w 101"/>
              <a:gd name="T61" fmla="*/ 2147483647 h 22"/>
              <a:gd name="T62" fmla="*/ 2147483647 w 101"/>
              <a:gd name="T63" fmla="*/ 2147483647 h 22"/>
              <a:gd name="T64" fmla="*/ 2147483647 w 101"/>
              <a:gd name="T65" fmla="*/ 2147483647 h 22"/>
              <a:gd name="T66" fmla="*/ 2147483647 w 101"/>
              <a:gd name="T67" fmla="*/ 2147483647 h 22"/>
              <a:gd name="T68" fmla="*/ 2147483647 w 101"/>
              <a:gd name="T69" fmla="*/ 2147483647 h 22"/>
              <a:gd name="T70" fmla="*/ 2147483647 w 101"/>
              <a:gd name="T71" fmla="*/ 2147483647 h 22"/>
              <a:gd name="T72" fmla="*/ 2147483647 w 101"/>
              <a:gd name="T73" fmla="*/ 2147483647 h 22"/>
              <a:gd name="T74" fmla="*/ 2147483647 w 101"/>
              <a:gd name="T75" fmla="*/ 2147483647 h 22"/>
              <a:gd name="T76" fmla="*/ 2147483647 w 101"/>
              <a:gd name="T77" fmla="*/ 2147483647 h 22"/>
              <a:gd name="T78" fmla="*/ 2147483647 w 101"/>
              <a:gd name="T79" fmla="*/ 2147483647 h 22"/>
              <a:gd name="T80" fmla="*/ 2147483647 w 101"/>
              <a:gd name="T81" fmla="*/ 2147483647 h 22"/>
              <a:gd name="T82" fmla="*/ 2147483647 w 101"/>
              <a:gd name="T83" fmla="*/ 2147483647 h 22"/>
              <a:gd name="T84" fmla="*/ 2147483647 w 101"/>
              <a:gd name="T85" fmla="*/ 2147483647 h 22"/>
              <a:gd name="T86" fmla="*/ 2147483647 w 101"/>
              <a:gd name="T87" fmla="*/ 2147483647 h 22"/>
              <a:gd name="T88" fmla="*/ 2147483647 w 101"/>
              <a:gd name="T89" fmla="*/ 2147483647 h 22"/>
              <a:gd name="T90" fmla="*/ 2147483647 w 101"/>
              <a:gd name="T91" fmla="*/ 2147483647 h 22"/>
              <a:gd name="T92" fmla="*/ 2147483647 w 101"/>
              <a:gd name="T93" fmla="*/ 2147483647 h 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
              <a:gd name="T142" fmla="*/ 0 h 22"/>
              <a:gd name="T143" fmla="*/ 101 w 101"/>
              <a:gd name="T144" fmla="*/ 22 h 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 h="22">
                <a:moveTo>
                  <a:pt x="67" y="20"/>
                </a:moveTo>
                <a:lnTo>
                  <a:pt x="70" y="21"/>
                </a:lnTo>
                <a:lnTo>
                  <a:pt x="72" y="21"/>
                </a:lnTo>
                <a:lnTo>
                  <a:pt x="74" y="21"/>
                </a:lnTo>
                <a:lnTo>
                  <a:pt x="76" y="20"/>
                </a:lnTo>
                <a:lnTo>
                  <a:pt x="78" y="19"/>
                </a:lnTo>
                <a:lnTo>
                  <a:pt x="80" y="19"/>
                </a:lnTo>
                <a:lnTo>
                  <a:pt x="82" y="18"/>
                </a:lnTo>
                <a:lnTo>
                  <a:pt x="84" y="17"/>
                </a:lnTo>
                <a:lnTo>
                  <a:pt x="86" y="16"/>
                </a:lnTo>
                <a:lnTo>
                  <a:pt x="88" y="15"/>
                </a:lnTo>
                <a:lnTo>
                  <a:pt x="90" y="14"/>
                </a:lnTo>
                <a:lnTo>
                  <a:pt x="92" y="12"/>
                </a:lnTo>
                <a:lnTo>
                  <a:pt x="94" y="12"/>
                </a:lnTo>
                <a:lnTo>
                  <a:pt x="96" y="11"/>
                </a:lnTo>
                <a:lnTo>
                  <a:pt x="98" y="9"/>
                </a:lnTo>
                <a:lnTo>
                  <a:pt x="100" y="9"/>
                </a:lnTo>
                <a:lnTo>
                  <a:pt x="98" y="9"/>
                </a:lnTo>
                <a:lnTo>
                  <a:pt x="96" y="9"/>
                </a:lnTo>
                <a:lnTo>
                  <a:pt x="94" y="10"/>
                </a:lnTo>
                <a:lnTo>
                  <a:pt x="92" y="10"/>
                </a:lnTo>
                <a:lnTo>
                  <a:pt x="91" y="11"/>
                </a:lnTo>
                <a:lnTo>
                  <a:pt x="89" y="12"/>
                </a:lnTo>
                <a:lnTo>
                  <a:pt x="87" y="12"/>
                </a:lnTo>
                <a:lnTo>
                  <a:pt x="83" y="15"/>
                </a:lnTo>
                <a:lnTo>
                  <a:pt x="81" y="16"/>
                </a:lnTo>
                <a:lnTo>
                  <a:pt x="79" y="16"/>
                </a:lnTo>
                <a:lnTo>
                  <a:pt x="77" y="16"/>
                </a:lnTo>
                <a:lnTo>
                  <a:pt x="75" y="17"/>
                </a:lnTo>
                <a:lnTo>
                  <a:pt x="74" y="17"/>
                </a:lnTo>
                <a:lnTo>
                  <a:pt x="73" y="17"/>
                </a:lnTo>
                <a:lnTo>
                  <a:pt x="71" y="17"/>
                </a:lnTo>
                <a:lnTo>
                  <a:pt x="69" y="17"/>
                </a:lnTo>
                <a:lnTo>
                  <a:pt x="67" y="16"/>
                </a:lnTo>
                <a:lnTo>
                  <a:pt x="65" y="16"/>
                </a:lnTo>
                <a:lnTo>
                  <a:pt x="63" y="15"/>
                </a:lnTo>
                <a:lnTo>
                  <a:pt x="60" y="14"/>
                </a:lnTo>
                <a:lnTo>
                  <a:pt x="58" y="13"/>
                </a:lnTo>
                <a:lnTo>
                  <a:pt x="54" y="12"/>
                </a:lnTo>
                <a:lnTo>
                  <a:pt x="51" y="11"/>
                </a:lnTo>
                <a:lnTo>
                  <a:pt x="48" y="10"/>
                </a:lnTo>
                <a:lnTo>
                  <a:pt x="46" y="9"/>
                </a:lnTo>
                <a:lnTo>
                  <a:pt x="44" y="9"/>
                </a:lnTo>
                <a:lnTo>
                  <a:pt x="42" y="8"/>
                </a:lnTo>
                <a:lnTo>
                  <a:pt x="41" y="8"/>
                </a:lnTo>
                <a:lnTo>
                  <a:pt x="39" y="8"/>
                </a:lnTo>
                <a:lnTo>
                  <a:pt x="38" y="7"/>
                </a:lnTo>
                <a:lnTo>
                  <a:pt x="36" y="7"/>
                </a:lnTo>
                <a:lnTo>
                  <a:pt x="34" y="6"/>
                </a:lnTo>
                <a:lnTo>
                  <a:pt x="32" y="6"/>
                </a:lnTo>
                <a:lnTo>
                  <a:pt x="29" y="5"/>
                </a:lnTo>
                <a:lnTo>
                  <a:pt x="27" y="5"/>
                </a:lnTo>
                <a:lnTo>
                  <a:pt x="25" y="4"/>
                </a:lnTo>
                <a:lnTo>
                  <a:pt x="22" y="3"/>
                </a:lnTo>
                <a:lnTo>
                  <a:pt x="19" y="2"/>
                </a:lnTo>
                <a:lnTo>
                  <a:pt x="16" y="2"/>
                </a:lnTo>
                <a:lnTo>
                  <a:pt x="13" y="1"/>
                </a:lnTo>
                <a:lnTo>
                  <a:pt x="10" y="1"/>
                </a:lnTo>
                <a:lnTo>
                  <a:pt x="8" y="0"/>
                </a:lnTo>
                <a:lnTo>
                  <a:pt x="6" y="0"/>
                </a:lnTo>
                <a:lnTo>
                  <a:pt x="4" y="0"/>
                </a:lnTo>
                <a:lnTo>
                  <a:pt x="2" y="1"/>
                </a:lnTo>
                <a:lnTo>
                  <a:pt x="0" y="1"/>
                </a:lnTo>
                <a:lnTo>
                  <a:pt x="2" y="1"/>
                </a:lnTo>
                <a:lnTo>
                  <a:pt x="4" y="1"/>
                </a:lnTo>
                <a:lnTo>
                  <a:pt x="7" y="1"/>
                </a:lnTo>
                <a:lnTo>
                  <a:pt x="8" y="2"/>
                </a:lnTo>
                <a:lnTo>
                  <a:pt x="11" y="2"/>
                </a:lnTo>
                <a:lnTo>
                  <a:pt x="14" y="3"/>
                </a:lnTo>
                <a:lnTo>
                  <a:pt x="16" y="4"/>
                </a:lnTo>
                <a:lnTo>
                  <a:pt x="19" y="5"/>
                </a:lnTo>
                <a:lnTo>
                  <a:pt x="22" y="6"/>
                </a:lnTo>
                <a:lnTo>
                  <a:pt x="24" y="7"/>
                </a:lnTo>
                <a:lnTo>
                  <a:pt x="26" y="9"/>
                </a:lnTo>
                <a:lnTo>
                  <a:pt x="29" y="9"/>
                </a:lnTo>
                <a:lnTo>
                  <a:pt x="31" y="11"/>
                </a:lnTo>
                <a:lnTo>
                  <a:pt x="33" y="12"/>
                </a:lnTo>
                <a:lnTo>
                  <a:pt x="36" y="13"/>
                </a:lnTo>
                <a:lnTo>
                  <a:pt x="38" y="14"/>
                </a:lnTo>
                <a:lnTo>
                  <a:pt x="40" y="15"/>
                </a:lnTo>
                <a:lnTo>
                  <a:pt x="43" y="16"/>
                </a:lnTo>
                <a:lnTo>
                  <a:pt x="45" y="16"/>
                </a:lnTo>
                <a:lnTo>
                  <a:pt x="47" y="17"/>
                </a:lnTo>
                <a:lnTo>
                  <a:pt x="49" y="17"/>
                </a:lnTo>
                <a:lnTo>
                  <a:pt x="52" y="18"/>
                </a:lnTo>
                <a:lnTo>
                  <a:pt x="54" y="19"/>
                </a:lnTo>
                <a:lnTo>
                  <a:pt x="56" y="19"/>
                </a:lnTo>
                <a:lnTo>
                  <a:pt x="58" y="19"/>
                </a:lnTo>
                <a:lnTo>
                  <a:pt x="59" y="19"/>
                </a:lnTo>
                <a:lnTo>
                  <a:pt x="61" y="19"/>
                </a:lnTo>
                <a:lnTo>
                  <a:pt x="63" y="20"/>
                </a:lnTo>
                <a:lnTo>
                  <a:pt x="64" y="20"/>
                </a:lnTo>
                <a:lnTo>
                  <a:pt x="66" y="20"/>
                </a:lnTo>
                <a:lnTo>
                  <a:pt x="67" y="20"/>
                </a:lnTo>
              </a:path>
            </a:pathLst>
          </a:custGeom>
          <a:solidFill>
            <a:srgbClr val="282828"/>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4" name="Freeform 26"/>
          <p:cNvSpPr>
            <a:spLocks/>
          </p:cNvSpPr>
          <p:nvPr/>
        </p:nvSpPr>
        <p:spPr bwMode="auto">
          <a:xfrm>
            <a:off x="7399338" y="2254250"/>
            <a:ext cx="314325" cy="719138"/>
          </a:xfrm>
          <a:custGeom>
            <a:avLst/>
            <a:gdLst>
              <a:gd name="T0" fmla="*/ 2147483647 w 198"/>
              <a:gd name="T1" fmla="*/ 2147483647 h 453"/>
              <a:gd name="T2" fmla="*/ 2147483647 w 198"/>
              <a:gd name="T3" fmla="*/ 2147483647 h 453"/>
              <a:gd name="T4" fmla="*/ 2147483647 w 198"/>
              <a:gd name="T5" fmla="*/ 2147483647 h 453"/>
              <a:gd name="T6" fmla="*/ 2147483647 w 198"/>
              <a:gd name="T7" fmla="*/ 2147483647 h 453"/>
              <a:gd name="T8" fmla="*/ 2147483647 w 198"/>
              <a:gd name="T9" fmla="*/ 2147483647 h 453"/>
              <a:gd name="T10" fmla="*/ 2147483647 w 198"/>
              <a:gd name="T11" fmla="*/ 2147483647 h 453"/>
              <a:gd name="T12" fmla="*/ 2147483647 w 198"/>
              <a:gd name="T13" fmla="*/ 2147483647 h 453"/>
              <a:gd name="T14" fmla="*/ 2147483647 w 198"/>
              <a:gd name="T15" fmla="*/ 2147483647 h 453"/>
              <a:gd name="T16" fmla="*/ 2147483647 w 198"/>
              <a:gd name="T17" fmla="*/ 2147483647 h 453"/>
              <a:gd name="T18" fmla="*/ 2147483647 w 198"/>
              <a:gd name="T19" fmla="*/ 2147483647 h 453"/>
              <a:gd name="T20" fmla="*/ 2147483647 w 198"/>
              <a:gd name="T21" fmla="*/ 2147483647 h 453"/>
              <a:gd name="T22" fmla="*/ 2147483647 w 198"/>
              <a:gd name="T23" fmla="*/ 2147483647 h 453"/>
              <a:gd name="T24" fmla="*/ 2147483647 w 198"/>
              <a:gd name="T25" fmla="*/ 2147483647 h 453"/>
              <a:gd name="T26" fmla="*/ 2147483647 w 198"/>
              <a:gd name="T27" fmla="*/ 2147483647 h 453"/>
              <a:gd name="T28" fmla="*/ 2147483647 w 198"/>
              <a:gd name="T29" fmla="*/ 2147483647 h 453"/>
              <a:gd name="T30" fmla="*/ 2147483647 w 198"/>
              <a:gd name="T31" fmla="*/ 2147483647 h 453"/>
              <a:gd name="T32" fmla="*/ 2147483647 w 198"/>
              <a:gd name="T33" fmla="*/ 2147483647 h 453"/>
              <a:gd name="T34" fmla="*/ 2147483647 w 198"/>
              <a:gd name="T35" fmla="*/ 2147483647 h 453"/>
              <a:gd name="T36" fmla="*/ 2147483647 w 198"/>
              <a:gd name="T37" fmla="*/ 2147483647 h 453"/>
              <a:gd name="T38" fmla="*/ 2147483647 w 198"/>
              <a:gd name="T39" fmla="*/ 2147483647 h 453"/>
              <a:gd name="T40" fmla="*/ 2147483647 w 198"/>
              <a:gd name="T41" fmla="*/ 2147483647 h 453"/>
              <a:gd name="T42" fmla="*/ 2147483647 w 198"/>
              <a:gd name="T43" fmla="*/ 2147483647 h 453"/>
              <a:gd name="T44" fmla="*/ 2147483647 w 198"/>
              <a:gd name="T45" fmla="*/ 2147483647 h 453"/>
              <a:gd name="T46" fmla="*/ 2147483647 w 198"/>
              <a:gd name="T47" fmla="*/ 2147483647 h 453"/>
              <a:gd name="T48" fmla="*/ 2147483647 w 198"/>
              <a:gd name="T49" fmla="*/ 2147483647 h 453"/>
              <a:gd name="T50" fmla="*/ 2147483647 w 198"/>
              <a:gd name="T51" fmla="*/ 2147483647 h 453"/>
              <a:gd name="T52" fmla="*/ 2147483647 w 198"/>
              <a:gd name="T53" fmla="*/ 2147483647 h 453"/>
              <a:gd name="T54" fmla="*/ 2147483647 w 198"/>
              <a:gd name="T55" fmla="*/ 2147483647 h 453"/>
              <a:gd name="T56" fmla="*/ 2147483647 w 198"/>
              <a:gd name="T57" fmla="*/ 2147483647 h 453"/>
              <a:gd name="T58" fmla="*/ 2147483647 w 198"/>
              <a:gd name="T59" fmla="*/ 2147483647 h 453"/>
              <a:gd name="T60" fmla="*/ 2147483647 w 198"/>
              <a:gd name="T61" fmla="*/ 2147483647 h 453"/>
              <a:gd name="T62" fmla="*/ 2147483647 w 198"/>
              <a:gd name="T63" fmla="*/ 2147483647 h 453"/>
              <a:gd name="T64" fmla="*/ 2147483647 w 198"/>
              <a:gd name="T65" fmla="*/ 2147483647 h 453"/>
              <a:gd name="T66" fmla="*/ 2147483647 w 198"/>
              <a:gd name="T67" fmla="*/ 2147483647 h 453"/>
              <a:gd name="T68" fmla="*/ 2147483647 w 198"/>
              <a:gd name="T69" fmla="*/ 2147483647 h 453"/>
              <a:gd name="T70" fmla="*/ 2147483647 w 198"/>
              <a:gd name="T71" fmla="*/ 2147483647 h 453"/>
              <a:gd name="T72" fmla="*/ 2147483647 w 198"/>
              <a:gd name="T73" fmla="*/ 2147483647 h 453"/>
              <a:gd name="T74" fmla="*/ 2147483647 w 198"/>
              <a:gd name="T75" fmla="*/ 2147483647 h 453"/>
              <a:gd name="T76" fmla="*/ 2147483647 w 198"/>
              <a:gd name="T77" fmla="*/ 2147483647 h 453"/>
              <a:gd name="T78" fmla="*/ 2147483647 w 198"/>
              <a:gd name="T79" fmla="*/ 2147483647 h 453"/>
              <a:gd name="T80" fmla="*/ 2147483647 w 198"/>
              <a:gd name="T81" fmla="*/ 2147483647 h 453"/>
              <a:gd name="T82" fmla="*/ 2147483647 w 198"/>
              <a:gd name="T83" fmla="*/ 2147483647 h 453"/>
              <a:gd name="T84" fmla="*/ 2147483647 w 198"/>
              <a:gd name="T85" fmla="*/ 0 h 4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8"/>
              <a:gd name="T130" fmla="*/ 0 h 453"/>
              <a:gd name="T131" fmla="*/ 198 w 198"/>
              <a:gd name="T132" fmla="*/ 453 h 45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8" h="453">
                <a:moveTo>
                  <a:pt x="12" y="429"/>
                </a:moveTo>
                <a:lnTo>
                  <a:pt x="13" y="432"/>
                </a:lnTo>
                <a:lnTo>
                  <a:pt x="13" y="434"/>
                </a:lnTo>
                <a:lnTo>
                  <a:pt x="13" y="437"/>
                </a:lnTo>
                <a:lnTo>
                  <a:pt x="13" y="439"/>
                </a:lnTo>
                <a:lnTo>
                  <a:pt x="12" y="441"/>
                </a:lnTo>
                <a:lnTo>
                  <a:pt x="12" y="442"/>
                </a:lnTo>
                <a:lnTo>
                  <a:pt x="11" y="444"/>
                </a:lnTo>
                <a:lnTo>
                  <a:pt x="10" y="445"/>
                </a:lnTo>
                <a:lnTo>
                  <a:pt x="9" y="447"/>
                </a:lnTo>
                <a:lnTo>
                  <a:pt x="7" y="448"/>
                </a:lnTo>
                <a:lnTo>
                  <a:pt x="6" y="449"/>
                </a:lnTo>
                <a:lnTo>
                  <a:pt x="5" y="450"/>
                </a:lnTo>
                <a:lnTo>
                  <a:pt x="3" y="451"/>
                </a:lnTo>
                <a:lnTo>
                  <a:pt x="2" y="451"/>
                </a:lnTo>
                <a:lnTo>
                  <a:pt x="1" y="452"/>
                </a:lnTo>
                <a:lnTo>
                  <a:pt x="0" y="452"/>
                </a:lnTo>
                <a:lnTo>
                  <a:pt x="2" y="452"/>
                </a:lnTo>
                <a:lnTo>
                  <a:pt x="5" y="452"/>
                </a:lnTo>
                <a:lnTo>
                  <a:pt x="7" y="452"/>
                </a:lnTo>
                <a:lnTo>
                  <a:pt x="9" y="451"/>
                </a:lnTo>
                <a:lnTo>
                  <a:pt x="11" y="450"/>
                </a:lnTo>
                <a:lnTo>
                  <a:pt x="13" y="448"/>
                </a:lnTo>
                <a:lnTo>
                  <a:pt x="15" y="446"/>
                </a:lnTo>
                <a:lnTo>
                  <a:pt x="16" y="444"/>
                </a:lnTo>
                <a:lnTo>
                  <a:pt x="18" y="442"/>
                </a:lnTo>
                <a:lnTo>
                  <a:pt x="20" y="439"/>
                </a:lnTo>
                <a:lnTo>
                  <a:pt x="22" y="435"/>
                </a:lnTo>
                <a:lnTo>
                  <a:pt x="24" y="431"/>
                </a:lnTo>
                <a:lnTo>
                  <a:pt x="26" y="427"/>
                </a:lnTo>
                <a:lnTo>
                  <a:pt x="28" y="423"/>
                </a:lnTo>
                <a:lnTo>
                  <a:pt x="30" y="418"/>
                </a:lnTo>
                <a:lnTo>
                  <a:pt x="33" y="413"/>
                </a:lnTo>
                <a:lnTo>
                  <a:pt x="36" y="407"/>
                </a:lnTo>
                <a:lnTo>
                  <a:pt x="38" y="401"/>
                </a:lnTo>
                <a:lnTo>
                  <a:pt x="42" y="395"/>
                </a:lnTo>
                <a:lnTo>
                  <a:pt x="45" y="388"/>
                </a:lnTo>
                <a:lnTo>
                  <a:pt x="49" y="382"/>
                </a:lnTo>
                <a:lnTo>
                  <a:pt x="52" y="375"/>
                </a:lnTo>
                <a:lnTo>
                  <a:pt x="56" y="368"/>
                </a:lnTo>
                <a:lnTo>
                  <a:pt x="60" y="361"/>
                </a:lnTo>
                <a:lnTo>
                  <a:pt x="65" y="355"/>
                </a:lnTo>
                <a:lnTo>
                  <a:pt x="69" y="348"/>
                </a:lnTo>
                <a:lnTo>
                  <a:pt x="73" y="342"/>
                </a:lnTo>
                <a:lnTo>
                  <a:pt x="77" y="336"/>
                </a:lnTo>
                <a:lnTo>
                  <a:pt x="81" y="330"/>
                </a:lnTo>
                <a:lnTo>
                  <a:pt x="84" y="324"/>
                </a:lnTo>
                <a:lnTo>
                  <a:pt x="88" y="319"/>
                </a:lnTo>
                <a:lnTo>
                  <a:pt x="91" y="315"/>
                </a:lnTo>
                <a:lnTo>
                  <a:pt x="95" y="310"/>
                </a:lnTo>
                <a:lnTo>
                  <a:pt x="97" y="306"/>
                </a:lnTo>
                <a:lnTo>
                  <a:pt x="100" y="301"/>
                </a:lnTo>
                <a:lnTo>
                  <a:pt x="103" y="297"/>
                </a:lnTo>
                <a:lnTo>
                  <a:pt x="105" y="292"/>
                </a:lnTo>
                <a:lnTo>
                  <a:pt x="107" y="287"/>
                </a:lnTo>
                <a:lnTo>
                  <a:pt x="109" y="282"/>
                </a:lnTo>
                <a:lnTo>
                  <a:pt x="111" y="277"/>
                </a:lnTo>
                <a:lnTo>
                  <a:pt x="113" y="272"/>
                </a:lnTo>
                <a:lnTo>
                  <a:pt x="114" y="266"/>
                </a:lnTo>
                <a:lnTo>
                  <a:pt x="116" y="261"/>
                </a:lnTo>
                <a:lnTo>
                  <a:pt x="118" y="256"/>
                </a:lnTo>
                <a:lnTo>
                  <a:pt x="121" y="251"/>
                </a:lnTo>
                <a:lnTo>
                  <a:pt x="123" y="246"/>
                </a:lnTo>
                <a:lnTo>
                  <a:pt x="126" y="241"/>
                </a:lnTo>
                <a:lnTo>
                  <a:pt x="129" y="236"/>
                </a:lnTo>
                <a:lnTo>
                  <a:pt x="132" y="230"/>
                </a:lnTo>
                <a:lnTo>
                  <a:pt x="135" y="224"/>
                </a:lnTo>
                <a:lnTo>
                  <a:pt x="137" y="219"/>
                </a:lnTo>
                <a:lnTo>
                  <a:pt x="140" y="213"/>
                </a:lnTo>
                <a:lnTo>
                  <a:pt x="142" y="207"/>
                </a:lnTo>
                <a:lnTo>
                  <a:pt x="144" y="201"/>
                </a:lnTo>
                <a:lnTo>
                  <a:pt x="146" y="196"/>
                </a:lnTo>
                <a:lnTo>
                  <a:pt x="148" y="191"/>
                </a:lnTo>
                <a:lnTo>
                  <a:pt x="150" y="186"/>
                </a:lnTo>
                <a:lnTo>
                  <a:pt x="151" y="181"/>
                </a:lnTo>
                <a:lnTo>
                  <a:pt x="153" y="177"/>
                </a:lnTo>
                <a:lnTo>
                  <a:pt x="154" y="173"/>
                </a:lnTo>
                <a:lnTo>
                  <a:pt x="155" y="170"/>
                </a:lnTo>
                <a:lnTo>
                  <a:pt x="155" y="168"/>
                </a:lnTo>
                <a:lnTo>
                  <a:pt x="155" y="166"/>
                </a:lnTo>
                <a:lnTo>
                  <a:pt x="156" y="165"/>
                </a:lnTo>
                <a:lnTo>
                  <a:pt x="156" y="164"/>
                </a:lnTo>
                <a:lnTo>
                  <a:pt x="156" y="163"/>
                </a:lnTo>
                <a:lnTo>
                  <a:pt x="157" y="162"/>
                </a:lnTo>
                <a:lnTo>
                  <a:pt x="159" y="161"/>
                </a:lnTo>
                <a:lnTo>
                  <a:pt x="160" y="160"/>
                </a:lnTo>
                <a:lnTo>
                  <a:pt x="162" y="159"/>
                </a:lnTo>
                <a:lnTo>
                  <a:pt x="163" y="159"/>
                </a:lnTo>
                <a:lnTo>
                  <a:pt x="165" y="158"/>
                </a:lnTo>
                <a:lnTo>
                  <a:pt x="167" y="157"/>
                </a:lnTo>
                <a:lnTo>
                  <a:pt x="169" y="156"/>
                </a:lnTo>
                <a:lnTo>
                  <a:pt x="171" y="155"/>
                </a:lnTo>
                <a:lnTo>
                  <a:pt x="172" y="154"/>
                </a:lnTo>
                <a:lnTo>
                  <a:pt x="174" y="153"/>
                </a:lnTo>
                <a:lnTo>
                  <a:pt x="175" y="152"/>
                </a:lnTo>
                <a:lnTo>
                  <a:pt x="176" y="150"/>
                </a:lnTo>
                <a:lnTo>
                  <a:pt x="176" y="148"/>
                </a:lnTo>
                <a:lnTo>
                  <a:pt x="176" y="146"/>
                </a:lnTo>
                <a:lnTo>
                  <a:pt x="176" y="143"/>
                </a:lnTo>
                <a:lnTo>
                  <a:pt x="176" y="140"/>
                </a:lnTo>
                <a:lnTo>
                  <a:pt x="176" y="136"/>
                </a:lnTo>
                <a:lnTo>
                  <a:pt x="177" y="132"/>
                </a:lnTo>
                <a:lnTo>
                  <a:pt x="177" y="127"/>
                </a:lnTo>
                <a:lnTo>
                  <a:pt x="177" y="123"/>
                </a:lnTo>
                <a:lnTo>
                  <a:pt x="177" y="118"/>
                </a:lnTo>
                <a:lnTo>
                  <a:pt x="177" y="113"/>
                </a:lnTo>
                <a:lnTo>
                  <a:pt x="178" y="108"/>
                </a:lnTo>
                <a:lnTo>
                  <a:pt x="178" y="104"/>
                </a:lnTo>
                <a:lnTo>
                  <a:pt x="179" y="99"/>
                </a:lnTo>
                <a:lnTo>
                  <a:pt x="180" y="95"/>
                </a:lnTo>
                <a:lnTo>
                  <a:pt x="181" y="91"/>
                </a:lnTo>
                <a:lnTo>
                  <a:pt x="182" y="87"/>
                </a:lnTo>
                <a:lnTo>
                  <a:pt x="183" y="83"/>
                </a:lnTo>
                <a:lnTo>
                  <a:pt x="183" y="80"/>
                </a:lnTo>
                <a:lnTo>
                  <a:pt x="184" y="76"/>
                </a:lnTo>
                <a:lnTo>
                  <a:pt x="185" y="71"/>
                </a:lnTo>
                <a:lnTo>
                  <a:pt x="186" y="66"/>
                </a:lnTo>
                <a:lnTo>
                  <a:pt x="187" y="61"/>
                </a:lnTo>
                <a:lnTo>
                  <a:pt x="189" y="55"/>
                </a:lnTo>
                <a:lnTo>
                  <a:pt x="190" y="49"/>
                </a:lnTo>
                <a:lnTo>
                  <a:pt x="191" y="43"/>
                </a:lnTo>
                <a:lnTo>
                  <a:pt x="192" y="37"/>
                </a:lnTo>
                <a:lnTo>
                  <a:pt x="193" y="31"/>
                </a:lnTo>
                <a:lnTo>
                  <a:pt x="194" y="25"/>
                </a:lnTo>
                <a:lnTo>
                  <a:pt x="195" y="20"/>
                </a:lnTo>
                <a:lnTo>
                  <a:pt x="195" y="14"/>
                </a:lnTo>
                <a:lnTo>
                  <a:pt x="196" y="9"/>
                </a:lnTo>
                <a:lnTo>
                  <a:pt x="197" y="4"/>
                </a:lnTo>
                <a:lnTo>
                  <a:pt x="197"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195" name="Freeform 27"/>
          <p:cNvSpPr>
            <a:spLocks/>
          </p:cNvSpPr>
          <p:nvPr/>
        </p:nvSpPr>
        <p:spPr bwMode="auto">
          <a:xfrm>
            <a:off x="7191375" y="2163763"/>
            <a:ext cx="374650" cy="796925"/>
          </a:xfrm>
          <a:custGeom>
            <a:avLst/>
            <a:gdLst>
              <a:gd name="T0" fmla="*/ 2147483647 w 236"/>
              <a:gd name="T1" fmla="*/ 2147483647 h 502"/>
              <a:gd name="T2" fmla="*/ 2147483647 w 236"/>
              <a:gd name="T3" fmla="*/ 2147483647 h 502"/>
              <a:gd name="T4" fmla="*/ 2147483647 w 236"/>
              <a:gd name="T5" fmla="*/ 2147483647 h 502"/>
              <a:gd name="T6" fmla="*/ 2147483647 w 236"/>
              <a:gd name="T7" fmla="*/ 2147483647 h 502"/>
              <a:gd name="T8" fmla="*/ 2147483647 w 236"/>
              <a:gd name="T9" fmla="*/ 2147483647 h 502"/>
              <a:gd name="T10" fmla="*/ 2147483647 w 236"/>
              <a:gd name="T11" fmla="*/ 2147483647 h 502"/>
              <a:gd name="T12" fmla="*/ 2147483647 w 236"/>
              <a:gd name="T13" fmla="*/ 2147483647 h 502"/>
              <a:gd name="T14" fmla="*/ 2147483647 w 236"/>
              <a:gd name="T15" fmla="*/ 2147483647 h 502"/>
              <a:gd name="T16" fmla="*/ 2147483647 w 236"/>
              <a:gd name="T17" fmla="*/ 2147483647 h 502"/>
              <a:gd name="T18" fmla="*/ 2147483647 w 236"/>
              <a:gd name="T19" fmla="*/ 2147483647 h 502"/>
              <a:gd name="T20" fmla="*/ 2147483647 w 236"/>
              <a:gd name="T21" fmla="*/ 2147483647 h 502"/>
              <a:gd name="T22" fmla="*/ 2147483647 w 236"/>
              <a:gd name="T23" fmla="*/ 2147483647 h 502"/>
              <a:gd name="T24" fmla="*/ 2147483647 w 236"/>
              <a:gd name="T25" fmla="*/ 2147483647 h 502"/>
              <a:gd name="T26" fmla="*/ 2147483647 w 236"/>
              <a:gd name="T27" fmla="*/ 2147483647 h 502"/>
              <a:gd name="T28" fmla="*/ 2147483647 w 236"/>
              <a:gd name="T29" fmla="*/ 2147483647 h 502"/>
              <a:gd name="T30" fmla="*/ 2147483647 w 236"/>
              <a:gd name="T31" fmla="*/ 2147483647 h 502"/>
              <a:gd name="T32" fmla="*/ 2147483647 w 236"/>
              <a:gd name="T33" fmla="*/ 2147483647 h 502"/>
              <a:gd name="T34" fmla="*/ 2147483647 w 236"/>
              <a:gd name="T35" fmla="*/ 2147483647 h 502"/>
              <a:gd name="T36" fmla="*/ 2147483647 w 236"/>
              <a:gd name="T37" fmla="*/ 2147483647 h 502"/>
              <a:gd name="T38" fmla="*/ 2147483647 w 236"/>
              <a:gd name="T39" fmla="*/ 2147483647 h 502"/>
              <a:gd name="T40" fmla="*/ 2147483647 w 236"/>
              <a:gd name="T41" fmla="*/ 2147483647 h 502"/>
              <a:gd name="T42" fmla="*/ 2147483647 w 236"/>
              <a:gd name="T43" fmla="*/ 2147483647 h 502"/>
              <a:gd name="T44" fmla="*/ 2147483647 w 236"/>
              <a:gd name="T45" fmla="*/ 2147483647 h 502"/>
              <a:gd name="T46" fmla="*/ 2147483647 w 236"/>
              <a:gd name="T47" fmla="*/ 2147483647 h 502"/>
              <a:gd name="T48" fmla="*/ 2147483647 w 236"/>
              <a:gd name="T49" fmla="*/ 2147483647 h 502"/>
              <a:gd name="T50" fmla="*/ 2147483647 w 236"/>
              <a:gd name="T51" fmla="*/ 2147483647 h 502"/>
              <a:gd name="T52" fmla="*/ 2147483647 w 236"/>
              <a:gd name="T53" fmla="*/ 2147483647 h 502"/>
              <a:gd name="T54" fmla="*/ 2147483647 w 236"/>
              <a:gd name="T55" fmla="*/ 2147483647 h 502"/>
              <a:gd name="T56" fmla="*/ 2147483647 w 236"/>
              <a:gd name="T57" fmla="*/ 2147483647 h 502"/>
              <a:gd name="T58" fmla="*/ 2147483647 w 236"/>
              <a:gd name="T59" fmla="*/ 2147483647 h 502"/>
              <a:gd name="T60" fmla="*/ 2147483647 w 236"/>
              <a:gd name="T61" fmla="*/ 2147483647 h 502"/>
              <a:gd name="T62" fmla="*/ 2147483647 w 236"/>
              <a:gd name="T63" fmla="*/ 2147483647 h 502"/>
              <a:gd name="T64" fmla="*/ 2147483647 w 236"/>
              <a:gd name="T65" fmla="*/ 2147483647 h 502"/>
              <a:gd name="T66" fmla="*/ 2147483647 w 236"/>
              <a:gd name="T67" fmla="*/ 2147483647 h 502"/>
              <a:gd name="T68" fmla="*/ 2147483647 w 236"/>
              <a:gd name="T69" fmla="*/ 2147483647 h 502"/>
              <a:gd name="T70" fmla="*/ 2147483647 w 236"/>
              <a:gd name="T71" fmla="*/ 2147483647 h 502"/>
              <a:gd name="T72" fmla="*/ 2147483647 w 236"/>
              <a:gd name="T73" fmla="*/ 2147483647 h 502"/>
              <a:gd name="T74" fmla="*/ 2147483647 w 236"/>
              <a:gd name="T75" fmla="*/ 2147483647 h 502"/>
              <a:gd name="T76" fmla="*/ 2147483647 w 236"/>
              <a:gd name="T77" fmla="*/ 2147483647 h 502"/>
              <a:gd name="T78" fmla="*/ 2147483647 w 236"/>
              <a:gd name="T79" fmla="*/ 2147483647 h 502"/>
              <a:gd name="T80" fmla="*/ 2147483647 w 236"/>
              <a:gd name="T81" fmla="*/ 2147483647 h 502"/>
              <a:gd name="T82" fmla="*/ 2147483647 w 236"/>
              <a:gd name="T83" fmla="*/ 2147483647 h 502"/>
              <a:gd name="T84" fmla="*/ 2147483647 w 236"/>
              <a:gd name="T85" fmla="*/ 2147483647 h 502"/>
              <a:gd name="T86" fmla="*/ 2147483647 w 236"/>
              <a:gd name="T87" fmla="*/ 2147483647 h 502"/>
              <a:gd name="T88" fmla="*/ 2147483647 w 236"/>
              <a:gd name="T89" fmla="*/ 2147483647 h 502"/>
              <a:gd name="T90" fmla="*/ 2147483647 w 236"/>
              <a:gd name="T91" fmla="*/ 2147483647 h 502"/>
              <a:gd name="T92" fmla="*/ 2147483647 w 236"/>
              <a:gd name="T93" fmla="*/ 2147483647 h 502"/>
              <a:gd name="T94" fmla="*/ 2147483647 w 236"/>
              <a:gd name="T95" fmla="*/ 2147483647 h 502"/>
              <a:gd name="T96" fmla="*/ 2147483647 w 236"/>
              <a:gd name="T97" fmla="*/ 2147483647 h 502"/>
              <a:gd name="T98" fmla="*/ 2147483647 w 236"/>
              <a:gd name="T99" fmla="*/ 2147483647 h 502"/>
              <a:gd name="T100" fmla="*/ 2147483647 w 236"/>
              <a:gd name="T101" fmla="*/ 2147483647 h 502"/>
              <a:gd name="T102" fmla="*/ 2147483647 w 236"/>
              <a:gd name="T103" fmla="*/ 2147483647 h 502"/>
              <a:gd name="T104" fmla="*/ 2147483647 w 236"/>
              <a:gd name="T105" fmla="*/ 2147483647 h 502"/>
              <a:gd name="T106" fmla="*/ 2147483647 w 236"/>
              <a:gd name="T107" fmla="*/ 2147483647 h 502"/>
              <a:gd name="T108" fmla="*/ 2147483647 w 236"/>
              <a:gd name="T109" fmla="*/ 2147483647 h 502"/>
              <a:gd name="T110" fmla="*/ 2147483647 w 236"/>
              <a:gd name="T111" fmla="*/ 2147483647 h 502"/>
              <a:gd name="T112" fmla="*/ 2147483647 w 236"/>
              <a:gd name="T113" fmla="*/ 0 h 502"/>
              <a:gd name="T114" fmla="*/ 2147483647 w 236"/>
              <a:gd name="T115" fmla="*/ 2147483647 h 5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6"/>
              <a:gd name="T175" fmla="*/ 0 h 502"/>
              <a:gd name="T176" fmla="*/ 236 w 236"/>
              <a:gd name="T177" fmla="*/ 502 h 5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6" h="502">
                <a:moveTo>
                  <a:pt x="231" y="100"/>
                </a:moveTo>
                <a:lnTo>
                  <a:pt x="228" y="104"/>
                </a:lnTo>
                <a:lnTo>
                  <a:pt x="226" y="107"/>
                </a:lnTo>
                <a:lnTo>
                  <a:pt x="223" y="109"/>
                </a:lnTo>
                <a:lnTo>
                  <a:pt x="220" y="111"/>
                </a:lnTo>
                <a:lnTo>
                  <a:pt x="217" y="113"/>
                </a:lnTo>
                <a:lnTo>
                  <a:pt x="215" y="114"/>
                </a:lnTo>
                <a:lnTo>
                  <a:pt x="212" y="114"/>
                </a:lnTo>
                <a:lnTo>
                  <a:pt x="209" y="115"/>
                </a:lnTo>
                <a:lnTo>
                  <a:pt x="206" y="115"/>
                </a:lnTo>
                <a:lnTo>
                  <a:pt x="203" y="115"/>
                </a:lnTo>
                <a:lnTo>
                  <a:pt x="200" y="115"/>
                </a:lnTo>
                <a:lnTo>
                  <a:pt x="198" y="115"/>
                </a:lnTo>
                <a:lnTo>
                  <a:pt x="195" y="116"/>
                </a:lnTo>
                <a:lnTo>
                  <a:pt x="193" y="116"/>
                </a:lnTo>
                <a:lnTo>
                  <a:pt x="191" y="117"/>
                </a:lnTo>
                <a:lnTo>
                  <a:pt x="190" y="119"/>
                </a:lnTo>
                <a:lnTo>
                  <a:pt x="189" y="120"/>
                </a:lnTo>
                <a:lnTo>
                  <a:pt x="188" y="122"/>
                </a:lnTo>
                <a:lnTo>
                  <a:pt x="188" y="124"/>
                </a:lnTo>
                <a:lnTo>
                  <a:pt x="186" y="125"/>
                </a:lnTo>
                <a:lnTo>
                  <a:pt x="185" y="128"/>
                </a:lnTo>
                <a:lnTo>
                  <a:pt x="184" y="130"/>
                </a:lnTo>
                <a:lnTo>
                  <a:pt x="182" y="132"/>
                </a:lnTo>
                <a:lnTo>
                  <a:pt x="181" y="134"/>
                </a:lnTo>
                <a:lnTo>
                  <a:pt x="179" y="136"/>
                </a:lnTo>
                <a:lnTo>
                  <a:pt x="177" y="138"/>
                </a:lnTo>
                <a:lnTo>
                  <a:pt x="176" y="140"/>
                </a:lnTo>
                <a:lnTo>
                  <a:pt x="173" y="142"/>
                </a:lnTo>
                <a:lnTo>
                  <a:pt x="170" y="143"/>
                </a:lnTo>
                <a:lnTo>
                  <a:pt x="167" y="144"/>
                </a:lnTo>
                <a:lnTo>
                  <a:pt x="164" y="145"/>
                </a:lnTo>
                <a:lnTo>
                  <a:pt x="160" y="145"/>
                </a:lnTo>
                <a:lnTo>
                  <a:pt x="156" y="145"/>
                </a:lnTo>
                <a:lnTo>
                  <a:pt x="151" y="144"/>
                </a:lnTo>
                <a:lnTo>
                  <a:pt x="146" y="144"/>
                </a:lnTo>
                <a:lnTo>
                  <a:pt x="140" y="143"/>
                </a:lnTo>
                <a:lnTo>
                  <a:pt x="135" y="142"/>
                </a:lnTo>
                <a:lnTo>
                  <a:pt x="130" y="142"/>
                </a:lnTo>
                <a:lnTo>
                  <a:pt x="124" y="142"/>
                </a:lnTo>
                <a:lnTo>
                  <a:pt x="118" y="142"/>
                </a:lnTo>
                <a:lnTo>
                  <a:pt x="113" y="142"/>
                </a:lnTo>
                <a:lnTo>
                  <a:pt x="108" y="143"/>
                </a:lnTo>
                <a:lnTo>
                  <a:pt x="104" y="145"/>
                </a:lnTo>
                <a:lnTo>
                  <a:pt x="100" y="147"/>
                </a:lnTo>
                <a:lnTo>
                  <a:pt x="98" y="150"/>
                </a:lnTo>
                <a:lnTo>
                  <a:pt x="96" y="154"/>
                </a:lnTo>
                <a:lnTo>
                  <a:pt x="95" y="159"/>
                </a:lnTo>
                <a:lnTo>
                  <a:pt x="95" y="166"/>
                </a:lnTo>
                <a:lnTo>
                  <a:pt x="96" y="167"/>
                </a:lnTo>
                <a:lnTo>
                  <a:pt x="97" y="169"/>
                </a:lnTo>
                <a:lnTo>
                  <a:pt x="98" y="171"/>
                </a:lnTo>
                <a:lnTo>
                  <a:pt x="99" y="172"/>
                </a:lnTo>
                <a:lnTo>
                  <a:pt x="102" y="174"/>
                </a:lnTo>
                <a:lnTo>
                  <a:pt x="104" y="176"/>
                </a:lnTo>
                <a:lnTo>
                  <a:pt x="107" y="178"/>
                </a:lnTo>
                <a:lnTo>
                  <a:pt x="110" y="179"/>
                </a:lnTo>
                <a:lnTo>
                  <a:pt x="113" y="181"/>
                </a:lnTo>
                <a:lnTo>
                  <a:pt x="117" y="183"/>
                </a:lnTo>
                <a:lnTo>
                  <a:pt x="120" y="184"/>
                </a:lnTo>
                <a:lnTo>
                  <a:pt x="124" y="185"/>
                </a:lnTo>
                <a:lnTo>
                  <a:pt x="127" y="186"/>
                </a:lnTo>
                <a:lnTo>
                  <a:pt x="131" y="187"/>
                </a:lnTo>
                <a:lnTo>
                  <a:pt x="135" y="188"/>
                </a:lnTo>
                <a:lnTo>
                  <a:pt x="141" y="189"/>
                </a:lnTo>
                <a:lnTo>
                  <a:pt x="145" y="190"/>
                </a:lnTo>
                <a:lnTo>
                  <a:pt x="149" y="190"/>
                </a:lnTo>
                <a:lnTo>
                  <a:pt x="153" y="191"/>
                </a:lnTo>
                <a:lnTo>
                  <a:pt x="157" y="193"/>
                </a:lnTo>
                <a:lnTo>
                  <a:pt x="161" y="194"/>
                </a:lnTo>
                <a:lnTo>
                  <a:pt x="165" y="195"/>
                </a:lnTo>
                <a:lnTo>
                  <a:pt x="169" y="197"/>
                </a:lnTo>
                <a:lnTo>
                  <a:pt x="173" y="198"/>
                </a:lnTo>
                <a:lnTo>
                  <a:pt x="176" y="200"/>
                </a:lnTo>
                <a:lnTo>
                  <a:pt x="178" y="202"/>
                </a:lnTo>
                <a:lnTo>
                  <a:pt x="181" y="204"/>
                </a:lnTo>
                <a:lnTo>
                  <a:pt x="183" y="206"/>
                </a:lnTo>
                <a:lnTo>
                  <a:pt x="185" y="208"/>
                </a:lnTo>
                <a:lnTo>
                  <a:pt x="186" y="209"/>
                </a:lnTo>
                <a:lnTo>
                  <a:pt x="186" y="210"/>
                </a:lnTo>
                <a:lnTo>
                  <a:pt x="186" y="212"/>
                </a:lnTo>
                <a:lnTo>
                  <a:pt x="185" y="214"/>
                </a:lnTo>
                <a:lnTo>
                  <a:pt x="184" y="215"/>
                </a:lnTo>
                <a:lnTo>
                  <a:pt x="183" y="216"/>
                </a:lnTo>
                <a:lnTo>
                  <a:pt x="182" y="217"/>
                </a:lnTo>
                <a:lnTo>
                  <a:pt x="180" y="217"/>
                </a:lnTo>
                <a:lnTo>
                  <a:pt x="178" y="217"/>
                </a:lnTo>
                <a:lnTo>
                  <a:pt x="176" y="218"/>
                </a:lnTo>
                <a:lnTo>
                  <a:pt x="175" y="218"/>
                </a:lnTo>
                <a:lnTo>
                  <a:pt x="173" y="218"/>
                </a:lnTo>
                <a:lnTo>
                  <a:pt x="171" y="219"/>
                </a:lnTo>
                <a:lnTo>
                  <a:pt x="169" y="219"/>
                </a:lnTo>
                <a:lnTo>
                  <a:pt x="168" y="220"/>
                </a:lnTo>
                <a:lnTo>
                  <a:pt x="166" y="221"/>
                </a:lnTo>
                <a:lnTo>
                  <a:pt x="165" y="223"/>
                </a:lnTo>
                <a:lnTo>
                  <a:pt x="164" y="225"/>
                </a:lnTo>
                <a:lnTo>
                  <a:pt x="162" y="230"/>
                </a:lnTo>
                <a:lnTo>
                  <a:pt x="159" y="235"/>
                </a:lnTo>
                <a:lnTo>
                  <a:pt x="156" y="238"/>
                </a:lnTo>
                <a:lnTo>
                  <a:pt x="153" y="241"/>
                </a:lnTo>
                <a:lnTo>
                  <a:pt x="150" y="243"/>
                </a:lnTo>
                <a:lnTo>
                  <a:pt x="146" y="245"/>
                </a:lnTo>
                <a:lnTo>
                  <a:pt x="142" y="247"/>
                </a:lnTo>
                <a:lnTo>
                  <a:pt x="139" y="248"/>
                </a:lnTo>
                <a:lnTo>
                  <a:pt x="136" y="249"/>
                </a:lnTo>
                <a:lnTo>
                  <a:pt x="132" y="250"/>
                </a:lnTo>
                <a:lnTo>
                  <a:pt x="129" y="251"/>
                </a:lnTo>
                <a:lnTo>
                  <a:pt x="126" y="252"/>
                </a:lnTo>
                <a:lnTo>
                  <a:pt x="123" y="254"/>
                </a:lnTo>
                <a:lnTo>
                  <a:pt x="121" y="256"/>
                </a:lnTo>
                <a:lnTo>
                  <a:pt x="119" y="259"/>
                </a:lnTo>
                <a:lnTo>
                  <a:pt x="117" y="262"/>
                </a:lnTo>
                <a:lnTo>
                  <a:pt x="117" y="267"/>
                </a:lnTo>
                <a:lnTo>
                  <a:pt x="116" y="271"/>
                </a:lnTo>
                <a:lnTo>
                  <a:pt x="115" y="275"/>
                </a:lnTo>
                <a:lnTo>
                  <a:pt x="115" y="278"/>
                </a:lnTo>
                <a:lnTo>
                  <a:pt x="114" y="282"/>
                </a:lnTo>
                <a:lnTo>
                  <a:pt x="114" y="286"/>
                </a:lnTo>
                <a:lnTo>
                  <a:pt x="113" y="289"/>
                </a:lnTo>
                <a:lnTo>
                  <a:pt x="113" y="292"/>
                </a:lnTo>
                <a:lnTo>
                  <a:pt x="113" y="294"/>
                </a:lnTo>
                <a:lnTo>
                  <a:pt x="113" y="297"/>
                </a:lnTo>
                <a:lnTo>
                  <a:pt x="113" y="299"/>
                </a:lnTo>
                <a:lnTo>
                  <a:pt x="113" y="302"/>
                </a:lnTo>
                <a:lnTo>
                  <a:pt x="114" y="304"/>
                </a:lnTo>
                <a:lnTo>
                  <a:pt x="114" y="306"/>
                </a:lnTo>
                <a:lnTo>
                  <a:pt x="115" y="308"/>
                </a:lnTo>
                <a:lnTo>
                  <a:pt x="115" y="309"/>
                </a:lnTo>
                <a:lnTo>
                  <a:pt x="116" y="309"/>
                </a:lnTo>
                <a:lnTo>
                  <a:pt x="117" y="308"/>
                </a:lnTo>
                <a:lnTo>
                  <a:pt x="118" y="307"/>
                </a:lnTo>
                <a:lnTo>
                  <a:pt x="120" y="306"/>
                </a:lnTo>
                <a:lnTo>
                  <a:pt x="121" y="305"/>
                </a:lnTo>
                <a:lnTo>
                  <a:pt x="122" y="305"/>
                </a:lnTo>
                <a:lnTo>
                  <a:pt x="123" y="304"/>
                </a:lnTo>
                <a:lnTo>
                  <a:pt x="124" y="304"/>
                </a:lnTo>
                <a:lnTo>
                  <a:pt x="125" y="304"/>
                </a:lnTo>
                <a:lnTo>
                  <a:pt x="127" y="303"/>
                </a:lnTo>
                <a:lnTo>
                  <a:pt x="129" y="302"/>
                </a:lnTo>
                <a:lnTo>
                  <a:pt x="131" y="302"/>
                </a:lnTo>
                <a:lnTo>
                  <a:pt x="132" y="301"/>
                </a:lnTo>
                <a:lnTo>
                  <a:pt x="134" y="301"/>
                </a:lnTo>
                <a:lnTo>
                  <a:pt x="132" y="302"/>
                </a:lnTo>
                <a:lnTo>
                  <a:pt x="131" y="303"/>
                </a:lnTo>
                <a:lnTo>
                  <a:pt x="129" y="304"/>
                </a:lnTo>
                <a:lnTo>
                  <a:pt x="127" y="305"/>
                </a:lnTo>
                <a:lnTo>
                  <a:pt x="125" y="307"/>
                </a:lnTo>
                <a:lnTo>
                  <a:pt x="124" y="308"/>
                </a:lnTo>
                <a:lnTo>
                  <a:pt x="122" y="310"/>
                </a:lnTo>
                <a:lnTo>
                  <a:pt x="121" y="311"/>
                </a:lnTo>
                <a:lnTo>
                  <a:pt x="119" y="313"/>
                </a:lnTo>
                <a:lnTo>
                  <a:pt x="118" y="315"/>
                </a:lnTo>
                <a:lnTo>
                  <a:pt x="117" y="316"/>
                </a:lnTo>
                <a:lnTo>
                  <a:pt x="116" y="318"/>
                </a:lnTo>
                <a:lnTo>
                  <a:pt x="115" y="320"/>
                </a:lnTo>
                <a:lnTo>
                  <a:pt x="115" y="322"/>
                </a:lnTo>
                <a:lnTo>
                  <a:pt x="115" y="324"/>
                </a:lnTo>
                <a:lnTo>
                  <a:pt x="115" y="326"/>
                </a:lnTo>
                <a:lnTo>
                  <a:pt x="116" y="328"/>
                </a:lnTo>
                <a:lnTo>
                  <a:pt x="117" y="329"/>
                </a:lnTo>
                <a:lnTo>
                  <a:pt x="118" y="331"/>
                </a:lnTo>
                <a:lnTo>
                  <a:pt x="120" y="332"/>
                </a:lnTo>
                <a:lnTo>
                  <a:pt x="122" y="334"/>
                </a:lnTo>
                <a:lnTo>
                  <a:pt x="124" y="335"/>
                </a:lnTo>
                <a:lnTo>
                  <a:pt x="127" y="336"/>
                </a:lnTo>
                <a:lnTo>
                  <a:pt x="130" y="338"/>
                </a:lnTo>
                <a:lnTo>
                  <a:pt x="132" y="339"/>
                </a:lnTo>
                <a:lnTo>
                  <a:pt x="135" y="340"/>
                </a:lnTo>
                <a:lnTo>
                  <a:pt x="137" y="341"/>
                </a:lnTo>
                <a:lnTo>
                  <a:pt x="139" y="342"/>
                </a:lnTo>
                <a:lnTo>
                  <a:pt x="142" y="343"/>
                </a:lnTo>
                <a:lnTo>
                  <a:pt x="144" y="344"/>
                </a:lnTo>
                <a:lnTo>
                  <a:pt x="146" y="344"/>
                </a:lnTo>
                <a:lnTo>
                  <a:pt x="147" y="345"/>
                </a:lnTo>
                <a:lnTo>
                  <a:pt x="149" y="346"/>
                </a:lnTo>
                <a:lnTo>
                  <a:pt x="151" y="346"/>
                </a:lnTo>
                <a:lnTo>
                  <a:pt x="153" y="347"/>
                </a:lnTo>
                <a:lnTo>
                  <a:pt x="155" y="347"/>
                </a:lnTo>
                <a:lnTo>
                  <a:pt x="158" y="347"/>
                </a:lnTo>
                <a:lnTo>
                  <a:pt x="160" y="347"/>
                </a:lnTo>
                <a:lnTo>
                  <a:pt x="162" y="347"/>
                </a:lnTo>
                <a:lnTo>
                  <a:pt x="165" y="347"/>
                </a:lnTo>
                <a:lnTo>
                  <a:pt x="167" y="347"/>
                </a:lnTo>
                <a:lnTo>
                  <a:pt x="169" y="346"/>
                </a:lnTo>
                <a:lnTo>
                  <a:pt x="171" y="346"/>
                </a:lnTo>
                <a:lnTo>
                  <a:pt x="173" y="345"/>
                </a:lnTo>
                <a:lnTo>
                  <a:pt x="175" y="345"/>
                </a:lnTo>
                <a:lnTo>
                  <a:pt x="176" y="344"/>
                </a:lnTo>
                <a:lnTo>
                  <a:pt x="177" y="343"/>
                </a:lnTo>
                <a:lnTo>
                  <a:pt x="178" y="343"/>
                </a:lnTo>
                <a:lnTo>
                  <a:pt x="178" y="345"/>
                </a:lnTo>
                <a:lnTo>
                  <a:pt x="177" y="346"/>
                </a:lnTo>
                <a:lnTo>
                  <a:pt x="177" y="348"/>
                </a:lnTo>
                <a:lnTo>
                  <a:pt x="176" y="349"/>
                </a:lnTo>
                <a:lnTo>
                  <a:pt x="176" y="350"/>
                </a:lnTo>
                <a:lnTo>
                  <a:pt x="176" y="351"/>
                </a:lnTo>
                <a:lnTo>
                  <a:pt x="175" y="351"/>
                </a:lnTo>
                <a:lnTo>
                  <a:pt x="174" y="352"/>
                </a:lnTo>
                <a:lnTo>
                  <a:pt x="173" y="352"/>
                </a:lnTo>
                <a:lnTo>
                  <a:pt x="171" y="353"/>
                </a:lnTo>
                <a:lnTo>
                  <a:pt x="170" y="353"/>
                </a:lnTo>
                <a:lnTo>
                  <a:pt x="169" y="353"/>
                </a:lnTo>
                <a:lnTo>
                  <a:pt x="168" y="353"/>
                </a:lnTo>
                <a:lnTo>
                  <a:pt x="167" y="353"/>
                </a:lnTo>
                <a:lnTo>
                  <a:pt x="164" y="353"/>
                </a:lnTo>
                <a:lnTo>
                  <a:pt x="163" y="353"/>
                </a:lnTo>
                <a:lnTo>
                  <a:pt x="162" y="354"/>
                </a:lnTo>
                <a:lnTo>
                  <a:pt x="161" y="354"/>
                </a:lnTo>
                <a:lnTo>
                  <a:pt x="160" y="354"/>
                </a:lnTo>
                <a:lnTo>
                  <a:pt x="159" y="355"/>
                </a:lnTo>
                <a:lnTo>
                  <a:pt x="158" y="355"/>
                </a:lnTo>
                <a:lnTo>
                  <a:pt x="157" y="355"/>
                </a:lnTo>
                <a:lnTo>
                  <a:pt x="157" y="356"/>
                </a:lnTo>
                <a:lnTo>
                  <a:pt x="156" y="357"/>
                </a:lnTo>
                <a:lnTo>
                  <a:pt x="155" y="358"/>
                </a:lnTo>
                <a:lnTo>
                  <a:pt x="155" y="359"/>
                </a:lnTo>
                <a:lnTo>
                  <a:pt x="154" y="360"/>
                </a:lnTo>
                <a:lnTo>
                  <a:pt x="154" y="362"/>
                </a:lnTo>
                <a:lnTo>
                  <a:pt x="154" y="363"/>
                </a:lnTo>
                <a:lnTo>
                  <a:pt x="154" y="366"/>
                </a:lnTo>
                <a:lnTo>
                  <a:pt x="153" y="368"/>
                </a:lnTo>
                <a:lnTo>
                  <a:pt x="153" y="370"/>
                </a:lnTo>
                <a:lnTo>
                  <a:pt x="153" y="372"/>
                </a:lnTo>
                <a:lnTo>
                  <a:pt x="153" y="374"/>
                </a:lnTo>
                <a:lnTo>
                  <a:pt x="153" y="376"/>
                </a:lnTo>
                <a:lnTo>
                  <a:pt x="153" y="377"/>
                </a:lnTo>
                <a:lnTo>
                  <a:pt x="153" y="378"/>
                </a:lnTo>
                <a:lnTo>
                  <a:pt x="153" y="380"/>
                </a:lnTo>
                <a:lnTo>
                  <a:pt x="154" y="381"/>
                </a:lnTo>
                <a:lnTo>
                  <a:pt x="154" y="383"/>
                </a:lnTo>
                <a:lnTo>
                  <a:pt x="155" y="384"/>
                </a:lnTo>
                <a:lnTo>
                  <a:pt x="155" y="385"/>
                </a:lnTo>
                <a:lnTo>
                  <a:pt x="156" y="386"/>
                </a:lnTo>
                <a:lnTo>
                  <a:pt x="156" y="387"/>
                </a:lnTo>
                <a:lnTo>
                  <a:pt x="157" y="387"/>
                </a:lnTo>
                <a:lnTo>
                  <a:pt x="158" y="388"/>
                </a:lnTo>
                <a:lnTo>
                  <a:pt x="159" y="388"/>
                </a:lnTo>
                <a:lnTo>
                  <a:pt x="159" y="389"/>
                </a:lnTo>
                <a:lnTo>
                  <a:pt x="158" y="389"/>
                </a:lnTo>
                <a:lnTo>
                  <a:pt x="158" y="390"/>
                </a:lnTo>
                <a:lnTo>
                  <a:pt x="157" y="390"/>
                </a:lnTo>
                <a:lnTo>
                  <a:pt x="156" y="390"/>
                </a:lnTo>
                <a:lnTo>
                  <a:pt x="155" y="391"/>
                </a:lnTo>
                <a:lnTo>
                  <a:pt x="154" y="391"/>
                </a:lnTo>
                <a:lnTo>
                  <a:pt x="152" y="391"/>
                </a:lnTo>
                <a:lnTo>
                  <a:pt x="151" y="391"/>
                </a:lnTo>
                <a:lnTo>
                  <a:pt x="150" y="390"/>
                </a:lnTo>
                <a:lnTo>
                  <a:pt x="148" y="390"/>
                </a:lnTo>
                <a:lnTo>
                  <a:pt x="147" y="389"/>
                </a:lnTo>
                <a:lnTo>
                  <a:pt x="146" y="389"/>
                </a:lnTo>
                <a:lnTo>
                  <a:pt x="145" y="388"/>
                </a:lnTo>
                <a:lnTo>
                  <a:pt x="145" y="386"/>
                </a:lnTo>
                <a:lnTo>
                  <a:pt x="145" y="384"/>
                </a:lnTo>
                <a:lnTo>
                  <a:pt x="144" y="382"/>
                </a:lnTo>
                <a:lnTo>
                  <a:pt x="144" y="380"/>
                </a:lnTo>
                <a:lnTo>
                  <a:pt x="144" y="378"/>
                </a:lnTo>
                <a:lnTo>
                  <a:pt x="144" y="376"/>
                </a:lnTo>
                <a:lnTo>
                  <a:pt x="144" y="375"/>
                </a:lnTo>
                <a:lnTo>
                  <a:pt x="144" y="373"/>
                </a:lnTo>
                <a:lnTo>
                  <a:pt x="144" y="371"/>
                </a:lnTo>
                <a:lnTo>
                  <a:pt x="144" y="369"/>
                </a:lnTo>
                <a:lnTo>
                  <a:pt x="144" y="367"/>
                </a:lnTo>
                <a:lnTo>
                  <a:pt x="144" y="365"/>
                </a:lnTo>
                <a:lnTo>
                  <a:pt x="144" y="364"/>
                </a:lnTo>
                <a:lnTo>
                  <a:pt x="145" y="362"/>
                </a:lnTo>
                <a:lnTo>
                  <a:pt x="145" y="361"/>
                </a:lnTo>
                <a:lnTo>
                  <a:pt x="145" y="359"/>
                </a:lnTo>
                <a:lnTo>
                  <a:pt x="143" y="362"/>
                </a:lnTo>
                <a:lnTo>
                  <a:pt x="140" y="365"/>
                </a:lnTo>
                <a:lnTo>
                  <a:pt x="138" y="367"/>
                </a:lnTo>
                <a:lnTo>
                  <a:pt x="137" y="369"/>
                </a:lnTo>
                <a:lnTo>
                  <a:pt x="135" y="372"/>
                </a:lnTo>
                <a:lnTo>
                  <a:pt x="133" y="374"/>
                </a:lnTo>
                <a:lnTo>
                  <a:pt x="131" y="376"/>
                </a:lnTo>
                <a:lnTo>
                  <a:pt x="130" y="376"/>
                </a:lnTo>
                <a:lnTo>
                  <a:pt x="128" y="378"/>
                </a:lnTo>
                <a:lnTo>
                  <a:pt x="126" y="379"/>
                </a:lnTo>
                <a:lnTo>
                  <a:pt x="125" y="381"/>
                </a:lnTo>
                <a:lnTo>
                  <a:pt x="123" y="382"/>
                </a:lnTo>
                <a:lnTo>
                  <a:pt x="122" y="382"/>
                </a:lnTo>
                <a:lnTo>
                  <a:pt x="120" y="383"/>
                </a:lnTo>
                <a:lnTo>
                  <a:pt x="119" y="383"/>
                </a:lnTo>
                <a:lnTo>
                  <a:pt x="117" y="383"/>
                </a:lnTo>
                <a:lnTo>
                  <a:pt x="116" y="383"/>
                </a:lnTo>
                <a:lnTo>
                  <a:pt x="114" y="383"/>
                </a:lnTo>
                <a:lnTo>
                  <a:pt x="111" y="382"/>
                </a:lnTo>
                <a:lnTo>
                  <a:pt x="107" y="382"/>
                </a:lnTo>
                <a:lnTo>
                  <a:pt x="104" y="381"/>
                </a:lnTo>
                <a:lnTo>
                  <a:pt x="100" y="381"/>
                </a:lnTo>
                <a:lnTo>
                  <a:pt x="96" y="380"/>
                </a:lnTo>
                <a:lnTo>
                  <a:pt x="92" y="379"/>
                </a:lnTo>
                <a:lnTo>
                  <a:pt x="87" y="379"/>
                </a:lnTo>
                <a:lnTo>
                  <a:pt x="83" y="378"/>
                </a:lnTo>
                <a:lnTo>
                  <a:pt x="79" y="378"/>
                </a:lnTo>
                <a:lnTo>
                  <a:pt x="74" y="378"/>
                </a:lnTo>
                <a:lnTo>
                  <a:pt x="71" y="378"/>
                </a:lnTo>
                <a:lnTo>
                  <a:pt x="67" y="379"/>
                </a:lnTo>
                <a:lnTo>
                  <a:pt x="64" y="380"/>
                </a:lnTo>
                <a:lnTo>
                  <a:pt x="62" y="381"/>
                </a:lnTo>
                <a:lnTo>
                  <a:pt x="61" y="383"/>
                </a:lnTo>
                <a:lnTo>
                  <a:pt x="59" y="386"/>
                </a:lnTo>
                <a:lnTo>
                  <a:pt x="58" y="388"/>
                </a:lnTo>
                <a:lnTo>
                  <a:pt x="57" y="391"/>
                </a:lnTo>
                <a:lnTo>
                  <a:pt x="56" y="393"/>
                </a:lnTo>
                <a:lnTo>
                  <a:pt x="54" y="396"/>
                </a:lnTo>
                <a:lnTo>
                  <a:pt x="54" y="399"/>
                </a:lnTo>
                <a:lnTo>
                  <a:pt x="53" y="402"/>
                </a:lnTo>
                <a:lnTo>
                  <a:pt x="53" y="405"/>
                </a:lnTo>
                <a:lnTo>
                  <a:pt x="54" y="408"/>
                </a:lnTo>
                <a:lnTo>
                  <a:pt x="55" y="411"/>
                </a:lnTo>
                <a:lnTo>
                  <a:pt x="57" y="414"/>
                </a:lnTo>
                <a:lnTo>
                  <a:pt x="59" y="416"/>
                </a:lnTo>
                <a:lnTo>
                  <a:pt x="61" y="419"/>
                </a:lnTo>
                <a:lnTo>
                  <a:pt x="65" y="421"/>
                </a:lnTo>
                <a:lnTo>
                  <a:pt x="71" y="423"/>
                </a:lnTo>
                <a:lnTo>
                  <a:pt x="75" y="425"/>
                </a:lnTo>
                <a:lnTo>
                  <a:pt x="80" y="426"/>
                </a:lnTo>
                <a:lnTo>
                  <a:pt x="84" y="427"/>
                </a:lnTo>
                <a:lnTo>
                  <a:pt x="88" y="427"/>
                </a:lnTo>
                <a:lnTo>
                  <a:pt x="93" y="427"/>
                </a:lnTo>
                <a:lnTo>
                  <a:pt x="97" y="427"/>
                </a:lnTo>
                <a:lnTo>
                  <a:pt x="100" y="427"/>
                </a:lnTo>
                <a:lnTo>
                  <a:pt x="104" y="427"/>
                </a:lnTo>
                <a:lnTo>
                  <a:pt x="107" y="427"/>
                </a:lnTo>
                <a:lnTo>
                  <a:pt x="111" y="426"/>
                </a:lnTo>
                <a:lnTo>
                  <a:pt x="114" y="426"/>
                </a:lnTo>
                <a:lnTo>
                  <a:pt x="118" y="426"/>
                </a:lnTo>
                <a:lnTo>
                  <a:pt x="121" y="426"/>
                </a:lnTo>
                <a:lnTo>
                  <a:pt x="124" y="427"/>
                </a:lnTo>
                <a:lnTo>
                  <a:pt x="127" y="428"/>
                </a:lnTo>
                <a:lnTo>
                  <a:pt x="130" y="429"/>
                </a:lnTo>
                <a:lnTo>
                  <a:pt x="132" y="430"/>
                </a:lnTo>
                <a:lnTo>
                  <a:pt x="135" y="432"/>
                </a:lnTo>
                <a:lnTo>
                  <a:pt x="137" y="433"/>
                </a:lnTo>
                <a:lnTo>
                  <a:pt x="137" y="434"/>
                </a:lnTo>
                <a:lnTo>
                  <a:pt x="139" y="435"/>
                </a:lnTo>
                <a:lnTo>
                  <a:pt x="140" y="436"/>
                </a:lnTo>
                <a:lnTo>
                  <a:pt x="141" y="437"/>
                </a:lnTo>
                <a:lnTo>
                  <a:pt x="142" y="439"/>
                </a:lnTo>
                <a:lnTo>
                  <a:pt x="143" y="440"/>
                </a:lnTo>
                <a:lnTo>
                  <a:pt x="144" y="441"/>
                </a:lnTo>
                <a:lnTo>
                  <a:pt x="144" y="442"/>
                </a:lnTo>
                <a:lnTo>
                  <a:pt x="145" y="443"/>
                </a:lnTo>
                <a:lnTo>
                  <a:pt x="145" y="445"/>
                </a:lnTo>
                <a:lnTo>
                  <a:pt x="146" y="446"/>
                </a:lnTo>
                <a:lnTo>
                  <a:pt x="147" y="447"/>
                </a:lnTo>
                <a:lnTo>
                  <a:pt x="147" y="448"/>
                </a:lnTo>
                <a:lnTo>
                  <a:pt x="145" y="447"/>
                </a:lnTo>
                <a:lnTo>
                  <a:pt x="142" y="446"/>
                </a:lnTo>
                <a:lnTo>
                  <a:pt x="138" y="445"/>
                </a:lnTo>
                <a:lnTo>
                  <a:pt x="134" y="444"/>
                </a:lnTo>
                <a:lnTo>
                  <a:pt x="129" y="444"/>
                </a:lnTo>
                <a:lnTo>
                  <a:pt x="124" y="444"/>
                </a:lnTo>
                <a:lnTo>
                  <a:pt x="119" y="444"/>
                </a:lnTo>
                <a:lnTo>
                  <a:pt x="113" y="445"/>
                </a:lnTo>
                <a:lnTo>
                  <a:pt x="108" y="445"/>
                </a:lnTo>
                <a:lnTo>
                  <a:pt x="103" y="447"/>
                </a:lnTo>
                <a:lnTo>
                  <a:pt x="98" y="448"/>
                </a:lnTo>
                <a:lnTo>
                  <a:pt x="95" y="451"/>
                </a:lnTo>
                <a:lnTo>
                  <a:pt x="91" y="453"/>
                </a:lnTo>
                <a:lnTo>
                  <a:pt x="88" y="457"/>
                </a:lnTo>
                <a:lnTo>
                  <a:pt x="86" y="459"/>
                </a:lnTo>
                <a:lnTo>
                  <a:pt x="85" y="464"/>
                </a:lnTo>
                <a:lnTo>
                  <a:pt x="85" y="468"/>
                </a:lnTo>
                <a:lnTo>
                  <a:pt x="86" y="472"/>
                </a:lnTo>
                <a:lnTo>
                  <a:pt x="87" y="475"/>
                </a:lnTo>
                <a:lnTo>
                  <a:pt x="88" y="479"/>
                </a:lnTo>
                <a:lnTo>
                  <a:pt x="90" y="482"/>
                </a:lnTo>
                <a:lnTo>
                  <a:pt x="91" y="484"/>
                </a:lnTo>
                <a:lnTo>
                  <a:pt x="93" y="487"/>
                </a:lnTo>
                <a:lnTo>
                  <a:pt x="95" y="489"/>
                </a:lnTo>
                <a:lnTo>
                  <a:pt x="98" y="491"/>
                </a:lnTo>
                <a:lnTo>
                  <a:pt x="99" y="492"/>
                </a:lnTo>
                <a:lnTo>
                  <a:pt x="101" y="494"/>
                </a:lnTo>
                <a:lnTo>
                  <a:pt x="103" y="495"/>
                </a:lnTo>
                <a:lnTo>
                  <a:pt x="105" y="496"/>
                </a:lnTo>
                <a:lnTo>
                  <a:pt x="107" y="496"/>
                </a:lnTo>
                <a:lnTo>
                  <a:pt x="109" y="497"/>
                </a:lnTo>
                <a:lnTo>
                  <a:pt x="111" y="497"/>
                </a:lnTo>
                <a:lnTo>
                  <a:pt x="113" y="497"/>
                </a:lnTo>
                <a:lnTo>
                  <a:pt x="115" y="497"/>
                </a:lnTo>
                <a:lnTo>
                  <a:pt x="117" y="496"/>
                </a:lnTo>
                <a:lnTo>
                  <a:pt x="119" y="495"/>
                </a:lnTo>
                <a:lnTo>
                  <a:pt x="123" y="494"/>
                </a:lnTo>
                <a:lnTo>
                  <a:pt x="125" y="493"/>
                </a:lnTo>
                <a:lnTo>
                  <a:pt x="127" y="493"/>
                </a:lnTo>
                <a:lnTo>
                  <a:pt x="129" y="492"/>
                </a:lnTo>
                <a:lnTo>
                  <a:pt x="130" y="491"/>
                </a:lnTo>
                <a:lnTo>
                  <a:pt x="132" y="491"/>
                </a:lnTo>
                <a:lnTo>
                  <a:pt x="133" y="491"/>
                </a:lnTo>
                <a:lnTo>
                  <a:pt x="134" y="491"/>
                </a:lnTo>
                <a:lnTo>
                  <a:pt x="134" y="492"/>
                </a:lnTo>
                <a:lnTo>
                  <a:pt x="134" y="493"/>
                </a:lnTo>
                <a:lnTo>
                  <a:pt x="133" y="494"/>
                </a:lnTo>
                <a:lnTo>
                  <a:pt x="133" y="496"/>
                </a:lnTo>
                <a:lnTo>
                  <a:pt x="132" y="497"/>
                </a:lnTo>
                <a:lnTo>
                  <a:pt x="131" y="498"/>
                </a:lnTo>
                <a:lnTo>
                  <a:pt x="130" y="498"/>
                </a:lnTo>
                <a:lnTo>
                  <a:pt x="129" y="499"/>
                </a:lnTo>
                <a:lnTo>
                  <a:pt x="128" y="499"/>
                </a:lnTo>
                <a:lnTo>
                  <a:pt x="127" y="500"/>
                </a:lnTo>
                <a:lnTo>
                  <a:pt x="125" y="500"/>
                </a:lnTo>
                <a:lnTo>
                  <a:pt x="123" y="500"/>
                </a:lnTo>
                <a:lnTo>
                  <a:pt x="121" y="500"/>
                </a:lnTo>
                <a:lnTo>
                  <a:pt x="119" y="500"/>
                </a:lnTo>
                <a:lnTo>
                  <a:pt x="116" y="500"/>
                </a:lnTo>
                <a:lnTo>
                  <a:pt x="113" y="500"/>
                </a:lnTo>
                <a:lnTo>
                  <a:pt x="110" y="499"/>
                </a:lnTo>
                <a:lnTo>
                  <a:pt x="107" y="499"/>
                </a:lnTo>
                <a:lnTo>
                  <a:pt x="104" y="499"/>
                </a:lnTo>
                <a:lnTo>
                  <a:pt x="100" y="499"/>
                </a:lnTo>
                <a:lnTo>
                  <a:pt x="98" y="499"/>
                </a:lnTo>
                <a:lnTo>
                  <a:pt x="95" y="499"/>
                </a:lnTo>
                <a:lnTo>
                  <a:pt x="93" y="499"/>
                </a:lnTo>
                <a:lnTo>
                  <a:pt x="90" y="499"/>
                </a:lnTo>
                <a:lnTo>
                  <a:pt x="88" y="500"/>
                </a:lnTo>
                <a:lnTo>
                  <a:pt x="85" y="500"/>
                </a:lnTo>
                <a:lnTo>
                  <a:pt x="82" y="500"/>
                </a:lnTo>
                <a:lnTo>
                  <a:pt x="80" y="500"/>
                </a:lnTo>
                <a:lnTo>
                  <a:pt x="77" y="501"/>
                </a:lnTo>
                <a:lnTo>
                  <a:pt x="75" y="501"/>
                </a:lnTo>
                <a:lnTo>
                  <a:pt x="72" y="500"/>
                </a:lnTo>
                <a:lnTo>
                  <a:pt x="69" y="500"/>
                </a:lnTo>
                <a:lnTo>
                  <a:pt x="66" y="500"/>
                </a:lnTo>
                <a:lnTo>
                  <a:pt x="62" y="499"/>
                </a:lnTo>
                <a:lnTo>
                  <a:pt x="59" y="498"/>
                </a:lnTo>
                <a:lnTo>
                  <a:pt x="55" y="497"/>
                </a:lnTo>
                <a:lnTo>
                  <a:pt x="51" y="495"/>
                </a:lnTo>
                <a:lnTo>
                  <a:pt x="48" y="493"/>
                </a:lnTo>
                <a:lnTo>
                  <a:pt x="44" y="491"/>
                </a:lnTo>
                <a:lnTo>
                  <a:pt x="40" y="489"/>
                </a:lnTo>
                <a:lnTo>
                  <a:pt x="36" y="487"/>
                </a:lnTo>
                <a:lnTo>
                  <a:pt x="33" y="484"/>
                </a:lnTo>
                <a:lnTo>
                  <a:pt x="29" y="482"/>
                </a:lnTo>
                <a:lnTo>
                  <a:pt x="26" y="479"/>
                </a:lnTo>
                <a:lnTo>
                  <a:pt x="23" y="477"/>
                </a:lnTo>
                <a:lnTo>
                  <a:pt x="21" y="475"/>
                </a:lnTo>
                <a:lnTo>
                  <a:pt x="19" y="473"/>
                </a:lnTo>
                <a:lnTo>
                  <a:pt x="17" y="471"/>
                </a:lnTo>
                <a:lnTo>
                  <a:pt x="16" y="469"/>
                </a:lnTo>
                <a:lnTo>
                  <a:pt x="14" y="468"/>
                </a:lnTo>
                <a:lnTo>
                  <a:pt x="18" y="470"/>
                </a:lnTo>
                <a:lnTo>
                  <a:pt x="21" y="471"/>
                </a:lnTo>
                <a:lnTo>
                  <a:pt x="25" y="472"/>
                </a:lnTo>
                <a:lnTo>
                  <a:pt x="29" y="473"/>
                </a:lnTo>
                <a:lnTo>
                  <a:pt x="32" y="474"/>
                </a:lnTo>
                <a:lnTo>
                  <a:pt x="36" y="475"/>
                </a:lnTo>
                <a:lnTo>
                  <a:pt x="39" y="475"/>
                </a:lnTo>
                <a:lnTo>
                  <a:pt x="41" y="475"/>
                </a:lnTo>
                <a:lnTo>
                  <a:pt x="44" y="475"/>
                </a:lnTo>
                <a:lnTo>
                  <a:pt x="46" y="474"/>
                </a:lnTo>
                <a:lnTo>
                  <a:pt x="49" y="474"/>
                </a:lnTo>
                <a:lnTo>
                  <a:pt x="51" y="473"/>
                </a:lnTo>
                <a:lnTo>
                  <a:pt x="53" y="472"/>
                </a:lnTo>
                <a:lnTo>
                  <a:pt x="54" y="471"/>
                </a:lnTo>
                <a:lnTo>
                  <a:pt x="56" y="469"/>
                </a:lnTo>
                <a:lnTo>
                  <a:pt x="57" y="468"/>
                </a:lnTo>
                <a:lnTo>
                  <a:pt x="58" y="466"/>
                </a:lnTo>
                <a:lnTo>
                  <a:pt x="59" y="464"/>
                </a:lnTo>
                <a:lnTo>
                  <a:pt x="59" y="462"/>
                </a:lnTo>
                <a:lnTo>
                  <a:pt x="59" y="460"/>
                </a:lnTo>
                <a:lnTo>
                  <a:pt x="59" y="459"/>
                </a:lnTo>
                <a:lnTo>
                  <a:pt x="59" y="456"/>
                </a:lnTo>
                <a:lnTo>
                  <a:pt x="59" y="454"/>
                </a:lnTo>
                <a:lnTo>
                  <a:pt x="58" y="451"/>
                </a:lnTo>
                <a:lnTo>
                  <a:pt x="58" y="448"/>
                </a:lnTo>
                <a:lnTo>
                  <a:pt x="56" y="445"/>
                </a:lnTo>
                <a:lnTo>
                  <a:pt x="55" y="443"/>
                </a:lnTo>
                <a:lnTo>
                  <a:pt x="53" y="440"/>
                </a:lnTo>
                <a:lnTo>
                  <a:pt x="52" y="436"/>
                </a:lnTo>
                <a:lnTo>
                  <a:pt x="49" y="433"/>
                </a:lnTo>
                <a:lnTo>
                  <a:pt x="47" y="430"/>
                </a:lnTo>
                <a:lnTo>
                  <a:pt x="44" y="427"/>
                </a:lnTo>
                <a:lnTo>
                  <a:pt x="42" y="423"/>
                </a:lnTo>
                <a:lnTo>
                  <a:pt x="39" y="420"/>
                </a:lnTo>
                <a:lnTo>
                  <a:pt x="37" y="416"/>
                </a:lnTo>
                <a:lnTo>
                  <a:pt x="35" y="411"/>
                </a:lnTo>
                <a:lnTo>
                  <a:pt x="34" y="407"/>
                </a:lnTo>
                <a:lnTo>
                  <a:pt x="33" y="403"/>
                </a:lnTo>
                <a:lnTo>
                  <a:pt x="32" y="398"/>
                </a:lnTo>
                <a:lnTo>
                  <a:pt x="32" y="393"/>
                </a:lnTo>
                <a:lnTo>
                  <a:pt x="32" y="389"/>
                </a:lnTo>
                <a:lnTo>
                  <a:pt x="32" y="384"/>
                </a:lnTo>
                <a:lnTo>
                  <a:pt x="33" y="379"/>
                </a:lnTo>
                <a:lnTo>
                  <a:pt x="34" y="375"/>
                </a:lnTo>
                <a:lnTo>
                  <a:pt x="36" y="371"/>
                </a:lnTo>
                <a:lnTo>
                  <a:pt x="38" y="366"/>
                </a:lnTo>
                <a:lnTo>
                  <a:pt x="40" y="362"/>
                </a:lnTo>
                <a:lnTo>
                  <a:pt x="42" y="357"/>
                </a:lnTo>
                <a:lnTo>
                  <a:pt x="45" y="353"/>
                </a:lnTo>
                <a:lnTo>
                  <a:pt x="48" y="350"/>
                </a:lnTo>
                <a:lnTo>
                  <a:pt x="50" y="347"/>
                </a:lnTo>
                <a:lnTo>
                  <a:pt x="53" y="346"/>
                </a:lnTo>
                <a:lnTo>
                  <a:pt x="55" y="345"/>
                </a:lnTo>
                <a:lnTo>
                  <a:pt x="58" y="344"/>
                </a:lnTo>
                <a:lnTo>
                  <a:pt x="59" y="344"/>
                </a:lnTo>
                <a:lnTo>
                  <a:pt x="61" y="345"/>
                </a:lnTo>
                <a:lnTo>
                  <a:pt x="64" y="345"/>
                </a:lnTo>
                <a:lnTo>
                  <a:pt x="66" y="346"/>
                </a:lnTo>
                <a:lnTo>
                  <a:pt x="68" y="347"/>
                </a:lnTo>
                <a:lnTo>
                  <a:pt x="70" y="348"/>
                </a:lnTo>
                <a:lnTo>
                  <a:pt x="72" y="348"/>
                </a:lnTo>
                <a:lnTo>
                  <a:pt x="73" y="349"/>
                </a:lnTo>
                <a:lnTo>
                  <a:pt x="75" y="349"/>
                </a:lnTo>
                <a:lnTo>
                  <a:pt x="77" y="349"/>
                </a:lnTo>
                <a:lnTo>
                  <a:pt x="78" y="348"/>
                </a:lnTo>
                <a:lnTo>
                  <a:pt x="80" y="346"/>
                </a:lnTo>
                <a:lnTo>
                  <a:pt x="82" y="343"/>
                </a:lnTo>
                <a:lnTo>
                  <a:pt x="83" y="340"/>
                </a:lnTo>
                <a:lnTo>
                  <a:pt x="85" y="336"/>
                </a:lnTo>
                <a:lnTo>
                  <a:pt x="86" y="331"/>
                </a:lnTo>
                <a:lnTo>
                  <a:pt x="88" y="327"/>
                </a:lnTo>
                <a:lnTo>
                  <a:pt x="89" y="321"/>
                </a:lnTo>
                <a:lnTo>
                  <a:pt x="90" y="316"/>
                </a:lnTo>
                <a:lnTo>
                  <a:pt x="92" y="310"/>
                </a:lnTo>
                <a:lnTo>
                  <a:pt x="93" y="305"/>
                </a:lnTo>
                <a:lnTo>
                  <a:pt x="94" y="299"/>
                </a:lnTo>
                <a:lnTo>
                  <a:pt x="94" y="294"/>
                </a:lnTo>
                <a:lnTo>
                  <a:pt x="95" y="289"/>
                </a:lnTo>
                <a:lnTo>
                  <a:pt x="95" y="284"/>
                </a:lnTo>
                <a:lnTo>
                  <a:pt x="95" y="279"/>
                </a:lnTo>
                <a:lnTo>
                  <a:pt x="95" y="275"/>
                </a:lnTo>
                <a:lnTo>
                  <a:pt x="95" y="271"/>
                </a:lnTo>
                <a:lnTo>
                  <a:pt x="95" y="268"/>
                </a:lnTo>
                <a:lnTo>
                  <a:pt x="95" y="266"/>
                </a:lnTo>
                <a:lnTo>
                  <a:pt x="95" y="263"/>
                </a:lnTo>
                <a:lnTo>
                  <a:pt x="95" y="261"/>
                </a:lnTo>
                <a:lnTo>
                  <a:pt x="94" y="260"/>
                </a:lnTo>
                <a:lnTo>
                  <a:pt x="93" y="258"/>
                </a:lnTo>
                <a:lnTo>
                  <a:pt x="92" y="257"/>
                </a:lnTo>
                <a:lnTo>
                  <a:pt x="91" y="257"/>
                </a:lnTo>
                <a:lnTo>
                  <a:pt x="90" y="256"/>
                </a:lnTo>
                <a:lnTo>
                  <a:pt x="88" y="256"/>
                </a:lnTo>
                <a:lnTo>
                  <a:pt x="87" y="256"/>
                </a:lnTo>
                <a:lnTo>
                  <a:pt x="84" y="256"/>
                </a:lnTo>
                <a:lnTo>
                  <a:pt x="82" y="256"/>
                </a:lnTo>
                <a:lnTo>
                  <a:pt x="79" y="256"/>
                </a:lnTo>
                <a:lnTo>
                  <a:pt x="76" y="256"/>
                </a:lnTo>
                <a:lnTo>
                  <a:pt x="72" y="256"/>
                </a:lnTo>
                <a:lnTo>
                  <a:pt x="68" y="255"/>
                </a:lnTo>
                <a:lnTo>
                  <a:pt x="64" y="254"/>
                </a:lnTo>
                <a:lnTo>
                  <a:pt x="60" y="253"/>
                </a:lnTo>
                <a:lnTo>
                  <a:pt x="57" y="252"/>
                </a:lnTo>
                <a:lnTo>
                  <a:pt x="53" y="250"/>
                </a:lnTo>
                <a:lnTo>
                  <a:pt x="49" y="248"/>
                </a:lnTo>
                <a:lnTo>
                  <a:pt x="45" y="245"/>
                </a:lnTo>
                <a:lnTo>
                  <a:pt x="41" y="242"/>
                </a:lnTo>
                <a:lnTo>
                  <a:pt x="37" y="238"/>
                </a:lnTo>
                <a:lnTo>
                  <a:pt x="34" y="234"/>
                </a:lnTo>
                <a:lnTo>
                  <a:pt x="30" y="230"/>
                </a:lnTo>
                <a:lnTo>
                  <a:pt x="28" y="225"/>
                </a:lnTo>
                <a:lnTo>
                  <a:pt x="25" y="219"/>
                </a:lnTo>
                <a:lnTo>
                  <a:pt x="24" y="212"/>
                </a:lnTo>
                <a:lnTo>
                  <a:pt x="22" y="207"/>
                </a:lnTo>
                <a:lnTo>
                  <a:pt x="20" y="202"/>
                </a:lnTo>
                <a:lnTo>
                  <a:pt x="19" y="198"/>
                </a:lnTo>
                <a:lnTo>
                  <a:pt x="17" y="194"/>
                </a:lnTo>
                <a:lnTo>
                  <a:pt x="15" y="191"/>
                </a:lnTo>
                <a:lnTo>
                  <a:pt x="13" y="189"/>
                </a:lnTo>
                <a:lnTo>
                  <a:pt x="11" y="187"/>
                </a:lnTo>
                <a:lnTo>
                  <a:pt x="9" y="185"/>
                </a:lnTo>
                <a:lnTo>
                  <a:pt x="7" y="184"/>
                </a:lnTo>
                <a:lnTo>
                  <a:pt x="5" y="183"/>
                </a:lnTo>
                <a:lnTo>
                  <a:pt x="4" y="182"/>
                </a:lnTo>
                <a:lnTo>
                  <a:pt x="2" y="181"/>
                </a:lnTo>
                <a:lnTo>
                  <a:pt x="1" y="180"/>
                </a:lnTo>
                <a:lnTo>
                  <a:pt x="0" y="179"/>
                </a:lnTo>
                <a:lnTo>
                  <a:pt x="0" y="178"/>
                </a:lnTo>
                <a:lnTo>
                  <a:pt x="0" y="176"/>
                </a:lnTo>
                <a:lnTo>
                  <a:pt x="0" y="174"/>
                </a:lnTo>
                <a:lnTo>
                  <a:pt x="1" y="173"/>
                </a:lnTo>
                <a:lnTo>
                  <a:pt x="3" y="172"/>
                </a:lnTo>
                <a:lnTo>
                  <a:pt x="6" y="171"/>
                </a:lnTo>
                <a:lnTo>
                  <a:pt x="9" y="171"/>
                </a:lnTo>
                <a:lnTo>
                  <a:pt x="13" y="171"/>
                </a:lnTo>
                <a:lnTo>
                  <a:pt x="17" y="171"/>
                </a:lnTo>
                <a:lnTo>
                  <a:pt x="21" y="172"/>
                </a:lnTo>
                <a:lnTo>
                  <a:pt x="25" y="172"/>
                </a:lnTo>
                <a:lnTo>
                  <a:pt x="30" y="173"/>
                </a:lnTo>
                <a:lnTo>
                  <a:pt x="35" y="174"/>
                </a:lnTo>
                <a:lnTo>
                  <a:pt x="39" y="175"/>
                </a:lnTo>
                <a:lnTo>
                  <a:pt x="43" y="177"/>
                </a:lnTo>
                <a:lnTo>
                  <a:pt x="46" y="178"/>
                </a:lnTo>
                <a:lnTo>
                  <a:pt x="49" y="179"/>
                </a:lnTo>
                <a:lnTo>
                  <a:pt x="51" y="180"/>
                </a:lnTo>
                <a:lnTo>
                  <a:pt x="52" y="181"/>
                </a:lnTo>
                <a:lnTo>
                  <a:pt x="53" y="181"/>
                </a:lnTo>
                <a:lnTo>
                  <a:pt x="54" y="181"/>
                </a:lnTo>
                <a:lnTo>
                  <a:pt x="54" y="180"/>
                </a:lnTo>
                <a:lnTo>
                  <a:pt x="53" y="179"/>
                </a:lnTo>
                <a:lnTo>
                  <a:pt x="53" y="177"/>
                </a:lnTo>
                <a:lnTo>
                  <a:pt x="52" y="175"/>
                </a:lnTo>
                <a:lnTo>
                  <a:pt x="52" y="173"/>
                </a:lnTo>
                <a:lnTo>
                  <a:pt x="51" y="170"/>
                </a:lnTo>
                <a:lnTo>
                  <a:pt x="50" y="167"/>
                </a:lnTo>
                <a:lnTo>
                  <a:pt x="50" y="164"/>
                </a:lnTo>
                <a:lnTo>
                  <a:pt x="50" y="161"/>
                </a:lnTo>
                <a:lnTo>
                  <a:pt x="50" y="158"/>
                </a:lnTo>
                <a:lnTo>
                  <a:pt x="50" y="154"/>
                </a:lnTo>
                <a:lnTo>
                  <a:pt x="51" y="147"/>
                </a:lnTo>
                <a:lnTo>
                  <a:pt x="52" y="144"/>
                </a:lnTo>
                <a:lnTo>
                  <a:pt x="52" y="140"/>
                </a:lnTo>
                <a:lnTo>
                  <a:pt x="52" y="136"/>
                </a:lnTo>
                <a:lnTo>
                  <a:pt x="52" y="131"/>
                </a:lnTo>
                <a:lnTo>
                  <a:pt x="52" y="127"/>
                </a:lnTo>
                <a:lnTo>
                  <a:pt x="51" y="123"/>
                </a:lnTo>
                <a:lnTo>
                  <a:pt x="50" y="118"/>
                </a:lnTo>
                <a:lnTo>
                  <a:pt x="49" y="112"/>
                </a:lnTo>
                <a:lnTo>
                  <a:pt x="48" y="106"/>
                </a:lnTo>
                <a:lnTo>
                  <a:pt x="46" y="100"/>
                </a:lnTo>
                <a:lnTo>
                  <a:pt x="43" y="94"/>
                </a:lnTo>
                <a:lnTo>
                  <a:pt x="41" y="87"/>
                </a:lnTo>
                <a:lnTo>
                  <a:pt x="38" y="80"/>
                </a:lnTo>
                <a:lnTo>
                  <a:pt x="34" y="72"/>
                </a:lnTo>
                <a:lnTo>
                  <a:pt x="30" y="64"/>
                </a:lnTo>
                <a:lnTo>
                  <a:pt x="27" y="56"/>
                </a:lnTo>
                <a:lnTo>
                  <a:pt x="26" y="49"/>
                </a:lnTo>
                <a:lnTo>
                  <a:pt x="27" y="42"/>
                </a:lnTo>
                <a:lnTo>
                  <a:pt x="31" y="35"/>
                </a:lnTo>
                <a:lnTo>
                  <a:pt x="36" y="29"/>
                </a:lnTo>
                <a:lnTo>
                  <a:pt x="43" y="23"/>
                </a:lnTo>
                <a:lnTo>
                  <a:pt x="51" y="17"/>
                </a:lnTo>
                <a:lnTo>
                  <a:pt x="60" y="12"/>
                </a:lnTo>
                <a:lnTo>
                  <a:pt x="69" y="8"/>
                </a:lnTo>
                <a:lnTo>
                  <a:pt x="80" y="5"/>
                </a:lnTo>
                <a:lnTo>
                  <a:pt x="90" y="2"/>
                </a:lnTo>
                <a:lnTo>
                  <a:pt x="100" y="0"/>
                </a:lnTo>
                <a:lnTo>
                  <a:pt x="110" y="0"/>
                </a:lnTo>
                <a:lnTo>
                  <a:pt x="120" y="0"/>
                </a:lnTo>
                <a:lnTo>
                  <a:pt x="128" y="1"/>
                </a:lnTo>
                <a:lnTo>
                  <a:pt x="136" y="3"/>
                </a:lnTo>
                <a:lnTo>
                  <a:pt x="143" y="6"/>
                </a:lnTo>
                <a:lnTo>
                  <a:pt x="151" y="10"/>
                </a:lnTo>
                <a:lnTo>
                  <a:pt x="160" y="14"/>
                </a:lnTo>
                <a:lnTo>
                  <a:pt x="170" y="18"/>
                </a:lnTo>
                <a:lnTo>
                  <a:pt x="178" y="23"/>
                </a:lnTo>
                <a:lnTo>
                  <a:pt x="188" y="28"/>
                </a:lnTo>
                <a:lnTo>
                  <a:pt x="197" y="33"/>
                </a:lnTo>
                <a:lnTo>
                  <a:pt x="206" y="39"/>
                </a:lnTo>
                <a:lnTo>
                  <a:pt x="214" y="44"/>
                </a:lnTo>
                <a:lnTo>
                  <a:pt x="221" y="50"/>
                </a:lnTo>
                <a:lnTo>
                  <a:pt x="227" y="57"/>
                </a:lnTo>
                <a:lnTo>
                  <a:pt x="231" y="65"/>
                </a:lnTo>
                <a:lnTo>
                  <a:pt x="234" y="73"/>
                </a:lnTo>
                <a:lnTo>
                  <a:pt x="235" y="81"/>
                </a:lnTo>
                <a:lnTo>
                  <a:pt x="234" y="90"/>
                </a:lnTo>
                <a:lnTo>
                  <a:pt x="231" y="100"/>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6" name="Freeform 28"/>
          <p:cNvSpPr>
            <a:spLocks/>
          </p:cNvSpPr>
          <p:nvPr/>
        </p:nvSpPr>
        <p:spPr bwMode="auto">
          <a:xfrm>
            <a:off x="7258050" y="2422525"/>
            <a:ext cx="217488" cy="106363"/>
          </a:xfrm>
          <a:custGeom>
            <a:avLst/>
            <a:gdLst>
              <a:gd name="T0" fmla="*/ 2147483647 w 137"/>
              <a:gd name="T1" fmla="*/ 2147483647 h 67"/>
              <a:gd name="T2" fmla="*/ 2147483647 w 137"/>
              <a:gd name="T3" fmla="*/ 2147483647 h 67"/>
              <a:gd name="T4" fmla="*/ 2147483647 w 137"/>
              <a:gd name="T5" fmla="*/ 2147483647 h 67"/>
              <a:gd name="T6" fmla="*/ 2147483647 w 137"/>
              <a:gd name="T7" fmla="*/ 2147483647 h 67"/>
              <a:gd name="T8" fmla="*/ 2147483647 w 137"/>
              <a:gd name="T9" fmla="*/ 2147483647 h 67"/>
              <a:gd name="T10" fmla="*/ 2147483647 w 137"/>
              <a:gd name="T11" fmla="*/ 2147483647 h 67"/>
              <a:gd name="T12" fmla="*/ 2147483647 w 137"/>
              <a:gd name="T13" fmla="*/ 2147483647 h 67"/>
              <a:gd name="T14" fmla="*/ 2147483647 w 137"/>
              <a:gd name="T15" fmla="*/ 2147483647 h 67"/>
              <a:gd name="T16" fmla="*/ 2147483647 w 137"/>
              <a:gd name="T17" fmla="*/ 2147483647 h 67"/>
              <a:gd name="T18" fmla="*/ 2147483647 w 137"/>
              <a:gd name="T19" fmla="*/ 2147483647 h 67"/>
              <a:gd name="T20" fmla="*/ 2147483647 w 137"/>
              <a:gd name="T21" fmla="*/ 2147483647 h 67"/>
              <a:gd name="T22" fmla="*/ 2147483647 w 137"/>
              <a:gd name="T23" fmla="*/ 0 h 67"/>
              <a:gd name="T24" fmla="*/ 0 w 137"/>
              <a:gd name="T25" fmla="*/ 2147483647 h 67"/>
              <a:gd name="T26" fmla="*/ 2147483647 w 137"/>
              <a:gd name="T27" fmla="*/ 2147483647 h 67"/>
              <a:gd name="T28" fmla="*/ 2147483647 w 137"/>
              <a:gd name="T29" fmla="*/ 2147483647 h 67"/>
              <a:gd name="T30" fmla="*/ 2147483647 w 137"/>
              <a:gd name="T31" fmla="*/ 2147483647 h 67"/>
              <a:gd name="T32" fmla="*/ 2147483647 w 137"/>
              <a:gd name="T33" fmla="*/ 2147483647 h 67"/>
              <a:gd name="T34" fmla="*/ 2147483647 w 137"/>
              <a:gd name="T35" fmla="*/ 2147483647 h 67"/>
              <a:gd name="T36" fmla="*/ 2147483647 w 137"/>
              <a:gd name="T37" fmla="*/ 2147483647 h 67"/>
              <a:gd name="T38" fmla="*/ 2147483647 w 137"/>
              <a:gd name="T39" fmla="*/ 2147483647 h 67"/>
              <a:gd name="T40" fmla="*/ 2147483647 w 137"/>
              <a:gd name="T41" fmla="*/ 2147483647 h 67"/>
              <a:gd name="T42" fmla="*/ 2147483647 w 137"/>
              <a:gd name="T43" fmla="*/ 2147483647 h 67"/>
              <a:gd name="T44" fmla="*/ 2147483647 w 137"/>
              <a:gd name="T45" fmla="*/ 2147483647 h 67"/>
              <a:gd name="T46" fmla="*/ 2147483647 w 137"/>
              <a:gd name="T47" fmla="*/ 2147483647 h 67"/>
              <a:gd name="T48" fmla="*/ 2147483647 w 137"/>
              <a:gd name="T49" fmla="*/ 2147483647 h 67"/>
              <a:gd name="T50" fmla="*/ 2147483647 w 137"/>
              <a:gd name="T51" fmla="*/ 2147483647 h 67"/>
              <a:gd name="T52" fmla="*/ 2147483647 w 137"/>
              <a:gd name="T53" fmla="*/ 2147483647 h 67"/>
              <a:gd name="T54" fmla="*/ 2147483647 w 137"/>
              <a:gd name="T55" fmla="*/ 2147483647 h 67"/>
              <a:gd name="T56" fmla="*/ 2147483647 w 137"/>
              <a:gd name="T57" fmla="*/ 2147483647 h 67"/>
              <a:gd name="T58" fmla="*/ 2147483647 w 137"/>
              <a:gd name="T59" fmla="*/ 2147483647 h 67"/>
              <a:gd name="T60" fmla="*/ 2147483647 w 137"/>
              <a:gd name="T61" fmla="*/ 2147483647 h 67"/>
              <a:gd name="T62" fmla="*/ 2147483647 w 137"/>
              <a:gd name="T63" fmla="*/ 2147483647 h 67"/>
              <a:gd name="T64" fmla="*/ 2147483647 w 137"/>
              <a:gd name="T65" fmla="*/ 2147483647 h 67"/>
              <a:gd name="T66" fmla="*/ 2147483647 w 137"/>
              <a:gd name="T67" fmla="*/ 2147483647 h 67"/>
              <a:gd name="T68" fmla="*/ 2147483647 w 137"/>
              <a:gd name="T69" fmla="*/ 2147483647 h 67"/>
              <a:gd name="T70" fmla="*/ 2147483647 w 137"/>
              <a:gd name="T71" fmla="*/ 2147483647 h 67"/>
              <a:gd name="T72" fmla="*/ 2147483647 w 137"/>
              <a:gd name="T73" fmla="*/ 2147483647 h 67"/>
              <a:gd name="T74" fmla="*/ 2147483647 w 137"/>
              <a:gd name="T75" fmla="*/ 2147483647 h 67"/>
              <a:gd name="T76" fmla="*/ 2147483647 w 137"/>
              <a:gd name="T77" fmla="*/ 2147483647 h 67"/>
              <a:gd name="T78" fmla="*/ 2147483647 w 137"/>
              <a:gd name="T79" fmla="*/ 2147483647 h 67"/>
              <a:gd name="T80" fmla="*/ 2147483647 w 137"/>
              <a:gd name="T81" fmla="*/ 2147483647 h 67"/>
              <a:gd name="T82" fmla="*/ 2147483647 w 137"/>
              <a:gd name="T83" fmla="*/ 2147483647 h 67"/>
              <a:gd name="T84" fmla="*/ 2147483647 w 137"/>
              <a:gd name="T85" fmla="*/ 2147483647 h 67"/>
              <a:gd name="T86" fmla="*/ 2147483647 w 137"/>
              <a:gd name="T87" fmla="*/ 2147483647 h 67"/>
              <a:gd name="T88" fmla="*/ 2147483647 w 137"/>
              <a:gd name="T89" fmla="*/ 2147483647 h 67"/>
              <a:gd name="T90" fmla="*/ 2147483647 w 137"/>
              <a:gd name="T91" fmla="*/ 2147483647 h 67"/>
              <a:gd name="T92" fmla="*/ 2147483647 w 137"/>
              <a:gd name="T93" fmla="*/ 2147483647 h 67"/>
              <a:gd name="T94" fmla="*/ 2147483647 w 137"/>
              <a:gd name="T95" fmla="*/ 2147483647 h 67"/>
              <a:gd name="T96" fmla="*/ 2147483647 w 137"/>
              <a:gd name="T97" fmla="*/ 2147483647 h 67"/>
              <a:gd name="T98" fmla="*/ 2147483647 w 137"/>
              <a:gd name="T99" fmla="*/ 2147483647 h 67"/>
              <a:gd name="T100" fmla="*/ 2147483647 w 137"/>
              <a:gd name="T101" fmla="*/ 2147483647 h 67"/>
              <a:gd name="T102" fmla="*/ 2147483647 w 137"/>
              <a:gd name="T103" fmla="*/ 2147483647 h 67"/>
              <a:gd name="T104" fmla="*/ 2147483647 w 137"/>
              <a:gd name="T105" fmla="*/ 2147483647 h 67"/>
              <a:gd name="T106" fmla="*/ 2147483647 w 137"/>
              <a:gd name="T107" fmla="*/ 2147483647 h 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7"/>
              <a:gd name="T163" fmla="*/ 0 h 67"/>
              <a:gd name="T164" fmla="*/ 137 w 137"/>
              <a:gd name="T165" fmla="*/ 67 h 6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7" h="67">
                <a:moveTo>
                  <a:pt x="135" y="46"/>
                </a:moveTo>
                <a:lnTo>
                  <a:pt x="133" y="44"/>
                </a:lnTo>
                <a:lnTo>
                  <a:pt x="131" y="41"/>
                </a:lnTo>
                <a:lnTo>
                  <a:pt x="128" y="39"/>
                </a:lnTo>
                <a:lnTo>
                  <a:pt x="126" y="38"/>
                </a:lnTo>
                <a:lnTo>
                  <a:pt x="125" y="36"/>
                </a:lnTo>
                <a:lnTo>
                  <a:pt x="122" y="34"/>
                </a:lnTo>
                <a:lnTo>
                  <a:pt x="120" y="33"/>
                </a:lnTo>
                <a:lnTo>
                  <a:pt x="117" y="31"/>
                </a:lnTo>
                <a:lnTo>
                  <a:pt x="115" y="30"/>
                </a:lnTo>
                <a:lnTo>
                  <a:pt x="112" y="29"/>
                </a:lnTo>
                <a:lnTo>
                  <a:pt x="109" y="28"/>
                </a:lnTo>
                <a:lnTo>
                  <a:pt x="106" y="28"/>
                </a:lnTo>
                <a:lnTo>
                  <a:pt x="103" y="27"/>
                </a:lnTo>
                <a:lnTo>
                  <a:pt x="101" y="26"/>
                </a:lnTo>
                <a:lnTo>
                  <a:pt x="98" y="26"/>
                </a:lnTo>
                <a:lnTo>
                  <a:pt x="95" y="25"/>
                </a:lnTo>
                <a:lnTo>
                  <a:pt x="92" y="25"/>
                </a:lnTo>
                <a:lnTo>
                  <a:pt x="89" y="24"/>
                </a:lnTo>
                <a:lnTo>
                  <a:pt x="86" y="24"/>
                </a:lnTo>
                <a:lnTo>
                  <a:pt x="83" y="23"/>
                </a:lnTo>
                <a:lnTo>
                  <a:pt x="81" y="22"/>
                </a:lnTo>
                <a:lnTo>
                  <a:pt x="79" y="21"/>
                </a:lnTo>
                <a:lnTo>
                  <a:pt x="76" y="20"/>
                </a:lnTo>
                <a:lnTo>
                  <a:pt x="73" y="19"/>
                </a:lnTo>
                <a:lnTo>
                  <a:pt x="71" y="18"/>
                </a:lnTo>
                <a:lnTo>
                  <a:pt x="68" y="17"/>
                </a:lnTo>
                <a:lnTo>
                  <a:pt x="66" y="16"/>
                </a:lnTo>
                <a:lnTo>
                  <a:pt x="63" y="15"/>
                </a:lnTo>
                <a:lnTo>
                  <a:pt x="60" y="13"/>
                </a:lnTo>
                <a:lnTo>
                  <a:pt x="58" y="11"/>
                </a:lnTo>
                <a:lnTo>
                  <a:pt x="56" y="10"/>
                </a:lnTo>
                <a:lnTo>
                  <a:pt x="53" y="8"/>
                </a:lnTo>
                <a:lnTo>
                  <a:pt x="51" y="6"/>
                </a:lnTo>
                <a:lnTo>
                  <a:pt x="48" y="6"/>
                </a:lnTo>
                <a:lnTo>
                  <a:pt x="45" y="5"/>
                </a:lnTo>
                <a:lnTo>
                  <a:pt x="43" y="4"/>
                </a:lnTo>
                <a:lnTo>
                  <a:pt x="40" y="3"/>
                </a:lnTo>
                <a:lnTo>
                  <a:pt x="37" y="2"/>
                </a:lnTo>
                <a:lnTo>
                  <a:pt x="35" y="2"/>
                </a:lnTo>
                <a:lnTo>
                  <a:pt x="33" y="1"/>
                </a:lnTo>
                <a:lnTo>
                  <a:pt x="30" y="1"/>
                </a:lnTo>
                <a:lnTo>
                  <a:pt x="27" y="1"/>
                </a:lnTo>
                <a:lnTo>
                  <a:pt x="24" y="1"/>
                </a:lnTo>
                <a:lnTo>
                  <a:pt x="21" y="1"/>
                </a:lnTo>
                <a:lnTo>
                  <a:pt x="17" y="0"/>
                </a:lnTo>
                <a:lnTo>
                  <a:pt x="11" y="0"/>
                </a:lnTo>
                <a:lnTo>
                  <a:pt x="8" y="0"/>
                </a:lnTo>
                <a:lnTo>
                  <a:pt x="4" y="1"/>
                </a:lnTo>
                <a:lnTo>
                  <a:pt x="2" y="1"/>
                </a:lnTo>
                <a:lnTo>
                  <a:pt x="0" y="2"/>
                </a:lnTo>
                <a:lnTo>
                  <a:pt x="0" y="3"/>
                </a:lnTo>
                <a:lnTo>
                  <a:pt x="1" y="4"/>
                </a:lnTo>
                <a:lnTo>
                  <a:pt x="3" y="5"/>
                </a:lnTo>
                <a:lnTo>
                  <a:pt x="5" y="6"/>
                </a:lnTo>
                <a:lnTo>
                  <a:pt x="8" y="7"/>
                </a:lnTo>
                <a:lnTo>
                  <a:pt x="11" y="8"/>
                </a:lnTo>
                <a:lnTo>
                  <a:pt x="13" y="9"/>
                </a:lnTo>
                <a:lnTo>
                  <a:pt x="16" y="10"/>
                </a:lnTo>
                <a:lnTo>
                  <a:pt x="18" y="11"/>
                </a:lnTo>
                <a:lnTo>
                  <a:pt x="21" y="11"/>
                </a:lnTo>
                <a:lnTo>
                  <a:pt x="23" y="12"/>
                </a:lnTo>
                <a:lnTo>
                  <a:pt x="25" y="12"/>
                </a:lnTo>
                <a:lnTo>
                  <a:pt x="27" y="12"/>
                </a:lnTo>
                <a:lnTo>
                  <a:pt x="30" y="13"/>
                </a:lnTo>
                <a:lnTo>
                  <a:pt x="32" y="13"/>
                </a:lnTo>
                <a:lnTo>
                  <a:pt x="34" y="15"/>
                </a:lnTo>
                <a:lnTo>
                  <a:pt x="38" y="16"/>
                </a:lnTo>
                <a:lnTo>
                  <a:pt x="42" y="17"/>
                </a:lnTo>
                <a:lnTo>
                  <a:pt x="45" y="18"/>
                </a:lnTo>
                <a:lnTo>
                  <a:pt x="49" y="20"/>
                </a:lnTo>
                <a:lnTo>
                  <a:pt x="53" y="21"/>
                </a:lnTo>
                <a:lnTo>
                  <a:pt x="57" y="23"/>
                </a:lnTo>
                <a:lnTo>
                  <a:pt x="60" y="25"/>
                </a:lnTo>
                <a:lnTo>
                  <a:pt x="63" y="27"/>
                </a:lnTo>
                <a:lnTo>
                  <a:pt x="66" y="28"/>
                </a:lnTo>
                <a:lnTo>
                  <a:pt x="71" y="30"/>
                </a:lnTo>
                <a:lnTo>
                  <a:pt x="73" y="31"/>
                </a:lnTo>
                <a:lnTo>
                  <a:pt x="75" y="32"/>
                </a:lnTo>
                <a:lnTo>
                  <a:pt x="77" y="33"/>
                </a:lnTo>
                <a:lnTo>
                  <a:pt x="78" y="34"/>
                </a:lnTo>
                <a:lnTo>
                  <a:pt x="79" y="35"/>
                </a:lnTo>
                <a:lnTo>
                  <a:pt x="80" y="37"/>
                </a:lnTo>
                <a:lnTo>
                  <a:pt x="80" y="38"/>
                </a:lnTo>
                <a:lnTo>
                  <a:pt x="81" y="39"/>
                </a:lnTo>
                <a:lnTo>
                  <a:pt x="82" y="40"/>
                </a:lnTo>
                <a:lnTo>
                  <a:pt x="82" y="41"/>
                </a:lnTo>
                <a:lnTo>
                  <a:pt x="82" y="43"/>
                </a:lnTo>
                <a:lnTo>
                  <a:pt x="82" y="44"/>
                </a:lnTo>
                <a:lnTo>
                  <a:pt x="82" y="45"/>
                </a:lnTo>
                <a:lnTo>
                  <a:pt x="81" y="46"/>
                </a:lnTo>
                <a:lnTo>
                  <a:pt x="80" y="47"/>
                </a:lnTo>
                <a:lnTo>
                  <a:pt x="80" y="48"/>
                </a:lnTo>
                <a:lnTo>
                  <a:pt x="79" y="48"/>
                </a:lnTo>
                <a:lnTo>
                  <a:pt x="78" y="49"/>
                </a:lnTo>
                <a:lnTo>
                  <a:pt x="76" y="49"/>
                </a:lnTo>
                <a:lnTo>
                  <a:pt x="74" y="49"/>
                </a:lnTo>
                <a:lnTo>
                  <a:pt x="72" y="49"/>
                </a:lnTo>
                <a:lnTo>
                  <a:pt x="70" y="49"/>
                </a:lnTo>
                <a:lnTo>
                  <a:pt x="68" y="49"/>
                </a:lnTo>
                <a:lnTo>
                  <a:pt x="66" y="49"/>
                </a:lnTo>
                <a:lnTo>
                  <a:pt x="61" y="48"/>
                </a:lnTo>
                <a:lnTo>
                  <a:pt x="57" y="48"/>
                </a:lnTo>
                <a:lnTo>
                  <a:pt x="55" y="48"/>
                </a:lnTo>
                <a:lnTo>
                  <a:pt x="52" y="48"/>
                </a:lnTo>
                <a:lnTo>
                  <a:pt x="50" y="48"/>
                </a:lnTo>
                <a:lnTo>
                  <a:pt x="47" y="48"/>
                </a:lnTo>
                <a:lnTo>
                  <a:pt x="45" y="48"/>
                </a:lnTo>
                <a:lnTo>
                  <a:pt x="43" y="49"/>
                </a:lnTo>
                <a:lnTo>
                  <a:pt x="41" y="49"/>
                </a:lnTo>
                <a:lnTo>
                  <a:pt x="39" y="49"/>
                </a:lnTo>
                <a:lnTo>
                  <a:pt x="37" y="48"/>
                </a:lnTo>
                <a:lnTo>
                  <a:pt x="36" y="48"/>
                </a:lnTo>
                <a:lnTo>
                  <a:pt x="34" y="47"/>
                </a:lnTo>
                <a:lnTo>
                  <a:pt x="33" y="46"/>
                </a:lnTo>
                <a:lnTo>
                  <a:pt x="31" y="45"/>
                </a:lnTo>
                <a:lnTo>
                  <a:pt x="29" y="44"/>
                </a:lnTo>
                <a:lnTo>
                  <a:pt x="28" y="43"/>
                </a:lnTo>
                <a:lnTo>
                  <a:pt x="26" y="42"/>
                </a:lnTo>
                <a:lnTo>
                  <a:pt x="24" y="41"/>
                </a:lnTo>
                <a:lnTo>
                  <a:pt x="23" y="40"/>
                </a:lnTo>
                <a:lnTo>
                  <a:pt x="22" y="39"/>
                </a:lnTo>
                <a:lnTo>
                  <a:pt x="20" y="38"/>
                </a:lnTo>
                <a:lnTo>
                  <a:pt x="19" y="37"/>
                </a:lnTo>
                <a:lnTo>
                  <a:pt x="20" y="39"/>
                </a:lnTo>
                <a:lnTo>
                  <a:pt x="22" y="41"/>
                </a:lnTo>
                <a:lnTo>
                  <a:pt x="23" y="43"/>
                </a:lnTo>
                <a:lnTo>
                  <a:pt x="24" y="45"/>
                </a:lnTo>
                <a:lnTo>
                  <a:pt x="26" y="47"/>
                </a:lnTo>
                <a:lnTo>
                  <a:pt x="28" y="49"/>
                </a:lnTo>
                <a:lnTo>
                  <a:pt x="29" y="50"/>
                </a:lnTo>
                <a:lnTo>
                  <a:pt x="33" y="54"/>
                </a:lnTo>
                <a:lnTo>
                  <a:pt x="34" y="55"/>
                </a:lnTo>
                <a:lnTo>
                  <a:pt x="36" y="57"/>
                </a:lnTo>
                <a:lnTo>
                  <a:pt x="38" y="59"/>
                </a:lnTo>
                <a:lnTo>
                  <a:pt x="40" y="60"/>
                </a:lnTo>
                <a:lnTo>
                  <a:pt x="43" y="61"/>
                </a:lnTo>
                <a:lnTo>
                  <a:pt x="45" y="62"/>
                </a:lnTo>
                <a:lnTo>
                  <a:pt x="47" y="63"/>
                </a:lnTo>
                <a:lnTo>
                  <a:pt x="50" y="64"/>
                </a:lnTo>
                <a:lnTo>
                  <a:pt x="52" y="65"/>
                </a:lnTo>
                <a:lnTo>
                  <a:pt x="55" y="65"/>
                </a:lnTo>
                <a:lnTo>
                  <a:pt x="57" y="66"/>
                </a:lnTo>
                <a:lnTo>
                  <a:pt x="59" y="66"/>
                </a:lnTo>
                <a:lnTo>
                  <a:pt x="61" y="66"/>
                </a:lnTo>
                <a:lnTo>
                  <a:pt x="64" y="66"/>
                </a:lnTo>
                <a:lnTo>
                  <a:pt x="69" y="65"/>
                </a:lnTo>
                <a:lnTo>
                  <a:pt x="71" y="65"/>
                </a:lnTo>
                <a:lnTo>
                  <a:pt x="74" y="64"/>
                </a:lnTo>
                <a:lnTo>
                  <a:pt x="76" y="64"/>
                </a:lnTo>
                <a:lnTo>
                  <a:pt x="78" y="64"/>
                </a:lnTo>
                <a:lnTo>
                  <a:pt x="79" y="63"/>
                </a:lnTo>
                <a:lnTo>
                  <a:pt x="81" y="63"/>
                </a:lnTo>
                <a:lnTo>
                  <a:pt x="83" y="63"/>
                </a:lnTo>
                <a:lnTo>
                  <a:pt x="84" y="63"/>
                </a:lnTo>
                <a:lnTo>
                  <a:pt x="85" y="64"/>
                </a:lnTo>
                <a:lnTo>
                  <a:pt x="86" y="63"/>
                </a:lnTo>
                <a:lnTo>
                  <a:pt x="87" y="63"/>
                </a:lnTo>
                <a:lnTo>
                  <a:pt x="88" y="63"/>
                </a:lnTo>
                <a:lnTo>
                  <a:pt x="88" y="62"/>
                </a:lnTo>
                <a:lnTo>
                  <a:pt x="88" y="61"/>
                </a:lnTo>
                <a:lnTo>
                  <a:pt x="89" y="61"/>
                </a:lnTo>
                <a:lnTo>
                  <a:pt x="89" y="59"/>
                </a:lnTo>
                <a:lnTo>
                  <a:pt x="88" y="58"/>
                </a:lnTo>
                <a:lnTo>
                  <a:pt x="88" y="57"/>
                </a:lnTo>
                <a:lnTo>
                  <a:pt x="88" y="55"/>
                </a:lnTo>
                <a:lnTo>
                  <a:pt x="88" y="53"/>
                </a:lnTo>
                <a:lnTo>
                  <a:pt x="87" y="51"/>
                </a:lnTo>
                <a:lnTo>
                  <a:pt x="87" y="50"/>
                </a:lnTo>
                <a:lnTo>
                  <a:pt x="87" y="49"/>
                </a:lnTo>
                <a:lnTo>
                  <a:pt x="87" y="47"/>
                </a:lnTo>
                <a:lnTo>
                  <a:pt x="87" y="45"/>
                </a:lnTo>
                <a:lnTo>
                  <a:pt x="87" y="44"/>
                </a:lnTo>
                <a:lnTo>
                  <a:pt x="88" y="42"/>
                </a:lnTo>
                <a:lnTo>
                  <a:pt x="89" y="41"/>
                </a:lnTo>
                <a:lnTo>
                  <a:pt x="90" y="39"/>
                </a:lnTo>
                <a:lnTo>
                  <a:pt x="91" y="39"/>
                </a:lnTo>
                <a:lnTo>
                  <a:pt x="93" y="38"/>
                </a:lnTo>
                <a:lnTo>
                  <a:pt x="94" y="37"/>
                </a:lnTo>
                <a:lnTo>
                  <a:pt x="96" y="37"/>
                </a:lnTo>
                <a:lnTo>
                  <a:pt x="98" y="36"/>
                </a:lnTo>
                <a:lnTo>
                  <a:pt x="100" y="35"/>
                </a:lnTo>
                <a:lnTo>
                  <a:pt x="102" y="35"/>
                </a:lnTo>
                <a:lnTo>
                  <a:pt x="103" y="35"/>
                </a:lnTo>
                <a:lnTo>
                  <a:pt x="104" y="35"/>
                </a:lnTo>
                <a:lnTo>
                  <a:pt x="106" y="35"/>
                </a:lnTo>
                <a:lnTo>
                  <a:pt x="108" y="35"/>
                </a:lnTo>
                <a:lnTo>
                  <a:pt x="110" y="35"/>
                </a:lnTo>
                <a:lnTo>
                  <a:pt x="111" y="36"/>
                </a:lnTo>
                <a:lnTo>
                  <a:pt x="112" y="36"/>
                </a:lnTo>
                <a:lnTo>
                  <a:pt x="113" y="37"/>
                </a:lnTo>
                <a:lnTo>
                  <a:pt x="114" y="38"/>
                </a:lnTo>
                <a:lnTo>
                  <a:pt x="115" y="38"/>
                </a:lnTo>
                <a:lnTo>
                  <a:pt x="116" y="39"/>
                </a:lnTo>
                <a:lnTo>
                  <a:pt x="117" y="40"/>
                </a:lnTo>
                <a:lnTo>
                  <a:pt x="117" y="41"/>
                </a:lnTo>
                <a:lnTo>
                  <a:pt x="118" y="42"/>
                </a:lnTo>
                <a:lnTo>
                  <a:pt x="118" y="43"/>
                </a:lnTo>
                <a:lnTo>
                  <a:pt x="119" y="43"/>
                </a:lnTo>
                <a:lnTo>
                  <a:pt x="119" y="44"/>
                </a:lnTo>
                <a:lnTo>
                  <a:pt x="120" y="45"/>
                </a:lnTo>
                <a:lnTo>
                  <a:pt x="121" y="46"/>
                </a:lnTo>
                <a:lnTo>
                  <a:pt x="123" y="47"/>
                </a:lnTo>
                <a:lnTo>
                  <a:pt x="124" y="48"/>
                </a:lnTo>
                <a:lnTo>
                  <a:pt x="125" y="48"/>
                </a:lnTo>
                <a:lnTo>
                  <a:pt x="127" y="49"/>
                </a:lnTo>
                <a:lnTo>
                  <a:pt x="129" y="50"/>
                </a:lnTo>
                <a:lnTo>
                  <a:pt x="130" y="50"/>
                </a:lnTo>
                <a:lnTo>
                  <a:pt x="132" y="50"/>
                </a:lnTo>
                <a:lnTo>
                  <a:pt x="133" y="50"/>
                </a:lnTo>
                <a:lnTo>
                  <a:pt x="134" y="50"/>
                </a:lnTo>
                <a:lnTo>
                  <a:pt x="135" y="50"/>
                </a:lnTo>
                <a:lnTo>
                  <a:pt x="136" y="50"/>
                </a:lnTo>
                <a:lnTo>
                  <a:pt x="136" y="49"/>
                </a:lnTo>
                <a:lnTo>
                  <a:pt x="136" y="48"/>
                </a:lnTo>
                <a:lnTo>
                  <a:pt x="135" y="46"/>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7" name="Freeform 29"/>
          <p:cNvSpPr>
            <a:spLocks/>
          </p:cNvSpPr>
          <p:nvPr/>
        </p:nvSpPr>
        <p:spPr bwMode="auto">
          <a:xfrm>
            <a:off x="7388225" y="2697163"/>
            <a:ext cx="28575" cy="6350"/>
          </a:xfrm>
          <a:custGeom>
            <a:avLst/>
            <a:gdLst>
              <a:gd name="T0" fmla="*/ 2147483647 w 18"/>
              <a:gd name="T1" fmla="*/ 2147483647 h 4"/>
              <a:gd name="T2" fmla="*/ 2147483647 w 18"/>
              <a:gd name="T3" fmla="*/ 2147483647 h 4"/>
              <a:gd name="T4" fmla="*/ 2147483647 w 18"/>
              <a:gd name="T5" fmla="*/ 2147483647 h 4"/>
              <a:gd name="T6" fmla="*/ 2147483647 w 18"/>
              <a:gd name="T7" fmla="*/ 2147483647 h 4"/>
              <a:gd name="T8" fmla="*/ 2147483647 w 18"/>
              <a:gd name="T9" fmla="*/ 2147483647 h 4"/>
              <a:gd name="T10" fmla="*/ 2147483647 w 18"/>
              <a:gd name="T11" fmla="*/ 2147483647 h 4"/>
              <a:gd name="T12" fmla="*/ 2147483647 w 18"/>
              <a:gd name="T13" fmla="*/ 0 h 4"/>
              <a:gd name="T14" fmla="*/ 2147483647 w 18"/>
              <a:gd name="T15" fmla="*/ 0 h 4"/>
              <a:gd name="T16" fmla="*/ 2147483647 w 18"/>
              <a:gd name="T17" fmla="*/ 0 h 4"/>
              <a:gd name="T18" fmla="*/ 2147483647 w 18"/>
              <a:gd name="T19" fmla="*/ 0 h 4"/>
              <a:gd name="T20" fmla="*/ 2147483647 w 18"/>
              <a:gd name="T21" fmla="*/ 0 h 4"/>
              <a:gd name="T22" fmla="*/ 2147483647 w 18"/>
              <a:gd name="T23" fmla="*/ 0 h 4"/>
              <a:gd name="T24" fmla="*/ 2147483647 w 18"/>
              <a:gd name="T25" fmla="*/ 0 h 4"/>
              <a:gd name="T26" fmla="*/ 2147483647 w 18"/>
              <a:gd name="T27" fmla="*/ 0 h 4"/>
              <a:gd name="T28" fmla="*/ 2147483647 w 18"/>
              <a:gd name="T29" fmla="*/ 2147483647 h 4"/>
              <a:gd name="T30" fmla="*/ 2147483647 w 18"/>
              <a:gd name="T31" fmla="*/ 2147483647 h 4"/>
              <a:gd name="T32" fmla="*/ 0 w 18"/>
              <a:gd name="T33" fmla="*/ 2147483647 h 4"/>
              <a:gd name="T34" fmla="*/ 0 w 18"/>
              <a:gd name="T35" fmla="*/ 2147483647 h 4"/>
              <a:gd name="T36" fmla="*/ 0 w 18"/>
              <a:gd name="T37" fmla="*/ 2147483647 h 4"/>
              <a:gd name="T38" fmla="*/ 0 w 18"/>
              <a:gd name="T39" fmla="*/ 2147483647 h 4"/>
              <a:gd name="T40" fmla="*/ 2147483647 w 18"/>
              <a:gd name="T41" fmla="*/ 2147483647 h 4"/>
              <a:gd name="T42" fmla="*/ 2147483647 w 18"/>
              <a:gd name="T43" fmla="*/ 2147483647 h 4"/>
              <a:gd name="T44" fmla="*/ 2147483647 w 18"/>
              <a:gd name="T45" fmla="*/ 2147483647 h 4"/>
              <a:gd name="T46" fmla="*/ 2147483647 w 18"/>
              <a:gd name="T47" fmla="*/ 2147483647 h 4"/>
              <a:gd name="T48" fmla="*/ 2147483647 w 18"/>
              <a:gd name="T49" fmla="*/ 2147483647 h 4"/>
              <a:gd name="T50" fmla="*/ 2147483647 w 18"/>
              <a:gd name="T51" fmla="*/ 2147483647 h 4"/>
              <a:gd name="T52" fmla="*/ 2147483647 w 18"/>
              <a:gd name="T53" fmla="*/ 2147483647 h 4"/>
              <a:gd name="T54" fmla="*/ 2147483647 w 18"/>
              <a:gd name="T55" fmla="*/ 2147483647 h 4"/>
              <a:gd name="T56" fmla="*/ 2147483647 w 18"/>
              <a:gd name="T57" fmla="*/ 2147483647 h 4"/>
              <a:gd name="T58" fmla="*/ 2147483647 w 18"/>
              <a:gd name="T59" fmla="*/ 2147483647 h 4"/>
              <a:gd name="T60" fmla="*/ 2147483647 w 18"/>
              <a:gd name="T61" fmla="*/ 2147483647 h 4"/>
              <a:gd name="T62" fmla="*/ 2147483647 w 18"/>
              <a:gd name="T63" fmla="*/ 2147483647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
              <a:gd name="T97" fmla="*/ 0 h 4"/>
              <a:gd name="T98" fmla="*/ 18 w 18"/>
              <a:gd name="T99" fmla="*/ 4 h 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 h="4">
                <a:moveTo>
                  <a:pt x="17" y="3"/>
                </a:moveTo>
                <a:lnTo>
                  <a:pt x="16" y="2"/>
                </a:lnTo>
                <a:lnTo>
                  <a:pt x="14" y="1"/>
                </a:lnTo>
                <a:lnTo>
                  <a:pt x="13" y="1"/>
                </a:lnTo>
                <a:lnTo>
                  <a:pt x="11" y="0"/>
                </a:lnTo>
                <a:lnTo>
                  <a:pt x="10" y="0"/>
                </a:lnTo>
                <a:lnTo>
                  <a:pt x="9" y="0"/>
                </a:lnTo>
                <a:lnTo>
                  <a:pt x="7" y="0"/>
                </a:lnTo>
                <a:lnTo>
                  <a:pt x="5" y="0"/>
                </a:lnTo>
                <a:lnTo>
                  <a:pt x="4" y="0"/>
                </a:lnTo>
                <a:lnTo>
                  <a:pt x="3" y="0"/>
                </a:lnTo>
                <a:lnTo>
                  <a:pt x="2" y="1"/>
                </a:lnTo>
                <a:lnTo>
                  <a:pt x="1" y="1"/>
                </a:lnTo>
                <a:lnTo>
                  <a:pt x="0" y="1"/>
                </a:lnTo>
                <a:lnTo>
                  <a:pt x="0" y="2"/>
                </a:lnTo>
                <a:lnTo>
                  <a:pt x="1" y="2"/>
                </a:lnTo>
                <a:lnTo>
                  <a:pt x="2" y="2"/>
                </a:lnTo>
                <a:lnTo>
                  <a:pt x="3" y="2"/>
                </a:lnTo>
                <a:lnTo>
                  <a:pt x="4" y="2"/>
                </a:lnTo>
                <a:lnTo>
                  <a:pt x="5" y="2"/>
                </a:lnTo>
                <a:lnTo>
                  <a:pt x="7" y="2"/>
                </a:lnTo>
                <a:lnTo>
                  <a:pt x="9" y="2"/>
                </a:lnTo>
                <a:lnTo>
                  <a:pt x="10" y="2"/>
                </a:lnTo>
                <a:lnTo>
                  <a:pt x="12" y="2"/>
                </a:lnTo>
                <a:lnTo>
                  <a:pt x="14" y="2"/>
                </a:lnTo>
                <a:lnTo>
                  <a:pt x="16" y="2"/>
                </a:lnTo>
                <a:lnTo>
                  <a:pt x="17" y="3"/>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8" name="Freeform 30"/>
          <p:cNvSpPr>
            <a:spLocks/>
          </p:cNvSpPr>
          <p:nvPr/>
        </p:nvSpPr>
        <p:spPr bwMode="auto">
          <a:xfrm>
            <a:off x="7408863" y="2720975"/>
            <a:ext cx="58737" cy="58738"/>
          </a:xfrm>
          <a:custGeom>
            <a:avLst/>
            <a:gdLst>
              <a:gd name="T0" fmla="*/ 2147483647 w 37"/>
              <a:gd name="T1" fmla="*/ 2147483647 h 37"/>
              <a:gd name="T2" fmla="*/ 2147483647 w 37"/>
              <a:gd name="T3" fmla="*/ 2147483647 h 37"/>
              <a:gd name="T4" fmla="*/ 2147483647 w 37"/>
              <a:gd name="T5" fmla="*/ 2147483647 h 37"/>
              <a:gd name="T6" fmla="*/ 2147483647 w 37"/>
              <a:gd name="T7" fmla="*/ 2147483647 h 37"/>
              <a:gd name="T8" fmla="*/ 2147483647 w 37"/>
              <a:gd name="T9" fmla="*/ 2147483647 h 37"/>
              <a:gd name="T10" fmla="*/ 2147483647 w 37"/>
              <a:gd name="T11" fmla="*/ 2147483647 h 37"/>
              <a:gd name="T12" fmla="*/ 2147483647 w 37"/>
              <a:gd name="T13" fmla="*/ 2147483647 h 37"/>
              <a:gd name="T14" fmla="*/ 2147483647 w 37"/>
              <a:gd name="T15" fmla="*/ 2147483647 h 37"/>
              <a:gd name="T16" fmla="*/ 2147483647 w 37"/>
              <a:gd name="T17" fmla="*/ 2147483647 h 37"/>
              <a:gd name="T18" fmla="*/ 2147483647 w 37"/>
              <a:gd name="T19" fmla="*/ 2147483647 h 37"/>
              <a:gd name="T20" fmla="*/ 2147483647 w 37"/>
              <a:gd name="T21" fmla="*/ 2147483647 h 37"/>
              <a:gd name="T22" fmla="*/ 2147483647 w 37"/>
              <a:gd name="T23" fmla="*/ 2147483647 h 37"/>
              <a:gd name="T24" fmla="*/ 2147483647 w 37"/>
              <a:gd name="T25" fmla="*/ 2147483647 h 37"/>
              <a:gd name="T26" fmla="*/ 2147483647 w 37"/>
              <a:gd name="T27" fmla="*/ 2147483647 h 37"/>
              <a:gd name="T28" fmla="*/ 2147483647 w 37"/>
              <a:gd name="T29" fmla="*/ 2147483647 h 37"/>
              <a:gd name="T30" fmla="*/ 2147483647 w 37"/>
              <a:gd name="T31" fmla="*/ 2147483647 h 37"/>
              <a:gd name="T32" fmla="*/ 2147483647 w 37"/>
              <a:gd name="T33" fmla="*/ 2147483647 h 37"/>
              <a:gd name="T34" fmla="*/ 2147483647 w 37"/>
              <a:gd name="T35" fmla="*/ 2147483647 h 37"/>
              <a:gd name="T36" fmla="*/ 2147483647 w 37"/>
              <a:gd name="T37" fmla="*/ 2147483647 h 37"/>
              <a:gd name="T38" fmla="*/ 2147483647 w 37"/>
              <a:gd name="T39" fmla="*/ 2147483647 h 37"/>
              <a:gd name="T40" fmla="*/ 2147483647 w 37"/>
              <a:gd name="T41" fmla="*/ 2147483647 h 37"/>
              <a:gd name="T42" fmla="*/ 2147483647 w 37"/>
              <a:gd name="T43" fmla="*/ 2147483647 h 37"/>
              <a:gd name="T44" fmla="*/ 2147483647 w 37"/>
              <a:gd name="T45" fmla="*/ 2147483647 h 37"/>
              <a:gd name="T46" fmla="*/ 2147483647 w 37"/>
              <a:gd name="T47" fmla="*/ 2147483647 h 37"/>
              <a:gd name="T48" fmla="*/ 2147483647 w 37"/>
              <a:gd name="T49" fmla="*/ 2147483647 h 37"/>
              <a:gd name="T50" fmla="*/ 2147483647 w 37"/>
              <a:gd name="T51" fmla="*/ 2147483647 h 37"/>
              <a:gd name="T52" fmla="*/ 2147483647 w 37"/>
              <a:gd name="T53" fmla="*/ 2147483647 h 37"/>
              <a:gd name="T54" fmla="*/ 2147483647 w 37"/>
              <a:gd name="T55" fmla="*/ 2147483647 h 37"/>
              <a:gd name="T56" fmla="*/ 2147483647 w 37"/>
              <a:gd name="T57" fmla="*/ 2147483647 h 37"/>
              <a:gd name="T58" fmla="*/ 2147483647 w 37"/>
              <a:gd name="T59" fmla="*/ 2147483647 h 37"/>
              <a:gd name="T60" fmla="*/ 2147483647 w 37"/>
              <a:gd name="T61" fmla="*/ 2147483647 h 37"/>
              <a:gd name="T62" fmla="*/ 2147483647 w 37"/>
              <a:gd name="T63" fmla="*/ 2147483647 h 37"/>
              <a:gd name="T64" fmla="*/ 2147483647 w 37"/>
              <a:gd name="T65" fmla="*/ 2147483647 h 37"/>
              <a:gd name="T66" fmla="*/ 2147483647 w 37"/>
              <a:gd name="T67" fmla="*/ 2147483647 h 37"/>
              <a:gd name="T68" fmla="*/ 2147483647 w 37"/>
              <a:gd name="T69" fmla="*/ 2147483647 h 37"/>
              <a:gd name="T70" fmla="*/ 0 w 37"/>
              <a:gd name="T71" fmla="*/ 0 h 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7"/>
              <a:gd name="T109" fmla="*/ 0 h 37"/>
              <a:gd name="T110" fmla="*/ 37 w 37"/>
              <a:gd name="T111" fmla="*/ 37 h 3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7" h="37">
                <a:moveTo>
                  <a:pt x="0" y="0"/>
                </a:moveTo>
                <a:lnTo>
                  <a:pt x="3" y="1"/>
                </a:lnTo>
                <a:lnTo>
                  <a:pt x="6" y="1"/>
                </a:lnTo>
                <a:lnTo>
                  <a:pt x="9" y="2"/>
                </a:lnTo>
                <a:lnTo>
                  <a:pt x="11" y="2"/>
                </a:lnTo>
                <a:lnTo>
                  <a:pt x="14" y="3"/>
                </a:lnTo>
                <a:lnTo>
                  <a:pt x="16" y="3"/>
                </a:lnTo>
                <a:lnTo>
                  <a:pt x="19" y="3"/>
                </a:lnTo>
                <a:lnTo>
                  <a:pt x="21" y="3"/>
                </a:lnTo>
                <a:lnTo>
                  <a:pt x="24" y="3"/>
                </a:lnTo>
                <a:lnTo>
                  <a:pt x="27" y="3"/>
                </a:lnTo>
                <a:lnTo>
                  <a:pt x="29" y="3"/>
                </a:lnTo>
                <a:lnTo>
                  <a:pt x="31" y="3"/>
                </a:lnTo>
                <a:lnTo>
                  <a:pt x="33" y="3"/>
                </a:lnTo>
                <a:lnTo>
                  <a:pt x="34" y="3"/>
                </a:lnTo>
                <a:lnTo>
                  <a:pt x="36" y="2"/>
                </a:lnTo>
                <a:lnTo>
                  <a:pt x="34" y="3"/>
                </a:lnTo>
                <a:lnTo>
                  <a:pt x="33" y="3"/>
                </a:lnTo>
                <a:lnTo>
                  <a:pt x="32" y="3"/>
                </a:lnTo>
                <a:lnTo>
                  <a:pt x="30" y="3"/>
                </a:lnTo>
                <a:lnTo>
                  <a:pt x="28" y="4"/>
                </a:lnTo>
                <a:lnTo>
                  <a:pt x="27" y="4"/>
                </a:lnTo>
                <a:lnTo>
                  <a:pt x="26" y="5"/>
                </a:lnTo>
                <a:lnTo>
                  <a:pt x="24" y="5"/>
                </a:lnTo>
                <a:lnTo>
                  <a:pt x="22" y="6"/>
                </a:lnTo>
                <a:lnTo>
                  <a:pt x="21" y="6"/>
                </a:lnTo>
                <a:lnTo>
                  <a:pt x="20" y="7"/>
                </a:lnTo>
                <a:lnTo>
                  <a:pt x="19" y="7"/>
                </a:lnTo>
                <a:lnTo>
                  <a:pt x="18" y="8"/>
                </a:lnTo>
                <a:lnTo>
                  <a:pt x="18" y="9"/>
                </a:lnTo>
                <a:lnTo>
                  <a:pt x="17" y="10"/>
                </a:lnTo>
                <a:lnTo>
                  <a:pt x="17" y="11"/>
                </a:lnTo>
                <a:lnTo>
                  <a:pt x="16" y="13"/>
                </a:lnTo>
                <a:lnTo>
                  <a:pt x="16" y="14"/>
                </a:lnTo>
                <a:lnTo>
                  <a:pt x="15" y="15"/>
                </a:lnTo>
                <a:lnTo>
                  <a:pt x="15" y="17"/>
                </a:lnTo>
                <a:lnTo>
                  <a:pt x="15" y="19"/>
                </a:lnTo>
                <a:lnTo>
                  <a:pt x="15" y="23"/>
                </a:lnTo>
                <a:lnTo>
                  <a:pt x="15" y="25"/>
                </a:lnTo>
                <a:lnTo>
                  <a:pt x="15" y="27"/>
                </a:lnTo>
                <a:lnTo>
                  <a:pt x="15" y="28"/>
                </a:lnTo>
                <a:lnTo>
                  <a:pt x="15" y="30"/>
                </a:lnTo>
                <a:lnTo>
                  <a:pt x="15" y="32"/>
                </a:lnTo>
                <a:lnTo>
                  <a:pt x="15" y="34"/>
                </a:lnTo>
                <a:lnTo>
                  <a:pt x="16" y="36"/>
                </a:lnTo>
                <a:lnTo>
                  <a:pt x="15" y="34"/>
                </a:lnTo>
                <a:lnTo>
                  <a:pt x="15" y="32"/>
                </a:lnTo>
                <a:lnTo>
                  <a:pt x="14" y="30"/>
                </a:lnTo>
                <a:lnTo>
                  <a:pt x="13" y="28"/>
                </a:lnTo>
                <a:lnTo>
                  <a:pt x="13" y="27"/>
                </a:lnTo>
                <a:lnTo>
                  <a:pt x="13" y="25"/>
                </a:lnTo>
                <a:lnTo>
                  <a:pt x="12" y="23"/>
                </a:lnTo>
                <a:lnTo>
                  <a:pt x="12" y="19"/>
                </a:lnTo>
                <a:lnTo>
                  <a:pt x="12" y="17"/>
                </a:lnTo>
                <a:lnTo>
                  <a:pt x="12" y="15"/>
                </a:lnTo>
                <a:lnTo>
                  <a:pt x="12" y="14"/>
                </a:lnTo>
                <a:lnTo>
                  <a:pt x="12" y="13"/>
                </a:lnTo>
                <a:lnTo>
                  <a:pt x="12" y="11"/>
                </a:lnTo>
                <a:lnTo>
                  <a:pt x="12" y="10"/>
                </a:lnTo>
                <a:lnTo>
                  <a:pt x="12" y="9"/>
                </a:lnTo>
                <a:lnTo>
                  <a:pt x="12" y="8"/>
                </a:lnTo>
                <a:lnTo>
                  <a:pt x="12" y="7"/>
                </a:lnTo>
                <a:lnTo>
                  <a:pt x="11" y="6"/>
                </a:lnTo>
                <a:lnTo>
                  <a:pt x="10" y="5"/>
                </a:lnTo>
                <a:lnTo>
                  <a:pt x="9" y="5"/>
                </a:lnTo>
                <a:lnTo>
                  <a:pt x="9" y="4"/>
                </a:lnTo>
                <a:lnTo>
                  <a:pt x="6" y="3"/>
                </a:lnTo>
                <a:lnTo>
                  <a:pt x="4" y="3"/>
                </a:lnTo>
                <a:lnTo>
                  <a:pt x="3" y="2"/>
                </a:lnTo>
                <a:lnTo>
                  <a:pt x="2" y="1"/>
                </a:lnTo>
                <a:lnTo>
                  <a:pt x="0"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199" name="Freeform 31"/>
          <p:cNvSpPr>
            <a:spLocks/>
          </p:cNvSpPr>
          <p:nvPr/>
        </p:nvSpPr>
        <p:spPr bwMode="auto">
          <a:xfrm>
            <a:off x="7307263" y="2843213"/>
            <a:ext cx="100012" cy="33337"/>
          </a:xfrm>
          <a:custGeom>
            <a:avLst/>
            <a:gdLst>
              <a:gd name="T0" fmla="*/ 2147483647 w 63"/>
              <a:gd name="T1" fmla="*/ 2147483647 h 21"/>
              <a:gd name="T2" fmla="*/ 2147483647 w 63"/>
              <a:gd name="T3" fmla="*/ 2147483647 h 21"/>
              <a:gd name="T4" fmla="*/ 2147483647 w 63"/>
              <a:gd name="T5" fmla="*/ 2147483647 h 21"/>
              <a:gd name="T6" fmla="*/ 2147483647 w 63"/>
              <a:gd name="T7" fmla="*/ 2147483647 h 21"/>
              <a:gd name="T8" fmla="*/ 2147483647 w 63"/>
              <a:gd name="T9" fmla="*/ 2147483647 h 21"/>
              <a:gd name="T10" fmla="*/ 2147483647 w 63"/>
              <a:gd name="T11" fmla="*/ 2147483647 h 21"/>
              <a:gd name="T12" fmla="*/ 2147483647 w 63"/>
              <a:gd name="T13" fmla="*/ 2147483647 h 21"/>
              <a:gd name="T14" fmla="*/ 2147483647 w 63"/>
              <a:gd name="T15" fmla="*/ 2147483647 h 21"/>
              <a:gd name="T16" fmla="*/ 2147483647 w 63"/>
              <a:gd name="T17" fmla="*/ 2147483647 h 21"/>
              <a:gd name="T18" fmla="*/ 2147483647 w 63"/>
              <a:gd name="T19" fmla="*/ 2147483647 h 21"/>
              <a:gd name="T20" fmla="*/ 2147483647 w 63"/>
              <a:gd name="T21" fmla="*/ 2147483647 h 21"/>
              <a:gd name="T22" fmla="*/ 2147483647 w 63"/>
              <a:gd name="T23" fmla="*/ 2147483647 h 21"/>
              <a:gd name="T24" fmla="*/ 2147483647 w 63"/>
              <a:gd name="T25" fmla="*/ 2147483647 h 21"/>
              <a:gd name="T26" fmla="*/ 2147483647 w 63"/>
              <a:gd name="T27" fmla="*/ 2147483647 h 21"/>
              <a:gd name="T28" fmla="*/ 2147483647 w 63"/>
              <a:gd name="T29" fmla="*/ 2147483647 h 21"/>
              <a:gd name="T30" fmla="*/ 0 w 63"/>
              <a:gd name="T31" fmla="*/ 0 h 21"/>
              <a:gd name="T32" fmla="*/ 2147483647 w 63"/>
              <a:gd name="T33" fmla="*/ 2147483647 h 21"/>
              <a:gd name="T34" fmla="*/ 2147483647 w 63"/>
              <a:gd name="T35" fmla="*/ 2147483647 h 21"/>
              <a:gd name="T36" fmla="*/ 2147483647 w 63"/>
              <a:gd name="T37" fmla="*/ 2147483647 h 21"/>
              <a:gd name="T38" fmla="*/ 2147483647 w 63"/>
              <a:gd name="T39" fmla="*/ 2147483647 h 21"/>
              <a:gd name="T40" fmla="*/ 2147483647 w 63"/>
              <a:gd name="T41" fmla="*/ 2147483647 h 21"/>
              <a:gd name="T42" fmla="*/ 2147483647 w 63"/>
              <a:gd name="T43" fmla="*/ 2147483647 h 21"/>
              <a:gd name="T44" fmla="*/ 2147483647 w 63"/>
              <a:gd name="T45" fmla="*/ 2147483647 h 21"/>
              <a:gd name="T46" fmla="*/ 2147483647 w 63"/>
              <a:gd name="T47" fmla="*/ 2147483647 h 21"/>
              <a:gd name="T48" fmla="*/ 2147483647 w 63"/>
              <a:gd name="T49" fmla="*/ 2147483647 h 21"/>
              <a:gd name="T50" fmla="*/ 2147483647 w 63"/>
              <a:gd name="T51" fmla="*/ 2147483647 h 21"/>
              <a:gd name="T52" fmla="*/ 2147483647 w 63"/>
              <a:gd name="T53" fmla="*/ 2147483647 h 21"/>
              <a:gd name="T54" fmla="*/ 2147483647 w 63"/>
              <a:gd name="T55" fmla="*/ 2147483647 h 21"/>
              <a:gd name="T56" fmla="*/ 2147483647 w 63"/>
              <a:gd name="T57" fmla="*/ 2147483647 h 21"/>
              <a:gd name="T58" fmla="*/ 2147483647 w 63"/>
              <a:gd name="T59" fmla="*/ 2147483647 h 21"/>
              <a:gd name="T60" fmla="*/ 2147483647 w 63"/>
              <a:gd name="T61" fmla="*/ 2147483647 h 21"/>
              <a:gd name="T62" fmla="*/ 2147483647 w 63"/>
              <a:gd name="T63" fmla="*/ 2147483647 h 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21"/>
              <a:gd name="T98" fmla="*/ 63 w 63"/>
              <a:gd name="T99" fmla="*/ 21 h 2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21">
                <a:moveTo>
                  <a:pt x="62" y="15"/>
                </a:moveTo>
                <a:lnTo>
                  <a:pt x="59" y="13"/>
                </a:lnTo>
                <a:lnTo>
                  <a:pt x="57" y="12"/>
                </a:lnTo>
                <a:lnTo>
                  <a:pt x="55" y="10"/>
                </a:lnTo>
                <a:lnTo>
                  <a:pt x="53" y="8"/>
                </a:lnTo>
                <a:lnTo>
                  <a:pt x="50" y="8"/>
                </a:lnTo>
                <a:lnTo>
                  <a:pt x="48" y="7"/>
                </a:lnTo>
                <a:lnTo>
                  <a:pt x="46" y="6"/>
                </a:lnTo>
                <a:lnTo>
                  <a:pt x="44" y="5"/>
                </a:lnTo>
                <a:lnTo>
                  <a:pt x="41" y="5"/>
                </a:lnTo>
                <a:lnTo>
                  <a:pt x="39" y="5"/>
                </a:lnTo>
                <a:lnTo>
                  <a:pt x="36" y="5"/>
                </a:lnTo>
                <a:lnTo>
                  <a:pt x="35" y="5"/>
                </a:lnTo>
                <a:lnTo>
                  <a:pt x="33" y="5"/>
                </a:lnTo>
                <a:lnTo>
                  <a:pt x="30" y="5"/>
                </a:lnTo>
                <a:lnTo>
                  <a:pt x="28" y="5"/>
                </a:lnTo>
                <a:lnTo>
                  <a:pt x="26" y="5"/>
                </a:lnTo>
                <a:lnTo>
                  <a:pt x="25" y="5"/>
                </a:lnTo>
                <a:lnTo>
                  <a:pt x="23" y="5"/>
                </a:lnTo>
                <a:lnTo>
                  <a:pt x="21" y="5"/>
                </a:lnTo>
                <a:lnTo>
                  <a:pt x="19" y="5"/>
                </a:lnTo>
                <a:lnTo>
                  <a:pt x="15" y="4"/>
                </a:lnTo>
                <a:lnTo>
                  <a:pt x="13" y="4"/>
                </a:lnTo>
                <a:lnTo>
                  <a:pt x="11" y="4"/>
                </a:lnTo>
                <a:lnTo>
                  <a:pt x="10" y="3"/>
                </a:lnTo>
                <a:lnTo>
                  <a:pt x="8" y="3"/>
                </a:lnTo>
                <a:lnTo>
                  <a:pt x="6" y="2"/>
                </a:lnTo>
                <a:lnTo>
                  <a:pt x="5" y="2"/>
                </a:lnTo>
                <a:lnTo>
                  <a:pt x="4" y="2"/>
                </a:lnTo>
                <a:lnTo>
                  <a:pt x="2" y="1"/>
                </a:lnTo>
                <a:lnTo>
                  <a:pt x="1" y="1"/>
                </a:lnTo>
                <a:lnTo>
                  <a:pt x="0" y="0"/>
                </a:lnTo>
                <a:lnTo>
                  <a:pt x="3" y="2"/>
                </a:lnTo>
                <a:lnTo>
                  <a:pt x="5" y="4"/>
                </a:lnTo>
                <a:lnTo>
                  <a:pt x="7" y="5"/>
                </a:lnTo>
                <a:lnTo>
                  <a:pt x="8" y="8"/>
                </a:lnTo>
                <a:lnTo>
                  <a:pt x="10" y="9"/>
                </a:lnTo>
                <a:lnTo>
                  <a:pt x="11" y="11"/>
                </a:lnTo>
                <a:lnTo>
                  <a:pt x="12" y="13"/>
                </a:lnTo>
                <a:lnTo>
                  <a:pt x="13" y="15"/>
                </a:lnTo>
                <a:lnTo>
                  <a:pt x="13" y="16"/>
                </a:lnTo>
                <a:lnTo>
                  <a:pt x="14" y="17"/>
                </a:lnTo>
                <a:lnTo>
                  <a:pt x="15" y="18"/>
                </a:lnTo>
                <a:lnTo>
                  <a:pt x="15" y="19"/>
                </a:lnTo>
                <a:lnTo>
                  <a:pt x="16" y="19"/>
                </a:lnTo>
                <a:lnTo>
                  <a:pt x="16" y="20"/>
                </a:lnTo>
                <a:lnTo>
                  <a:pt x="17" y="20"/>
                </a:lnTo>
                <a:lnTo>
                  <a:pt x="18" y="19"/>
                </a:lnTo>
                <a:lnTo>
                  <a:pt x="20" y="18"/>
                </a:lnTo>
                <a:lnTo>
                  <a:pt x="22" y="18"/>
                </a:lnTo>
                <a:lnTo>
                  <a:pt x="25" y="16"/>
                </a:lnTo>
                <a:lnTo>
                  <a:pt x="26" y="15"/>
                </a:lnTo>
                <a:lnTo>
                  <a:pt x="29" y="15"/>
                </a:lnTo>
                <a:lnTo>
                  <a:pt x="32" y="14"/>
                </a:lnTo>
                <a:lnTo>
                  <a:pt x="35" y="13"/>
                </a:lnTo>
                <a:lnTo>
                  <a:pt x="38" y="12"/>
                </a:lnTo>
                <a:lnTo>
                  <a:pt x="41" y="12"/>
                </a:lnTo>
                <a:lnTo>
                  <a:pt x="45" y="12"/>
                </a:lnTo>
                <a:lnTo>
                  <a:pt x="47" y="11"/>
                </a:lnTo>
                <a:lnTo>
                  <a:pt x="51" y="11"/>
                </a:lnTo>
                <a:lnTo>
                  <a:pt x="54" y="12"/>
                </a:lnTo>
                <a:lnTo>
                  <a:pt x="57" y="12"/>
                </a:lnTo>
                <a:lnTo>
                  <a:pt x="59" y="13"/>
                </a:lnTo>
                <a:lnTo>
                  <a:pt x="62" y="15"/>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0" name="Freeform 32"/>
          <p:cNvSpPr>
            <a:spLocks/>
          </p:cNvSpPr>
          <p:nvPr/>
        </p:nvSpPr>
        <p:spPr bwMode="auto">
          <a:xfrm>
            <a:off x="7256463" y="2938463"/>
            <a:ext cx="131762" cy="19050"/>
          </a:xfrm>
          <a:custGeom>
            <a:avLst/>
            <a:gdLst>
              <a:gd name="T0" fmla="*/ 2147483647 w 83"/>
              <a:gd name="T1" fmla="*/ 2147483647 h 12"/>
              <a:gd name="T2" fmla="*/ 2147483647 w 83"/>
              <a:gd name="T3" fmla="*/ 2147483647 h 12"/>
              <a:gd name="T4" fmla="*/ 2147483647 w 83"/>
              <a:gd name="T5" fmla="*/ 2147483647 h 12"/>
              <a:gd name="T6" fmla="*/ 2147483647 w 83"/>
              <a:gd name="T7" fmla="*/ 2147483647 h 12"/>
              <a:gd name="T8" fmla="*/ 2147483647 w 83"/>
              <a:gd name="T9" fmla="*/ 2147483647 h 12"/>
              <a:gd name="T10" fmla="*/ 2147483647 w 83"/>
              <a:gd name="T11" fmla="*/ 2147483647 h 12"/>
              <a:gd name="T12" fmla="*/ 2147483647 w 83"/>
              <a:gd name="T13" fmla="*/ 2147483647 h 12"/>
              <a:gd name="T14" fmla="*/ 2147483647 w 83"/>
              <a:gd name="T15" fmla="*/ 2147483647 h 12"/>
              <a:gd name="T16" fmla="*/ 2147483647 w 83"/>
              <a:gd name="T17" fmla="*/ 2147483647 h 12"/>
              <a:gd name="T18" fmla="*/ 2147483647 w 83"/>
              <a:gd name="T19" fmla="*/ 2147483647 h 12"/>
              <a:gd name="T20" fmla="*/ 2147483647 w 83"/>
              <a:gd name="T21" fmla="*/ 2147483647 h 12"/>
              <a:gd name="T22" fmla="*/ 2147483647 w 83"/>
              <a:gd name="T23" fmla="*/ 2147483647 h 12"/>
              <a:gd name="T24" fmla="*/ 2147483647 w 83"/>
              <a:gd name="T25" fmla="*/ 2147483647 h 12"/>
              <a:gd name="T26" fmla="*/ 2147483647 w 83"/>
              <a:gd name="T27" fmla="*/ 2147483647 h 12"/>
              <a:gd name="T28" fmla="*/ 2147483647 w 83"/>
              <a:gd name="T29" fmla="*/ 2147483647 h 12"/>
              <a:gd name="T30" fmla="*/ 2147483647 w 83"/>
              <a:gd name="T31" fmla="*/ 2147483647 h 12"/>
              <a:gd name="T32" fmla="*/ 2147483647 w 83"/>
              <a:gd name="T33" fmla="*/ 2147483647 h 12"/>
              <a:gd name="T34" fmla="*/ 2147483647 w 83"/>
              <a:gd name="T35" fmla="*/ 2147483647 h 12"/>
              <a:gd name="T36" fmla="*/ 2147483647 w 83"/>
              <a:gd name="T37" fmla="*/ 2147483647 h 12"/>
              <a:gd name="T38" fmla="*/ 2147483647 w 83"/>
              <a:gd name="T39" fmla="*/ 2147483647 h 12"/>
              <a:gd name="T40" fmla="*/ 2147483647 w 83"/>
              <a:gd name="T41" fmla="*/ 2147483647 h 12"/>
              <a:gd name="T42" fmla="*/ 2147483647 w 83"/>
              <a:gd name="T43" fmla="*/ 2147483647 h 12"/>
              <a:gd name="T44" fmla="*/ 2147483647 w 83"/>
              <a:gd name="T45" fmla="*/ 2147483647 h 12"/>
              <a:gd name="T46" fmla="*/ 2147483647 w 83"/>
              <a:gd name="T47" fmla="*/ 2147483647 h 12"/>
              <a:gd name="T48" fmla="*/ 2147483647 w 83"/>
              <a:gd name="T49" fmla="*/ 2147483647 h 12"/>
              <a:gd name="T50" fmla="*/ 2147483647 w 83"/>
              <a:gd name="T51" fmla="*/ 2147483647 h 12"/>
              <a:gd name="T52" fmla="*/ 2147483647 w 83"/>
              <a:gd name="T53" fmla="*/ 2147483647 h 12"/>
              <a:gd name="T54" fmla="*/ 2147483647 w 83"/>
              <a:gd name="T55" fmla="*/ 2147483647 h 12"/>
              <a:gd name="T56" fmla="*/ 2147483647 w 83"/>
              <a:gd name="T57" fmla="*/ 2147483647 h 12"/>
              <a:gd name="T58" fmla="*/ 2147483647 w 83"/>
              <a:gd name="T59" fmla="*/ 2147483647 h 12"/>
              <a:gd name="T60" fmla="*/ 2147483647 w 83"/>
              <a:gd name="T61" fmla="*/ 2147483647 h 12"/>
              <a:gd name="T62" fmla="*/ 2147483647 w 83"/>
              <a:gd name="T63" fmla="*/ 2147483647 h 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3"/>
              <a:gd name="T97" fmla="*/ 0 h 12"/>
              <a:gd name="T98" fmla="*/ 83 w 83"/>
              <a:gd name="T99" fmla="*/ 12 h 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3" h="12">
                <a:moveTo>
                  <a:pt x="35" y="0"/>
                </a:moveTo>
                <a:lnTo>
                  <a:pt x="36" y="1"/>
                </a:lnTo>
                <a:lnTo>
                  <a:pt x="38" y="2"/>
                </a:lnTo>
                <a:lnTo>
                  <a:pt x="41" y="3"/>
                </a:lnTo>
                <a:lnTo>
                  <a:pt x="43" y="4"/>
                </a:lnTo>
                <a:lnTo>
                  <a:pt x="46" y="5"/>
                </a:lnTo>
                <a:lnTo>
                  <a:pt x="48" y="6"/>
                </a:lnTo>
                <a:lnTo>
                  <a:pt x="51" y="6"/>
                </a:lnTo>
                <a:lnTo>
                  <a:pt x="54" y="8"/>
                </a:lnTo>
                <a:lnTo>
                  <a:pt x="57" y="8"/>
                </a:lnTo>
                <a:lnTo>
                  <a:pt x="61" y="9"/>
                </a:lnTo>
                <a:lnTo>
                  <a:pt x="64" y="10"/>
                </a:lnTo>
                <a:lnTo>
                  <a:pt x="67" y="10"/>
                </a:lnTo>
                <a:lnTo>
                  <a:pt x="71" y="10"/>
                </a:lnTo>
                <a:lnTo>
                  <a:pt x="75" y="10"/>
                </a:lnTo>
                <a:lnTo>
                  <a:pt x="78" y="10"/>
                </a:lnTo>
                <a:lnTo>
                  <a:pt x="82" y="10"/>
                </a:lnTo>
                <a:lnTo>
                  <a:pt x="76" y="10"/>
                </a:lnTo>
                <a:lnTo>
                  <a:pt x="71" y="10"/>
                </a:lnTo>
                <a:lnTo>
                  <a:pt x="67" y="11"/>
                </a:lnTo>
                <a:lnTo>
                  <a:pt x="63" y="11"/>
                </a:lnTo>
                <a:lnTo>
                  <a:pt x="60" y="11"/>
                </a:lnTo>
                <a:lnTo>
                  <a:pt x="57" y="11"/>
                </a:lnTo>
                <a:lnTo>
                  <a:pt x="54" y="11"/>
                </a:lnTo>
                <a:lnTo>
                  <a:pt x="52" y="11"/>
                </a:lnTo>
                <a:lnTo>
                  <a:pt x="50" y="11"/>
                </a:lnTo>
                <a:lnTo>
                  <a:pt x="48" y="11"/>
                </a:lnTo>
                <a:lnTo>
                  <a:pt x="47" y="11"/>
                </a:lnTo>
                <a:lnTo>
                  <a:pt x="45" y="10"/>
                </a:lnTo>
                <a:lnTo>
                  <a:pt x="43" y="10"/>
                </a:lnTo>
                <a:lnTo>
                  <a:pt x="41" y="11"/>
                </a:lnTo>
                <a:lnTo>
                  <a:pt x="39" y="11"/>
                </a:lnTo>
                <a:lnTo>
                  <a:pt x="37" y="11"/>
                </a:lnTo>
                <a:lnTo>
                  <a:pt x="34" y="11"/>
                </a:lnTo>
                <a:lnTo>
                  <a:pt x="32" y="11"/>
                </a:lnTo>
                <a:lnTo>
                  <a:pt x="29" y="11"/>
                </a:lnTo>
                <a:lnTo>
                  <a:pt x="26" y="11"/>
                </a:lnTo>
                <a:lnTo>
                  <a:pt x="23" y="10"/>
                </a:lnTo>
                <a:lnTo>
                  <a:pt x="21" y="10"/>
                </a:lnTo>
                <a:lnTo>
                  <a:pt x="19" y="10"/>
                </a:lnTo>
                <a:lnTo>
                  <a:pt x="16" y="9"/>
                </a:lnTo>
                <a:lnTo>
                  <a:pt x="13" y="8"/>
                </a:lnTo>
                <a:lnTo>
                  <a:pt x="11" y="8"/>
                </a:lnTo>
                <a:lnTo>
                  <a:pt x="8" y="7"/>
                </a:lnTo>
                <a:lnTo>
                  <a:pt x="7" y="6"/>
                </a:lnTo>
                <a:lnTo>
                  <a:pt x="5" y="5"/>
                </a:lnTo>
                <a:lnTo>
                  <a:pt x="3" y="5"/>
                </a:lnTo>
                <a:lnTo>
                  <a:pt x="2" y="4"/>
                </a:lnTo>
                <a:lnTo>
                  <a:pt x="0" y="3"/>
                </a:lnTo>
                <a:lnTo>
                  <a:pt x="7" y="4"/>
                </a:lnTo>
                <a:lnTo>
                  <a:pt x="12" y="5"/>
                </a:lnTo>
                <a:lnTo>
                  <a:pt x="17" y="6"/>
                </a:lnTo>
                <a:lnTo>
                  <a:pt x="21" y="7"/>
                </a:lnTo>
                <a:lnTo>
                  <a:pt x="25" y="8"/>
                </a:lnTo>
                <a:lnTo>
                  <a:pt x="29" y="8"/>
                </a:lnTo>
                <a:lnTo>
                  <a:pt x="32" y="8"/>
                </a:lnTo>
                <a:lnTo>
                  <a:pt x="34" y="8"/>
                </a:lnTo>
                <a:lnTo>
                  <a:pt x="35" y="8"/>
                </a:lnTo>
                <a:lnTo>
                  <a:pt x="36" y="8"/>
                </a:lnTo>
                <a:lnTo>
                  <a:pt x="37" y="7"/>
                </a:lnTo>
                <a:lnTo>
                  <a:pt x="38" y="6"/>
                </a:lnTo>
                <a:lnTo>
                  <a:pt x="38" y="5"/>
                </a:lnTo>
                <a:lnTo>
                  <a:pt x="37" y="4"/>
                </a:lnTo>
                <a:lnTo>
                  <a:pt x="36" y="2"/>
                </a:lnTo>
                <a:lnTo>
                  <a:pt x="35" y="0"/>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1" name="Freeform 33"/>
          <p:cNvSpPr>
            <a:spLocks/>
          </p:cNvSpPr>
          <p:nvPr/>
        </p:nvSpPr>
        <p:spPr bwMode="auto">
          <a:xfrm>
            <a:off x="7510463" y="2517775"/>
            <a:ext cx="82550" cy="134938"/>
          </a:xfrm>
          <a:custGeom>
            <a:avLst/>
            <a:gdLst>
              <a:gd name="T0" fmla="*/ 2147483647 w 52"/>
              <a:gd name="T1" fmla="*/ 2147483647 h 85"/>
              <a:gd name="T2" fmla="*/ 2147483647 w 52"/>
              <a:gd name="T3" fmla="*/ 2147483647 h 85"/>
              <a:gd name="T4" fmla="*/ 2147483647 w 52"/>
              <a:gd name="T5" fmla="*/ 2147483647 h 85"/>
              <a:gd name="T6" fmla="*/ 2147483647 w 52"/>
              <a:gd name="T7" fmla="*/ 2147483647 h 85"/>
              <a:gd name="T8" fmla="*/ 2147483647 w 52"/>
              <a:gd name="T9" fmla="*/ 2147483647 h 85"/>
              <a:gd name="T10" fmla="*/ 0 w 52"/>
              <a:gd name="T11" fmla="*/ 2147483647 h 85"/>
              <a:gd name="T12" fmla="*/ 0 w 52"/>
              <a:gd name="T13" fmla="*/ 2147483647 h 85"/>
              <a:gd name="T14" fmla="*/ 0 w 52"/>
              <a:gd name="T15" fmla="*/ 2147483647 h 85"/>
              <a:gd name="T16" fmla="*/ 0 w 52"/>
              <a:gd name="T17" fmla="*/ 2147483647 h 85"/>
              <a:gd name="T18" fmla="*/ 2147483647 w 52"/>
              <a:gd name="T19" fmla="*/ 2147483647 h 85"/>
              <a:gd name="T20" fmla="*/ 2147483647 w 52"/>
              <a:gd name="T21" fmla="*/ 2147483647 h 85"/>
              <a:gd name="T22" fmla="*/ 2147483647 w 52"/>
              <a:gd name="T23" fmla="*/ 2147483647 h 85"/>
              <a:gd name="T24" fmla="*/ 2147483647 w 52"/>
              <a:gd name="T25" fmla="*/ 2147483647 h 85"/>
              <a:gd name="T26" fmla="*/ 2147483647 w 52"/>
              <a:gd name="T27" fmla="*/ 2147483647 h 85"/>
              <a:gd name="T28" fmla="*/ 2147483647 w 52"/>
              <a:gd name="T29" fmla="*/ 2147483647 h 85"/>
              <a:gd name="T30" fmla="*/ 2147483647 w 52"/>
              <a:gd name="T31" fmla="*/ 2147483647 h 85"/>
              <a:gd name="T32" fmla="*/ 2147483647 w 52"/>
              <a:gd name="T33" fmla="*/ 2147483647 h 85"/>
              <a:gd name="T34" fmla="*/ 2147483647 w 52"/>
              <a:gd name="T35" fmla="*/ 2147483647 h 85"/>
              <a:gd name="T36" fmla="*/ 2147483647 w 52"/>
              <a:gd name="T37" fmla="*/ 2147483647 h 85"/>
              <a:gd name="T38" fmla="*/ 2147483647 w 52"/>
              <a:gd name="T39" fmla="*/ 2147483647 h 85"/>
              <a:gd name="T40" fmla="*/ 2147483647 w 52"/>
              <a:gd name="T41" fmla="*/ 2147483647 h 85"/>
              <a:gd name="T42" fmla="*/ 2147483647 w 52"/>
              <a:gd name="T43" fmla="*/ 2147483647 h 85"/>
              <a:gd name="T44" fmla="*/ 2147483647 w 52"/>
              <a:gd name="T45" fmla="*/ 2147483647 h 85"/>
              <a:gd name="T46" fmla="*/ 2147483647 w 52"/>
              <a:gd name="T47" fmla="*/ 2147483647 h 85"/>
              <a:gd name="T48" fmla="*/ 2147483647 w 52"/>
              <a:gd name="T49" fmla="*/ 2147483647 h 85"/>
              <a:gd name="T50" fmla="*/ 2147483647 w 52"/>
              <a:gd name="T51" fmla="*/ 2147483647 h 85"/>
              <a:gd name="T52" fmla="*/ 2147483647 w 52"/>
              <a:gd name="T53" fmla="*/ 2147483647 h 85"/>
              <a:gd name="T54" fmla="*/ 2147483647 w 52"/>
              <a:gd name="T55" fmla="*/ 0 h 85"/>
              <a:gd name="T56" fmla="*/ 2147483647 w 52"/>
              <a:gd name="T57" fmla="*/ 0 h 85"/>
              <a:gd name="T58" fmla="*/ 2147483647 w 52"/>
              <a:gd name="T59" fmla="*/ 2147483647 h 85"/>
              <a:gd name="T60" fmla="*/ 2147483647 w 52"/>
              <a:gd name="T61" fmla="*/ 2147483647 h 85"/>
              <a:gd name="T62" fmla="*/ 2147483647 w 52"/>
              <a:gd name="T63" fmla="*/ 2147483647 h 85"/>
              <a:gd name="T64" fmla="*/ 2147483647 w 52"/>
              <a:gd name="T65" fmla="*/ 2147483647 h 8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2"/>
              <a:gd name="T100" fmla="*/ 0 h 85"/>
              <a:gd name="T101" fmla="*/ 52 w 52"/>
              <a:gd name="T102" fmla="*/ 85 h 8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2" h="85">
                <a:moveTo>
                  <a:pt x="2" y="3"/>
                </a:moveTo>
                <a:lnTo>
                  <a:pt x="2" y="48"/>
                </a:lnTo>
                <a:lnTo>
                  <a:pt x="2" y="50"/>
                </a:lnTo>
                <a:lnTo>
                  <a:pt x="2" y="52"/>
                </a:lnTo>
                <a:lnTo>
                  <a:pt x="2" y="55"/>
                </a:lnTo>
                <a:lnTo>
                  <a:pt x="2" y="58"/>
                </a:lnTo>
                <a:lnTo>
                  <a:pt x="2" y="61"/>
                </a:lnTo>
                <a:lnTo>
                  <a:pt x="1" y="63"/>
                </a:lnTo>
                <a:lnTo>
                  <a:pt x="1" y="65"/>
                </a:lnTo>
                <a:lnTo>
                  <a:pt x="1" y="68"/>
                </a:lnTo>
                <a:lnTo>
                  <a:pt x="0" y="71"/>
                </a:lnTo>
                <a:lnTo>
                  <a:pt x="0" y="73"/>
                </a:lnTo>
                <a:lnTo>
                  <a:pt x="0" y="75"/>
                </a:lnTo>
                <a:lnTo>
                  <a:pt x="0" y="77"/>
                </a:lnTo>
                <a:lnTo>
                  <a:pt x="0" y="79"/>
                </a:lnTo>
                <a:lnTo>
                  <a:pt x="0" y="81"/>
                </a:lnTo>
                <a:lnTo>
                  <a:pt x="0" y="83"/>
                </a:lnTo>
                <a:lnTo>
                  <a:pt x="0" y="84"/>
                </a:lnTo>
                <a:lnTo>
                  <a:pt x="1" y="81"/>
                </a:lnTo>
                <a:lnTo>
                  <a:pt x="1" y="77"/>
                </a:lnTo>
                <a:lnTo>
                  <a:pt x="2" y="75"/>
                </a:lnTo>
                <a:lnTo>
                  <a:pt x="3" y="71"/>
                </a:lnTo>
                <a:lnTo>
                  <a:pt x="4" y="67"/>
                </a:lnTo>
                <a:lnTo>
                  <a:pt x="4" y="64"/>
                </a:lnTo>
                <a:lnTo>
                  <a:pt x="5" y="61"/>
                </a:lnTo>
                <a:lnTo>
                  <a:pt x="6" y="58"/>
                </a:lnTo>
                <a:lnTo>
                  <a:pt x="7" y="54"/>
                </a:lnTo>
                <a:lnTo>
                  <a:pt x="8" y="51"/>
                </a:lnTo>
                <a:lnTo>
                  <a:pt x="9" y="49"/>
                </a:lnTo>
                <a:lnTo>
                  <a:pt x="10" y="47"/>
                </a:lnTo>
                <a:lnTo>
                  <a:pt x="11" y="45"/>
                </a:lnTo>
                <a:lnTo>
                  <a:pt x="12" y="43"/>
                </a:lnTo>
                <a:lnTo>
                  <a:pt x="13" y="41"/>
                </a:lnTo>
                <a:lnTo>
                  <a:pt x="13" y="39"/>
                </a:lnTo>
                <a:lnTo>
                  <a:pt x="14" y="39"/>
                </a:lnTo>
                <a:lnTo>
                  <a:pt x="16" y="38"/>
                </a:lnTo>
                <a:lnTo>
                  <a:pt x="19" y="37"/>
                </a:lnTo>
                <a:lnTo>
                  <a:pt x="21" y="35"/>
                </a:lnTo>
                <a:lnTo>
                  <a:pt x="24" y="35"/>
                </a:lnTo>
                <a:lnTo>
                  <a:pt x="27" y="34"/>
                </a:lnTo>
                <a:lnTo>
                  <a:pt x="30" y="32"/>
                </a:lnTo>
                <a:lnTo>
                  <a:pt x="33" y="30"/>
                </a:lnTo>
                <a:lnTo>
                  <a:pt x="37" y="28"/>
                </a:lnTo>
                <a:lnTo>
                  <a:pt x="39" y="26"/>
                </a:lnTo>
                <a:lnTo>
                  <a:pt x="42" y="24"/>
                </a:lnTo>
                <a:lnTo>
                  <a:pt x="45" y="21"/>
                </a:lnTo>
                <a:lnTo>
                  <a:pt x="47" y="20"/>
                </a:lnTo>
                <a:lnTo>
                  <a:pt x="48" y="17"/>
                </a:lnTo>
                <a:lnTo>
                  <a:pt x="50" y="14"/>
                </a:lnTo>
                <a:lnTo>
                  <a:pt x="51" y="10"/>
                </a:lnTo>
                <a:lnTo>
                  <a:pt x="51" y="7"/>
                </a:lnTo>
                <a:lnTo>
                  <a:pt x="49" y="6"/>
                </a:lnTo>
                <a:lnTo>
                  <a:pt x="47" y="3"/>
                </a:lnTo>
                <a:lnTo>
                  <a:pt x="45" y="2"/>
                </a:lnTo>
                <a:lnTo>
                  <a:pt x="41" y="1"/>
                </a:lnTo>
                <a:lnTo>
                  <a:pt x="37" y="0"/>
                </a:lnTo>
                <a:lnTo>
                  <a:pt x="32" y="0"/>
                </a:lnTo>
                <a:lnTo>
                  <a:pt x="28" y="0"/>
                </a:lnTo>
                <a:lnTo>
                  <a:pt x="23" y="0"/>
                </a:lnTo>
                <a:lnTo>
                  <a:pt x="19" y="1"/>
                </a:lnTo>
                <a:lnTo>
                  <a:pt x="14" y="1"/>
                </a:lnTo>
                <a:lnTo>
                  <a:pt x="10" y="2"/>
                </a:lnTo>
                <a:lnTo>
                  <a:pt x="7" y="2"/>
                </a:lnTo>
                <a:lnTo>
                  <a:pt x="4" y="3"/>
                </a:lnTo>
                <a:lnTo>
                  <a:pt x="3" y="3"/>
                </a:lnTo>
                <a:lnTo>
                  <a:pt x="2" y="3"/>
                </a:lnTo>
              </a:path>
            </a:pathLst>
          </a:custGeom>
          <a:solidFill>
            <a:srgbClr val="FFCBB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2" name="Freeform 34"/>
          <p:cNvSpPr>
            <a:spLocks/>
          </p:cNvSpPr>
          <p:nvPr/>
        </p:nvSpPr>
        <p:spPr bwMode="auto">
          <a:xfrm>
            <a:off x="7510463" y="2493963"/>
            <a:ext cx="128587" cy="60325"/>
          </a:xfrm>
          <a:custGeom>
            <a:avLst/>
            <a:gdLst>
              <a:gd name="T0" fmla="*/ 0 w 81"/>
              <a:gd name="T1" fmla="*/ 2147483647 h 38"/>
              <a:gd name="T2" fmla="*/ 2147483647 w 81"/>
              <a:gd name="T3" fmla="*/ 2147483647 h 38"/>
              <a:gd name="T4" fmla="*/ 2147483647 w 81"/>
              <a:gd name="T5" fmla="*/ 2147483647 h 38"/>
              <a:gd name="T6" fmla="*/ 2147483647 w 81"/>
              <a:gd name="T7" fmla="*/ 2147483647 h 38"/>
              <a:gd name="T8" fmla="*/ 2147483647 w 81"/>
              <a:gd name="T9" fmla="*/ 2147483647 h 38"/>
              <a:gd name="T10" fmla="*/ 2147483647 w 81"/>
              <a:gd name="T11" fmla="*/ 2147483647 h 38"/>
              <a:gd name="T12" fmla="*/ 2147483647 w 81"/>
              <a:gd name="T13" fmla="*/ 2147483647 h 38"/>
              <a:gd name="T14" fmla="*/ 2147483647 w 81"/>
              <a:gd name="T15" fmla="*/ 2147483647 h 38"/>
              <a:gd name="T16" fmla="*/ 2147483647 w 81"/>
              <a:gd name="T17" fmla="*/ 2147483647 h 38"/>
              <a:gd name="T18" fmla="*/ 2147483647 w 81"/>
              <a:gd name="T19" fmla="*/ 2147483647 h 38"/>
              <a:gd name="T20" fmla="*/ 2147483647 w 81"/>
              <a:gd name="T21" fmla="*/ 2147483647 h 38"/>
              <a:gd name="T22" fmla="*/ 2147483647 w 81"/>
              <a:gd name="T23" fmla="*/ 2147483647 h 38"/>
              <a:gd name="T24" fmla="*/ 2147483647 w 81"/>
              <a:gd name="T25" fmla="*/ 2147483647 h 38"/>
              <a:gd name="T26" fmla="*/ 2147483647 w 81"/>
              <a:gd name="T27" fmla="*/ 2147483647 h 38"/>
              <a:gd name="T28" fmla="*/ 2147483647 w 81"/>
              <a:gd name="T29" fmla="*/ 0 h 38"/>
              <a:gd name="T30" fmla="*/ 2147483647 w 81"/>
              <a:gd name="T31" fmla="*/ 2147483647 h 38"/>
              <a:gd name="T32" fmla="*/ 2147483647 w 81"/>
              <a:gd name="T33" fmla="*/ 2147483647 h 38"/>
              <a:gd name="T34" fmla="*/ 2147483647 w 81"/>
              <a:gd name="T35" fmla="*/ 2147483647 h 38"/>
              <a:gd name="T36" fmla="*/ 2147483647 w 81"/>
              <a:gd name="T37" fmla="*/ 2147483647 h 38"/>
              <a:gd name="T38" fmla="*/ 2147483647 w 81"/>
              <a:gd name="T39" fmla="*/ 2147483647 h 38"/>
              <a:gd name="T40" fmla="*/ 2147483647 w 81"/>
              <a:gd name="T41" fmla="*/ 2147483647 h 38"/>
              <a:gd name="T42" fmla="*/ 2147483647 w 81"/>
              <a:gd name="T43" fmla="*/ 2147483647 h 38"/>
              <a:gd name="T44" fmla="*/ 2147483647 w 81"/>
              <a:gd name="T45" fmla="*/ 2147483647 h 38"/>
              <a:gd name="T46" fmla="*/ 2147483647 w 81"/>
              <a:gd name="T47" fmla="*/ 2147483647 h 38"/>
              <a:gd name="T48" fmla="*/ 2147483647 w 81"/>
              <a:gd name="T49" fmla="*/ 2147483647 h 38"/>
              <a:gd name="T50" fmla="*/ 2147483647 w 81"/>
              <a:gd name="T51" fmla="*/ 2147483647 h 38"/>
              <a:gd name="T52" fmla="*/ 2147483647 w 81"/>
              <a:gd name="T53" fmla="*/ 2147483647 h 38"/>
              <a:gd name="T54" fmla="*/ 2147483647 w 81"/>
              <a:gd name="T55" fmla="*/ 2147483647 h 38"/>
              <a:gd name="T56" fmla="*/ 2147483647 w 81"/>
              <a:gd name="T57" fmla="*/ 2147483647 h 38"/>
              <a:gd name="T58" fmla="*/ 2147483647 w 81"/>
              <a:gd name="T59" fmla="*/ 2147483647 h 38"/>
              <a:gd name="T60" fmla="*/ 2147483647 w 81"/>
              <a:gd name="T61" fmla="*/ 2147483647 h 38"/>
              <a:gd name="T62" fmla="*/ 2147483647 w 81"/>
              <a:gd name="T63" fmla="*/ 2147483647 h 38"/>
              <a:gd name="T64" fmla="*/ 2147483647 w 81"/>
              <a:gd name="T65" fmla="*/ 2147483647 h 38"/>
              <a:gd name="T66" fmla="*/ 2147483647 w 81"/>
              <a:gd name="T67" fmla="*/ 2147483647 h 38"/>
              <a:gd name="T68" fmla="*/ 2147483647 w 81"/>
              <a:gd name="T69" fmla="*/ 2147483647 h 38"/>
              <a:gd name="T70" fmla="*/ 2147483647 w 81"/>
              <a:gd name="T71" fmla="*/ 2147483647 h 38"/>
              <a:gd name="T72" fmla="*/ 2147483647 w 81"/>
              <a:gd name="T73" fmla="*/ 2147483647 h 38"/>
              <a:gd name="T74" fmla="*/ 2147483647 w 81"/>
              <a:gd name="T75" fmla="*/ 2147483647 h 38"/>
              <a:gd name="T76" fmla="*/ 2147483647 w 81"/>
              <a:gd name="T77" fmla="*/ 2147483647 h 38"/>
              <a:gd name="T78" fmla="*/ 2147483647 w 81"/>
              <a:gd name="T79" fmla="*/ 2147483647 h 38"/>
              <a:gd name="T80" fmla="*/ 2147483647 w 81"/>
              <a:gd name="T81" fmla="*/ 2147483647 h 38"/>
              <a:gd name="T82" fmla="*/ 2147483647 w 81"/>
              <a:gd name="T83" fmla="*/ 2147483647 h 38"/>
              <a:gd name="T84" fmla="*/ 2147483647 w 81"/>
              <a:gd name="T85" fmla="*/ 2147483647 h 38"/>
              <a:gd name="T86" fmla="*/ 2147483647 w 81"/>
              <a:gd name="T87" fmla="*/ 2147483647 h 38"/>
              <a:gd name="T88" fmla="*/ 2147483647 w 81"/>
              <a:gd name="T89" fmla="*/ 2147483647 h 38"/>
              <a:gd name="T90" fmla="*/ 2147483647 w 81"/>
              <a:gd name="T91" fmla="*/ 2147483647 h 38"/>
              <a:gd name="T92" fmla="*/ 2147483647 w 81"/>
              <a:gd name="T93" fmla="*/ 2147483647 h 38"/>
              <a:gd name="T94" fmla="*/ 2147483647 w 81"/>
              <a:gd name="T95" fmla="*/ 2147483647 h 38"/>
              <a:gd name="T96" fmla="*/ 2147483647 w 81"/>
              <a:gd name="T97" fmla="*/ 2147483647 h 38"/>
              <a:gd name="T98" fmla="*/ 2147483647 w 81"/>
              <a:gd name="T99" fmla="*/ 2147483647 h 38"/>
              <a:gd name="T100" fmla="*/ 2147483647 w 81"/>
              <a:gd name="T101" fmla="*/ 2147483647 h 38"/>
              <a:gd name="T102" fmla="*/ 2147483647 w 81"/>
              <a:gd name="T103" fmla="*/ 2147483647 h 38"/>
              <a:gd name="T104" fmla="*/ 2147483647 w 81"/>
              <a:gd name="T105" fmla="*/ 2147483647 h 38"/>
              <a:gd name="T106" fmla="*/ 2147483647 w 81"/>
              <a:gd name="T107" fmla="*/ 2147483647 h 38"/>
              <a:gd name="T108" fmla="*/ 2147483647 w 81"/>
              <a:gd name="T109" fmla="*/ 2147483647 h 38"/>
              <a:gd name="T110" fmla="*/ 2147483647 w 81"/>
              <a:gd name="T111" fmla="*/ 2147483647 h 38"/>
              <a:gd name="T112" fmla="*/ 2147483647 w 81"/>
              <a:gd name="T113" fmla="*/ 2147483647 h 38"/>
              <a:gd name="T114" fmla="*/ 2147483647 w 81"/>
              <a:gd name="T115" fmla="*/ 2147483647 h 38"/>
              <a:gd name="T116" fmla="*/ 2147483647 w 81"/>
              <a:gd name="T117" fmla="*/ 2147483647 h 38"/>
              <a:gd name="T118" fmla="*/ 2147483647 w 81"/>
              <a:gd name="T119" fmla="*/ 2147483647 h 38"/>
              <a:gd name="T120" fmla="*/ 2147483647 w 81"/>
              <a:gd name="T121" fmla="*/ 2147483647 h 38"/>
              <a:gd name="T122" fmla="*/ 0 w 81"/>
              <a:gd name="T123" fmla="*/ 2147483647 h 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
              <a:gd name="T187" fmla="*/ 0 h 38"/>
              <a:gd name="T188" fmla="*/ 81 w 81"/>
              <a:gd name="T189" fmla="*/ 38 h 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 h="38">
                <a:moveTo>
                  <a:pt x="0" y="17"/>
                </a:moveTo>
                <a:lnTo>
                  <a:pt x="0" y="15"/>
                </a:lnTo>
                <a:lnTo>
                  <a:pt x="1" y="14"/>
                </a:lnTo>
                <a:lnTo>
                  <a:pt x="1" y="12"/>
                </a:lnTo>
                <a:lnTo>
                  <a:pt x="2" y="10"/>
                </a:lnTo>
                <a:lnTo>
                  <a:pt x="3" y="9"/>
                </a:lnTo>
                <a:lnTo>
                  <a:pt x="3" y="8"/>
                </a:lnTo>
                <a:lnTo>
                  <a:pt x="4" y="7"/>
                </a:lnTo>
                <a:lnTo>
                  <a:pt x="6" y="6"/>
                </a:lnTo>
                <a:lnTo>
                  <a:pt x="7" y="5"/>
                </a:lnTo>
                <a:lnTo>
                  <a:pt x="8" y="4"/>
                </a:lnTo>
                <a:lnTo>
                  <a:pt x="10" y="4"/>
                </a:lnTo>
                <a:lnTo>
                  <a:pt x="11" y="4"/>
                </a:lnTo>
                <a:lnTo>
                  <a:pt x="13" y="4"/>
                </a:lnTo>
                <a:lnTo>
                  <a:pt x="14" y="4"/>
                </a:lnTo>
                <a:lnTo>
                  <a:pt x="16" y="4"/>
                </a:lnTo>
                <a:lnTo>
                  <a:pt x="18" y="5"/>
                </a:lnTo>
                <a:lnTo>
                  <a:pt x="20" y="5"/>
                </a:lnTo>
                <a:lnTo>
                  <a:pt x="21" y="4"/>
                </a:lnTo>
                <a:lnTo>
                  <a:pt x="23" y="4"/>
                </a:lnTo>
                <a:lnTo>
                  <a:pt x="25" y="3"/>
                </a:lnTo>
                <a:lnTo>
                  <a:pt x="27" y="3"/>
                </a:lnTo>
                <a:lnTo>
                  <a:pt x="29" y="3"/>
                </a:lnTo>
                <a:lnTo>
                  <a:pt x="31" y="2"/>
                </a:lnTo>
                <a:lnTo>
                  <a:pt x="33" y="2"/>
                </a:lnTo>
                <a:lnTo>
                  <a:pt x="34" y="1"/>
                </a:lnTo>
                <a:lnTo>
                  <a:pt x="36" y="1"/>
                </a:lnTo>
                <a:lnTo>
                  <a:pt x="38" y="0"/>
                </a:lnTo>
                <a:lnTo>
                  <a:pt x="40" y="0"/>
                </a:lnTo>
                <a:lnTo>
                  <a:pt x="43" y="0"/>
                </a:lnTo>
                <a:lnTo>
                  <a:pt x="45" y="1"/>
                </a:lnTo>
                <a:lnTo>
                  <a:pt x="47" y="1"/>
                </a:lnTo>
                <a:lnTo>
                  <a:pt x="49" y="2"/>
                </a:lnTo>
                <a:lnTo>
                  <a:pt x="51" y="2"/>
                </a:lnTo>
                <a:lnTo>
                  <a:pt x="54" y="3"/>
                </a:lnTo>
                <a:lnTo>
                  <a:pt x="56" y="3"/>
                </a:lnTo>
                <a:lnTo>
                  <a:pt x="59" y="3"/>
                </a:lnTo>
                <a:lnTo>
                  <a:pt x="60" y="3"/>
                </a:lnTo>
                <a:lnTo>
                  <a:pt x="63" y="4"/>
                </a:lnTo>
                <a:lnTo>
                  <a:pt x="65" y="4"/>
                </a:lnTo>
                <a:lnTo>
                  <a:pt x="68" y="5"/>
                </a:lnTo>
                <a:lnTo>
                  <a:pt x="70" y="5"/>
                </a:lnTo>
                <a:lnTo>
                  <a:pt x="72" y="5"/>
                </a:lnTo>
                <a:lnTo>
                  <a:pt x="73" y="6"/>
                </a:lnTo>
                <a:lnTo>
                  <a:pt x="75" y="6"/>
                </a:lnTo>
                <a:lnTo>
                  <a:pt x="77" y="6"/>
                </a:lnTo>
                <a:lnTo>
                  <a:pt x="78" y="6"/>
                </a:lnTo>
                <a:lnTo>
                  <a:pt x="80" y="6"/>
                </a:lnTo>
                <a:lnTo>
                  <a:pt x="78" y="7"/>
                </a:lnTo>
                <a:lnTo>
                  <a:pt x="76" y="7"/>
                </a:lnTo>
                <a:lnTo>
                  <a:pt x="74" y="8"/>
                </a:lnTo>
                <a:lnTo>
                  <a:pt x="72" y="9"/>
                </a:lnTo>
                <a:lnTo>
                  <a:pt x="70" y="9"/>
                </a:lnTo>
                <a:lnTo>
                  <a:pt x="68" y="10"/>
                </a:lnTo>
                <a:lnTo>
                  <a:pt x="67" y="10"/>
                </a:lnTo>
                <a:lnTo>
                  <a:pt x="65" y="11"/>
                </a:lnTo>
                <a:lnTo>
                  <a:pt x="64" y="12"/>
                </a:lnTo>
                <a:lnTo>
                  <a:pt x="63" y="12"/>
                </a:lnTo>
                <a:lnTo>
                  <a:pt x="62" y="13"/>
                </a:lnTo>
                <a:lnTo>
                  <a:pt x="61" y="13"/>
                </a:lnTo>
                <a:lnTo>
                  <a:pt x="60" y="14"/>
                </a:lnTo>
                <a:lnTo>
                  <a:pt x="59" y="14"/>
                </a:lnTo>
                <a:lnTo>
                  <a:pt x="58" y="14"/>
                </a:lnTo>
                <a:lnTo>
                  <a:pt x="58" y="15"/>
                </a:lnTo>
                <a:lnTo>
                  <a:pt x="57" y="15"/>
                </a:lnTo>
                <a:lnTo>
                  <a:pt x="57" y="17"/>
                </a:lnTo>
                <a:lnTo>
                  <a:pt x="57" y="18"/>
                </a:lnTo>
                <a:lnTo>
                  <a:pt x="56" y="19"/>
                </a:lnTo>
                <a:lnTo>
                  <a:pt x="56" y="20"/>
                </a:lnTo>
                <a:lnTo>
                  <a:pt x="56" y="22"/>
                </a:lnTo>
                <a:lnTo>
                  <a:pt x="56" y="23"/>
                </a:lnTo>
                <a:lnTo>
                  <a:pt x="57" y="24"/>
                </a:lnTo>
                <a:lnTo>
                  <a:pt x="57" y="26"/>
                </a:lnTo>
                <a:lnTo>
                  <a:pt x="57" y="27"/>
                </a:lnTo>
                <a:lnTo>
                  <a:pt x="58" y="28"/>
                </a:lnTo>
                <a:lnTo>
                  <a:pt x="59" y="30"/>
                </a:lnTo>
                <a:lnTo>
                  <a:pt x="56" y="29"/>
                </a:lnTo>
                <a:lnTo>
                  <a:pt x="54" y="28"/>
                </a:lnTo>
                <a:lnTo>
                  <a:pt x="52" y="28"/>
                </a:lnTo>
                <a:lnTo>
                  <a:pt x="50" y="28"/>
                </a:lnTo>
                <a:lnTo>
                  <a:pt x="48" y="28"/>
                </a:lnTo>
                <a:lnTo>
                  <a:pt x="47" y="28"/>
                </a:lnTo>
                <a:lnTo>
                  <a:pt x="45" y="29"/>
                </a:lnTo>
                <a:lnTo>
                  <a:pt x="43" y="29"/>
                </a:lnTo>
                <a:lnTo>
                  <a:pt x="41" y="30"/>
                </a:lnTo>
                <a:lnTo>
                  <a:pt x="40" y="31"/>
                </a:lnTo>
                <a:lnTo>
                  <a:pt x="38" y="32"/>
                </a:lnTo>
                <a:lnTo>
                  <a:pt x="36" y="32"/>
                </a:lnTo>
                <a:lnTo>
                  <a:pt x="34" y="33"/>
                </a:lnTo>
                <a:lnTo>
                  <a:pt x="33" y="33"/>
                </a:lnTo>
                <a:lnTo>
                  <a:pt x="31" y="34"/>
                </a:lnTo>
                <a:lnTo>
                  <a:pt x="30" y="34"/>
                </a:lnTo>
                <a:lnTo>
                  <a:pt x="28" y="34"/>
                </a:lnTo>
                <a:lnTo>
                  <a:pt x="26" y="34"/>
                </a:lnTo>
                <a:lnTo>
                  <a:pt x="24" y="34"/>
                </a:lnTo>
                <a:lnTo>
                  <a:pt x="22" y="35"/>
                </a:lnTo>
                <a:lnTo>
                  <a:pt x="20" y="35"/>
                </a:lnTo>
                <a:lnTo>
                  <a:pt x="18" y="36"/>
                </a:lnTo>
                <a:lnTo>
                  <a:pt x="16" y="36"/>
                </a:lnTo>
                <a:lnTo>
                  <a:pt x="14" y="37"/>
                </a:lnTo>
                <a:lnTo>
                  <a:pt x="12" y="37"/>
                </a:lnTo>
                <a:lnTo>
                  <a:pt x="10" y="37"/>
                </a:lnTo>
                <a:lnTo>
                  <a:pt x="8" y="37"/>
                </a:lnTo>
                <a:lnTo>
                  <a:pt x="7" y="37"/>
                </a:lnTo>
                <a:lnTo>
                  <a:pt x="6" y="36"/>
                </a:lnTo>
                <a:lnTo>
                  <a:pt x="5" y="35"/>
                </a:lnTo>
                <a:lnTo>
                  <a:pt x="5" y="34"/>
                </a:lnTo>
                <a:lnTo>
                  <a:pt x="4" y="32"/>
                </a:lnTo>
                <a:lnTo>
                  <a:pt x="4" y="30"/>
                </a:lnTo>
                <a:lnTo>
                  <a:pt x="4" y="28"/>
                </a:lnTo>
                <a:lnTo>
                  <a:pt x="3" y="28"/>
                </a:lnTo>
                <a:lnTo>
                  <a:pt x="3" y="27"/>
                </a:lnTo>
                <a:lnTo>
                  <a:pt x="3" y="25"/>
                </a:lnTo>
                <a:lnTo>
                  <a:pt x="3" y="24"/>
                </a:lnTo>
                <a:lnTo>
                  <a:pt x="2" y="23"/>
                </a:lnTo>
                <a:lnTo>
                  <a:pt x="2" y="22"/>
                </a:lnTo>
                <a:lnTo>
                  <a:pt x="2" y="21"/>
                </a:lnTo>
                <a:lnTo>
                  <a:pt x="2" y="20"/>
                </a:lnTo>
                <a:lnTo>
                  <a:pt x="1" y="19"/>
                </a:lnTo>
                <a:lnTo>
                  <a:pt x="1" y="18"/>
                </a:lnTo>
                <a:lnTo>
                  <a:pt x="0" y="17"/>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3" name="Freeform 35"/>
          <p:cNvSpPr>
            <a:spLocks/>
          </p:cNvSpPr>
          <p:nvPr/>
        </p:nvSpPr>
        <p:spPr bwMode="auto">
          <a:xfrm>
            <a:off x="7513638" y="2500313"/>
            <a:ext cx="111125" cy="47625"/>
          </a:xfrm>
          <a:custGeom>
            <a:avLst/>
            <a:gdLst>
              <a:gd name="T0" fmla="*/ 2147483647 w 70"/>
              <a:gd name="T1" fmla="*/ 2147483647 h 30"/>
              <a:gd name="T2" fmla="*/ 2147483647 w 70"/>
              <a:gd name="T3" fmla="*/ 2147483647 h 30"/>
              <a:gd name="T4" fmla="*/ 2147483647 w 70"/>
              <a:gd name="T5" fmla="*/ 2147483647 h 30"/>
              <a:gd name="T6" fmla="*/ 2147483647 w 70"/>
              <a:gd name="T7" fmla="*/ 2147483647 h 30"/>
              <a:gd name="T8" fmla="*/ 2147483647 w 70"/>
              <a:gd name="T9" fmla="*/ 2147483647 h 30"/>
              <a:gd name="T10" fmla="*/ 2147483647 w 70"/>
              <a:gd name="T11" fmla="*/ 2147483647 h 30"/>
              <a:gd name="T12" fmla="*/ 2147483647 w 70"/>
              <a:gd name="T13" fmla="*/ 2147483647 h 30"/>
              <a:gd name="T14" fmla="*/ 2147483647 w 70"/>
              <a:gd name="T15" fmla="*/ 2147483647 h 30"/>
              <a:gd name="T16" fmla="*/ 2147483647 w 70"/>
              <a:gd name="T17" fmla="*/ 2147483647 h 30"/>
              <a:gd name="T18" fmla="*/ 2147483647 w 70"/>
              <a:gd name="T19" fmla="*/ 2147483647 h 30"/>
              <a:gd name="T20" fmla="*/ 2147483647 w 70"/>
              <a:gd name="T21" fmla="*/ 2147483647 h 30"/>
              <a:gd name="T22" fmla="*/ 2147483647 w 70"/>
              <a:gd name="T23" fmla="*/ 2147483647 h 30"/>
              <a:gd name="T24" fmla="*/ 2147483647 w 70"/>
              <a:gd name="T25" fmla="*/ 2147483647 h 30"/>
              <a:gd name="T26" fmla="*/ 2147483647 w 70"/>
              <a:gd name="T27" fmla="*/ 2147483647 h 30"/>
              <a:gd name="T28" fmla="*/ 2147483647 w 70"/>
              <a:gd name="T29" fmla="*/ 2147483647 h 30"/>
              <a:gd name="T30" fmla="*/ 2147483647 w 70"/>
              <a:gd name="T31" fmla="*/ 2147483647 h 30"/>
              <a:gd name="T32" fmla="*/ 2147483647 w 70"/>
              <a:gd name="T33" fmla="*/ 2147483647 h 30"/>
              <a:gd name="T34" fmla="*/ 2147483647 w 70"/>
              <a:gd name="T35" fmla="*/ 2147483647 h 30"/>
              <a:gd name="T36" fmla="*/ 2147483647 w 70"/>
              <a:gd name="T37" fmla="*/ 2147483647 h 30"/>
              <a:gd name="T38" fmla="*/ 2147483647 w 70"/>
              <a:gd name="T39" fmla="*/ 2147483647 h 30"/>
              <a:gd name="T40" fmla="*/ 2147483647 w 70"/>
              <a:gd name="T41" fmla="*/ 2147483647 h 30"/>
              <a:gd name="T42" fmla="*/ 2147483647 w 70"/>
              <a:gd name="T43" fmla="*/ 2147483647 h 30"/>
              <a:gd name="T44" fmla="*/ 2147483647 w 70"/>
              <a:gd name="T45" fmla="*/ 2147483647 h 30"/>
              <a:gd name="T46" fmla="*/ 2147483647 w 70"/>
              <a:gd name="T47" fmla="*/ 2147483647 h 30"/>
              <a:gd name="T48" fmla="*/ 2147483647 w 70"/>
              <a:gd name="T49" fmla="*/ 2147483647 h 30"/>
              <a:gd name="T50" fmla="*/ 2147483647 w 70"/>
              <a:gd name="T51" fmla="*/ 2147483647 h 30"/>
              <a:gd name="T52" fmla="*/ 2147483647 w 70"/>
              <a:gd name="T53" fmla="*/ 2147483647 h 30"/>
              <a:gd name="T54" fmla="*/ 2147483647 w 70"/>
              <a:gd name="T55" fmla="*/ 2147483647 h 30"/>
              <a:gd name="T56" fmla="*/ 2147483647 w 70"/>
              <a:gd name="T57" fmla="*/ 2147483647 h 30"/>
              <a:gd name="T58" fmla="*/ 2147483647 w 70"/>
              <a:gd name="T59" fmla="*/ 2147483647 h 30"/>
              <a:gd name="T60" fmla="*/ 2147483647 w 70"/>
              <a:gd name="T61" fmla="*/ 2147483647 h 30"/>
              <a:gd name="T62" fmla="*/ 2147483647 w 70"/>
              <a:gd name="T63" fmla="*/ 2147483647 h 30"/>
              <a:gd name="T64" fmla="*/ 2147483647 w 70"/>
              <a:gd name="T65" fmla="*/ 2147483647 h 30"/>
              <a:gd name="T66" fmla="*/ 2147483647 w 70"/>
              <a:gd name="T67" fmla="*/ 2147483647 h 30"/>
              <a:gd name="T68" fmla="*/ 2147483647 w 70"/>
              <a:gd name="T69" fmla="*/ 2147483647 h 30"/>
              <a:gd name="T70" fmla="*/ 2147483647 w 70"/>
              <a:gd name="T71" fmla="*/ 2147483647 h 30"/>
              <a:gd name="T72" fmla="*/ 2147483647 w 70"/>
              <a:gd name="T73" fmla="*/ 2147483647 h 30"/>
              <a:gd name="T74" fmla="*/ 2147483647 w 70"/>
              <a:gd name="T75" fmla="*/ 2147483647 h 30"/>
              <a:gd name="T76" fmla="*/ 2147483647 w 70"/>
              <a:gd name="T77" fmla="*/ 2147483647 h 30"/>
              <a:gd name="T78" fmla="*/ 2147483647 w 70"/>
              <a:gd name="T79" fmla="*/ 2147483647 h 30"/>
              <a:gd name="T80" fmla="*/ 2147483647 w 70"/>
              <a:gd name="T81" fmla="*/ 2147483647 h 30"/>
              <a:gd name="T82" fmla="*/ 2147483647 w 70"/>
              <a:gd name="T83" fmla="*/ 2147483647 h 30"/>
              <a:gd name="T84" fmla="*/ 2147483647 w 70"/>
              <a:gd name="T85" fmla="*/ 2147483647 h 30"/>
              <a:gd name="T86" fmla="*/ 2147483647 w 70"/>
              <a:gd name="T87" fmla="*/ 2147483647 h 30"/>
              <a:gd name="T88" fmla="*/ 2147483647 w 70"/>
              <a:gd name="T89" fmla="*/ 2147483647 h 30"/>
              <a:gd name="T90" fmla="*/ 2147483647 w 70"/>
              <a:gd name="T91" fmla="*/ 2147483647 h 30"/>
              <a:gd name="T92" fmla="*/ 2147483647 w 70"/>
              <a:gd name="T93" fmla="*/ 2147483647 h 30"/>
              <a:gd name="T94" fmla="*/ 2147483647 w 70"/>
              <a:gd name="T95" fmla="*/ 2147483647 h 30"/>
              <a:gd name="T96" fmla="*/ 2147483647 w 70"/>
              <a:gd name="T97" fmla="*/ 2147483647 h 30"/>
              <a:gd name="T98" fmla="*/ 2147483647 w 70"/>
              <a:gd name="T99" fmla="*/ 2147483647 h 30"/>
              <a:gd name="T100" fmla="*/ 2147483647 w 70"/>
              <a:gd name="T101" fmla="*/ 2147483647 h 30"/>
              <a:gd name="T102" fmla="*/ 2147483647 w 70"/>
              <a:gd name="T103" fmla="*/ 2147483647 h 30"/>
              <a:gd name="T104" fmla="*/ 2147483647 w 70"/>
              <a:gd name="T105" fmla="*/ 2147483647 h 30"/>
              <a:gd name="T106" fmla="*/ 2147483647 w 70"/>
              <a:gd name="T107" fmla="*/ 2147483647 h 30"/>
              <a:gd name="T108" fmla="*/ 2147483647 w 70"/>
              <a:gd name="T109" fmla="*/ 2147483647 h 30"/>
              <a:gd name="T110" fmla="*/ 2147483647 w 70"/>
              <a:gd name="T111" fmla="*/ 2147483647 h 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
              <a:gd name="T169" fmla="*/ 0 h 30"/>
              <a:gd name="T170" fmla="*/ 70 w 70"/>
              <a:gd name="T171" fmla="*/ 30 h 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 h="30">
                <a:moveTo>
                  <a:pt x="17" y="15"/>
                </a:moveTo>
                <a:lnTo>
                  <a:pt x="17" y="15"/>
                </a:lnTo>
                <a:lnTo>
                  <a:pt x="17" y="16"/>
                </a:lnTo>
                <a:lnTo>
                  <a:pt x="17" y="17"/>
                </a:lnTo>
                <a:lnTo>
                  <a:pt x="17" y="18"/>
                </a:lnTo>
                <a:lnTo>
                  <a:pt x="17" y="19"/>
                </a:lnTo>
                <a:lnTo>
                  <a:pt x="17" y="20"/>
                </a:lnTo>
                <a:lnTo>
                  <a:pt x="18" y="20"/>
                </a:lnTo>
                <a:lnTo>
                  <a:pt x="19" y="21"/>
                </a:lnTo>
                <a:lnTo>
                  <a:pt x="20" y="22"/>
                </a:lnTo>
                <a:lnTo>
                  <a:pt x="22" y="22"/>
                </a:lnTo>
                <a:lnTo>
                  <a:pt x="23" y="23"/>
                </a:lnTo>
                <a:lnTo>
                  <a:pt x="25" y="24"/>
                </a:lnTo>
                <a:lnTo>
                  <a:pt x="27" y="25"/>
                </a:lnTo>
                <a:lnTo>
                  <a:pt x="29" y="26"/>
                </a:lnTo>
                <a:lnTo>
                  <a:pt x="27" y="25"/>
                </a:lnTo>
                <a:lnTo>
                  <a:pt x="25" y="25"/>
                </a:lnTo>
                <a:lnTo>
                  <a:pt x="22" y="25"/>
                </a:lnTo>
                <a:lnTo>
                  <a:pt x="20" y="24"/>
                </a:lnTo>
                <a:lnTo>
                  <a:pt x="18" y="23"/>
                </a:lnTo>
                <a:lnTo>
                  <a:pt x="17" y="22"/>
                </a:lnTo>
                <a:lnTo>
                  <a:pt x="16" y="22"/>
                </a:lnTo>
                <a:lnTo>
                  <a:pt x="15" y="21"/>
                </a:lnTo>
                <a:lnTo>
                  <a:pt x="13" y="20"/>
                </a:lnTo>
                <a:lnTo>
                  <a:pt x="12" y="19"/>
                </a:lnTo>
                <a:lnTo>
                  <a:pt x="11" y="19"/>
                </a:lnTo>
                <a:lnTo>
                  <a:pt x="10" y="18"/>
                </a:lnTo>
                <a:lnTo>
                  <a:pt x="9" y="17"/>
                </a:lnTo>
                <a:lnTo>
                  <a:pt x="8" y="17"/>
                </a:lnTo>
                <a:lnTo>
                  <a:pt x="7" y="17"/>
                </a:lnTo>
                <a:lnTo>
                  <a:pt x="6" y="17"/>
                </a:lnTo>
                <a:lnTo>
                  <a:pt x="6" y="18"/>
                </a:lnTo>
                <a:lnTo>
                  <a:pt x="6" y="19"/>
                </a:lnTo>
                <a:lnTo>
                  <a:pt x="5" y="20"/>
                </a:lnTo>
                <a:lnTo>
                  <a:pt x="5" y="21"/>
                </a:lnTo>
                <a:lnTo>
                  <a:pt x="5" y="22"/>
                </a:lnTo>
                <a:lnTo>
                  <a:pt x="4" y="22"/>
                </a:lnTo>
                <a:lnTo>
                  <a:pt x="4" y="24"/>
                </a:lnTo>
                <a:lnTo>
                  <a:pt x="4" y="25"/>
                </a:lnTo>
                <a:lnTo>
                  <a:pt x="4" y="26"/>
                </a:lnTo>
                <a:lnTo>
                  <a:pt x="3" y="28"/>
                </a:lnTo>
                <a:lnTo>
                  <a:pt x="3" y="29"/>
                </a:lnTo>
                <a:lnTo>
                  <a:pt x="3" y="28"/>
                </a:lnTo>
                <a:lnTo>
                  <a:pt x="3" y="27"/>
                </a:lnTo>
                <a:lnTo>
                  <a:pt x="2" y="26"/>
                </a:lnTo>
                <a:lnTo>
                  <a:pt x="2" y="24"/>
                </a:lnTo>
                <a:lnTo>
                  <a:pt x="2" y="23"/>
                </a:lnTo>
                <a:lnTo>
                  <a:pt x="2" y="22"/>
                </a:lnTo>
                <a:lnTo>
                  <a:pt x="2" y="21"/>
                </a:lnTo>
                <a:lnTo>
                  <a:pt x="2" y="20"/>
                </a:lnTo>
                <a:lnTo>
                  <a:pt x="2" y="18"/>
                </a:lnTo>
                <a:lnTo>
                  <a:pt x="2" y="17"/>
                </a:lnTo>
                <a:lnTo>
                  <a:pt x="1" y="16"/>
                </a:lnTo>
                <a:lnTo>
                  <a:pt x="1" y="12"/>
                </a:lnTo>
                <a:lnTo>
                  <a:pt x="0" y="12"/>
                </a:lnTo>
                <a:lnTo>
                  <a:pt x="1" y="11"/>
                </a:lnTo>
                <a:lnTo>
                  <a:pt x="1" y="10"/>
                </a:lnTo>
                <a:lnTo>
                  <a:pt x="1" y="9"/>
                </a:lnTo>
                <a:lnTo>
                  <a:pt x="2" y="8"/>
                </a:lnTo>
                <a:lnTo>
                  <a:pt x="2" y="7"/>
                </a:lnTo>
                <a:lnTo>
                  <a:pt x="3" y="7"/>
                </a:lnTo>
                <a:lnTo>
                  <a:pt x="4" y="7"/>
                </a:lnTo>
                <a:lnTo>
                  <a:pt x="5" y="6"/>
                </a:lnTo>
                <a:lnTo>
                  <a:pt x="6" y="6"/>
                </a:lnTo>
                <a:lnTo>
                  <a:pt x="8" y="5"/>
                </a:lnTo>
                <a:lnTo>
                  <a:pt x="9" y="5"/>
                </a:lnTo>
                <a:lnTo>
                  <a:pt x="11" y="5"/>
                </a:lnTo>
                <a:lnTo>
                  <a:pt x="12" y="5"/>
                </a:lnTo>
                <a:lnTo>
                  <a:pt x="14" y="5"/>
                </a:lnTo>
                <a:lnTo>
                  <a:pt x="16" y="5"/>
                </a:lnTo>
                <a:lnTo>
                  <a:pt x="17" y="5"/>
                </a:lnTo>
                <a:lnTo>
                  <a:pt x="19" y="5"/>
                </a:lnTo>
                <a:lnTo>
                  <a:pt x="21" y="5"/>
                </a:lnTo>
                <a:lnTo>
                  <a:pt x="23" y="4"/>
                </a:lnTo>
                <a:lnTo>
                  <a:pt x="25" y="4"/>
                </a:lnTo>
                <a:lnTo>
                  <a:pt x="26" y="3"/>
                </a:lnTo>
                <a:lnTo>
                  <a:pt x="28" y="2"/>
                </a:lnTo>
                <a:lnTo>
                  <a:pt x="29" y="2"/>
                </a:lnTo>
                <a:lnTo>
                  <a:pt x="32" y="2"/>
                </a:lnTo>
                <a:lnTo>
                  <a:pt x="34" y="1"/>
                </a:lnTo>
                <a:lnTo>
                  <a:pt x="36" y="1"/>
                </a:lnTo>
                <a:lnTo>
                  <a:pt x="38" y="1"/>
                </a:lnTo>
                <a:lnTo>
                  <a:pt x="40" y="0"/>
                </a:lnTo>
                <a:lnTo>
                  <a:pt x="43" y="0"/>
                </a:lnTo>
                <a:lnTo>
                  <a:pt x="45" y="1"/>
                </a:lnTo>
                <a:lnTo>
                  <a:pt x="48" y="1"/>
                </a:lnTo>
                <a:lnTo>
                  <a:pt x="50" y="2"/>
                </a:lnTo>
                <a:lnTo>
                  <a:pt x="51" y="2"/>
                </a:lnTo>
                <a:lnTo>
                  <a:pt x="52" y="2"/>
                </a:lnTo>
                <a:lnTo>
                  <a:pt x="55" y="2"/>
                </a:lnTo>
                <a:lnTo>
                  <a:pt x="57" y="2"/>
                </a:lnTo>
                <a:lnTo>
                  <a:pt x="59" y="2"/>
                </a:lnTo>
                <a:lnTo>
                  <a:pt x="60" y="2"/>
                </a:lnTo>
                <a:lnTo>
                  <a:pt x="62" y="2"/>
                </a:lnTo>
                <a:lnTo>
                  <a:pt x="63" y="2"/>
                </a:lnTo>
                <a:lnTo>
                  <a:pt x="69" y="2"/>
                </a:lnTo>
                <a:lnTo>
                  <a:pt x="69" y="3"/>
                </a:lnTo>
                <a:lnTo>
                  <a:pt x="68" y="3"/>
                </a:lnTo>
                <a:lnTo>
                  <a:pt x="67" y="3"/>
                </a:lnTo>
                <a:lnTo>
                  <a:pt x="66" y="3"/>
                </a:lnTo>
                <a:lnTo>
                  <a:pt x="65" y="4"/>
                </a:lnTo>
                <a:lnTo>
                  <a:pt x="64" y="4"/>
                </a:lnTo>
                <a:lnTo>
                  <a:pt x="63" y="4"/>
                </a:lnTo>
                <a:lnTo>
                  <a:pt x="63" y="5"/>
                </a:lnTo>
                <a:lnTo>
                  <a:pt x="62" y="5"/>
                </a:lnTo>
                <a:lnTo>
                  <a:pt x="60" y="5"/>
                </a:lnTo>
                <a:lnTo>
                  <a:pt x="59" y="6"/>
                </a:lnTo>
                <a:lnTo>
                  <a:pt x="57" y="6"/>
                </a:lnTo>
                <a:lnTo>
                  <a:pt x="56" y="7"/>
                </a:lnTo>
                <a:lnTo>
                  <a:pt x="54" y="7"/>
                </a:lnTo>
                <a:lnTo>
                  <a:pt x="52" y="7"/>
                </a:lnTo>
                <a:lnTo>
                  <a:pt x="51" y="7"/>
                </a:lnTo>
                <a:lnTo>
                  <a:pt x="50" y="7"/>
                </a:lnTo>
                <a:lnTo>
                  <a:pt x="48" y="7"/>
                </a:lnTo>
                <a:lnTo>
                  <a:pt x="47" y="7"/>
                </a:lnTo>
                <a:lnTo>
                  <a:pt x="46" y="8"/>
                </a:lnTo>
                <a:lnTo>
                  <a:pt x="45" y="8"/>
                </a:lnTo>
                <a:lnTo>
                  <a:pt x="44" y="9"/>
                </a:lnTo>
                <a:lnTo>
                  <a:pt x="43" y="10"/>
                </a:lnTo>
                <a:lnTo>
                  <a:pt x="42" y="11"/>
                </a:lnTo>
                <a:lnTo>
                  <a:pt x="42" y="12"/>
                </a:lnTo>
                <a:lnTo>
                  <a:pt x="42" y="13"/>
                </a:lnTo>
                <a:lnTo>
                  <a:pt x="43" y="14"/>
                </a:lnTo>
                <a:lnTo>
                  <a:pt x="44" y="15"/>
                </a:lnTo>
                <a:lnTo>
                  <a:pt x="45" y="15"/>
                </a:lnTo>
                <a:lnTo>
                  <a:pt x="46" y="16"/>
                </a:lnTo>
                <a:lnTo>
                  <a:pt x="47" y="16"/>
                </a:lnTo>
                <a:lnTo>
                  <a:pt x="48" y="17"/>
                </a:lnTo>
                <a:lnTo>
                  <a:pt x="49" y="17"/>
                </a:lnTo>
                <a:lnTo>
                  <a:pt x="50" y="17"/>
                </a:lnTo>
                <a:lnTo>
                  <a:pt x="52" y="18"/>
                </a:lnTo>
                <a:lnTo>
                  <a:pt x="52" y="19"/>
                </a:lnTo>
                <a:lnTo>
                  <a:pt x="53" y="20"/>
                </a:lnTo>
                <a:lnTo>
                  <a:pt x="54" y="22"/>
                </a:lnTo>
                <a:lnTo>
                  <a:pt x="55" y="22"/>
                </a:lnTo>
                <a:lnTo>
                  <a:pt x="56" y="23"/>
                </a:lnTo>
                <a:lnTo>
                  <a:pt x="54" y="23"/>
                </a:lnTo>
                <a:lnTo>
                  <a:pt x="53" y="22"/>
                </a:lnTo>
                <a:lnTo>
                  <a:pt x="52" y="22"/>
                </a:lnTo>
                <a:lnTo>
                  <a:pt x="50" y="22"/>
                </a:lnTo>
                <a:lnTo>
                  <a:pt x="49" y="22"/>
                </a:lnTo>
                <a:lnTo>
                  <a:pt x="47" y="22"/>
                </a:lnTo>
                <a:lnTo>
                  <a:pt x="46" y="21"/>
                </a:lnTo>
                <a:lnTo>
                  <a:pt x="44" y="21"/>
                </a:lnTo>
                <a:lnTo>
                  <a:pt x="43" y="21"/>
                </a:lnTo>
                <a:lnTo>
                  <a:pt x="42" y="22"/>
                </a:lnTo>
                <a:lnTo>
                  <a:pt x="41" y="22"/>
                </a:lnTo>
                <a:lnTo>
                  <a:pt x="40" y="22"/>
                </a:lnTo>
                <a:lnTo>
                  <a:pt x="39" y="22"/>
                </a:lnTo>
                <a:lnTo>
                  <a:pt x="39" y="23"/>
                </a:lnTo>
                <a:lnTo>
                  <a:pt x="39" y="24"/>
                </a:lnTo>
                <a:lnTo>
                  <a:pt x="38" y="25"/>
                </a:lnTo>
                <a:lnTo>
                  <a:pt x="37" y="25"/>
                </a:lnTo>
                <a:lnTo>
                  <a:pt x="36" y="25"/>
                </a:lnTo>
                <a:lnTo>
                  <a:pt x="34" y="25"/>
                </a:lnTo>
                <a:lnTo>
                  <a:pt x="33" y="25"/>
                </a:lnTo>
                <a:lnTo>
                  <a:pt x="32" y="24"/>
                </a:lnTo>
                <a:lnTo>
                  <a:pt x="31" y="24"/>
                </a:lnTo>
                <a:lnTo>
                  <a:pt x="30" y="23"/>
                </a:lnTo>
                <a:lnTo>
                  <a:pt x="29" y="22"/>
                </a:lnTo>
                <a:lnTo>
                  <a:pt x="28" y="22"/>
                </a:lnTo>
                <a:lnTo>
                  <a:pt x="27" y="20"/>
                </a:lnTo>
                <a:lnTo>
                  <a:pt x="26" y="18"/>
                </a:lnTo>
                <a:lnTo>
                  <a:pt x="26" y="17"/>
                </a:lnTo>
                <a:lnTo>
                  <a:pt x="17" y="15"/>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4" name="Freeform 36"/>
          <p:cNvSpPr>
            <a:spLocks/>
          </p:cNvSpPr>
          <p:nvPr/>
        </p:nvSpPr>
        <p:spPr bwMode="auto">
          <a:xfrm>
            <a:off x="7302500" y="2498725"/>
            <a:ext cx="104775" cy="25400"/>
          </a:xfrm>
          <a:custGeom>
            <a:avLst/>
            <a:gdLst>
              <a:gd name="T0" fmla="*/ 2147483647 w 66"/>
              <a:gd name="T1" fmla="*/ 2147483647 h 16"/>
              <a:gd name="T2" fmla="*/ 2147483647 w 66"/>
              <a:gd name="T3" fmla="*/ 2147483647 h 16"/>
              <a:gd name="T4" fmla="*/ 2147483647 w 66"/>
              <a:gd name="T5" fmla="*/ 2147483647 h 16"/>
              <a:gd name="T6" fmla="*/ 2147483647 w 66"/>
              <a:gd name="T7" fmla="*/ 2147483647 h 16"/>
              <a:gd name="T8" fmla="*/ 2147483647 w 66"/>
              <a:gd name="T9" fmla="*/ 2147483647 h 16"/>
              <a:gd name="T10" fmla="*/ 2147483647 w 66"/>
              <a:gd name="T11" fmla="*/ 2147483647 h 16"/>
              <a:gd name="T12" fmla="*/ 2147483647 w 66"/>
              <a:gd name="T13" fmla="*/ 2147483647 h 16"/>
              <a:gd name="T14" fmla="*/ 2147483647 w 66"/>
              <a:gd name="T15" fmla="*/ 2147483647 h 16"/>
              <a:gd name="T16" fmla="*/ 2147483647 w 66"/>
              <a:gd name="T17" fmla="*/ 2147483647 h 16"/>
              <a:gd name="T18" fmla="*/ 2147483647 w 66"/>
              <a:gd name="T19" fmla="*/ 2147483647 h 16"/>
              <a:gd name="T20" fmla="*/ 2147483647 w 66"/>
              <a:gd name="T21" fmla="*/ 2147483647 h 16"/>
              <a:gd name="T22" fmla="*/ 2147483647 w 66"/>
              <a:gd name="T23" fmla="*/ 2147483647 h 16"/>
              <a:gd name="T24" fmla="*/ 2147483647 w 66"/>
              <a:gd name="T25" fmla="*/ 2147483647 h 16"/>
              <a:gd name="T26" fmla="*/ 2147483647 w 66"/>
              <a:gd name="T27" fmla="*/ 2147483647 h 16"/>
              <a:gd name="T28" fmla="*/ 2147483647 w 66"/>
              <a:gd name="T29" fmla="*/ 2147483647 h 16"/>
              <a:gd name="T30" fmla="*/ 2147483647 w 66"/>
              <a:gd name="T31" fmla="*/ 2147483647 h 16"/>
              <a:gd name="T32" fmla="*/ 2147483647 w 66"/>
              <a:gd name="T33" fmla="*/ 2147483647 h 16"/>
              <a:gd name="T34" fmla="*/ 2147483647 w 66"/>
              <a:gd name="T35" fmla="*/ 2147483647 h 16"/>
              <a:gd name="T36" fmla="*/ 2147483647 w 66"/>
              <a:gd name="T37" fmla="*/ 2147483647 h 16"/>
              <a:gd name="T38" fmla="*/ 2147483647 w 66"/>
              <a:gd name="T39" fmla="*/ 2147483647 h 16"/>
              <a:gd name="T40" fmla="*/ 2147483647 w 66"/>
              <a:gd name="T41" fmla="*/ 2147483647 h 16"/>
              <a:gd name="T42" fmla="*/ 2147483647 w 66"/>
              <a:gd name="T43" fmla="*/ 2147483647 h 16"/>
              <a:gd name="T44" fmla="*/ 2147483647 w 66"/>
              <a:gd name="T45" fmla="*/ 2147483647 h 16"/>
              <a:gd name="T46" fmla="*/ 2147483647 w 66"/>
              <a:gd name="T47" fmla="*/ 2147483647 h 16"/>
              <a:gd name="T48" fmla="*/ 2147483647 w 66"/>
              <a:gd name="T49" fmla="*/ 2147483647 h 16"/>
              <a:gd name="T50" fmla="*/ 2147483647 w 66"/>
              <a:gd name="T51" fmla="*/ 2147483647 h 16"/>
              <a:gd name="T52" fmla="*/ 2147483647 w 66"/>
              <a:gd name="T53" fmla="*/ 2147483647 h 16"/>
              <a:gd name="T54" fmla="*/ 2147483647 w 66"/>
              <a:gd name="T55" fmla="*/ 2147483647 h 16"/>
              <a:gd name="T56" fmla="*/ 2147483647 w 66"/>
              <a:gd name="T57" fmla="*/ 2147483647 h 16"/>
              <a:gd name="T58" fmla="*/ 2147483647 w 66"/>
              <a:gd name="T59" fmla="*/ 2147483647 h 16"/>
              <a:gd name="T60" fmla="*/ 2147483647 w 66"/>
              <a:gd name="T61" fmla="*/ 2147483647 h 16"/>
              <a:gd name="T62" fmla="*/ 2147483647 w 66"/>
              <a:gd name="T63" fmla="*/ 2147483647 h 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6"/>
              <a:gd name="T97" fmla="*/ 0 h 16"/>
              <a:gd name="T98" fmla="*/ 66 w 66"/>
              <a:gd name="T99" fmla="*/ 16 h 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6" h="16">
                <a:moveTo>
                  <a:pt x="65" y="15"/>
                </a:moveTo>
                <a:lnTo>
                  <a:pt x="63" y="13"/>
                </a:lnTo>
                <a:lnTo>
                  <a:pt x="61" y="11"/>
                </a:lnTo>
                <a:lnTo>
                  <a:pt x="60" y="10"/>
                </a:lnTo>
                <a:lnTo>
                  <a:pt x="58" y="9"/>
                </a:lnTo>
                <a:lnTo>
                  <a:pt x="55" y="8"/>
                </a:lnTo>
                <a:lnTo>
                  <a:pt x="53" y="8"/>
                </a:lnTo>
                <a:lnTo>
                  <a:pt x="51" y="7"/>
                </a:lnTo>
                <a:lnTo>
                  <a:pt x="49" y="7"/>
                </a:lnTo>
                <a:lnTo>
                  <a:pt x="47" y="7"/>
                </a:lnTo>
                <a:lnTo>
                  <a:pt x="45" y="7"/>
                </a:lnTo>
                <a:lnTo>
                  <a:pt x="43" y="7"/>
                </a:lnTo>
                <a:lnTo>
                  <a:pt x="41" y="8"/>
                </a:lnTo>
                <a:lnTo>
                  <a:pt x="39" y="8"/>
                </a:lnTo>
                <a:lnTo>
                  <a:pt x="38" y="9"/>
                </a:lnTo>
                <a:lnTo>
                  <a:pt x="36" y="9"/>
                </a:lnTo>
                <a:lnTo>
                  <a:pt x="35" y="9"/>
                </a:lnTo>
                <a:lnTo>
                  <a:pt x="33" y="9"/>
                </a:lnTo>
                <a:lnTo>
                  <a:pt x="31" y="9"/>
                </a:lnTo>
                <a:lnTo>
                  <a:pt x="28" y="9"/>
                </a:lnTo>
                <a:lnTo>
                  <a:pt x="27" y="9"/>
                </a:lnTo>
                <a:lnTo>
                  <a:pt x="24" y="9"/>
                </a:lnTo>
                <a:lnTo>
                  <a:pt x="22" y="9"/>
                </a:lnTo>
                <a:lnTo>
                  <a:pt x="19" y="8"/>
                </a:lnTo>
                <a:lnTo>
                  <a:pt x="16" y="7"/>
                </a:lnTo>
                <a:lnTo>
                  <a:pt x="15" y="7"/>
                </a:lnTo>
                <a:lnTo>
                  <a:pt x="12" y="6"/>
                </a:lnTo>
                <a:lnTo>
                  <a:pt x="10" y="5"/>
                </a:lnTo>
                <a:lnTo>
                  <a:pt x="7" y="4"/>
                </a:lnTo>
                <a:lnTo>
                  <a:pt x="5" y="4"/>
                </a:lnTo>
                <a:lnTo>
                  <a:pt x="4" y="2"/>
                </a:lnTo>
                <a:lnTo>
                  <a:pt x="2" y="1"/>
                </a:lnTo>
                <a:lnTo>
                  <a:pt x="0" y="0"/>
                </a:lnTo>
                <a:lnTo>
                  <a:pt x="3" y="2"/>
                </a:lnTo>
                <a:lnTo>
                  <a:pt x="5" y="4"/>
                </a:lnTo>
                <a:lnTo>
                  <a:pt x="7" y="6"/>
                </a:lnTo>
                <a:lnTo>
                  <a:pt x="9" y="8"/>
                </a:lnTo>
                <a:lnTo>
                  <a:pt x="12" y="9"/>
                </a:lnTo>
                <a:lnTo>
                  <a:pt x="14" y="10"/>
                </a:lnTo>
                <a:lnTo>
                  <a:pt x="16" y="11"/>
                </a:lnTo>
                <a:lnTo>
                  <a:pt x="17" y="12"/>
                </a:lnTo>
                <a:lnTo>
                  <a:pt x="19" y="13"/>
                </a:lnTo>
                <a:lnTo>
                  <a:pt x="21" y="13"/>
                </a:lnTo>
                <a:lnTo>
                  <a:pt x="23" y="14"/>
                </a:lnTo>
                <a:lnTo>
                  <a:pt x="25" y="14"/>
                </a:lnTo>
                <a:lnTo>
                  <a:pt x="27" y="14"/>
                </a:lnTo>
                <a:lnTo>
                  <a:pt x="28" y="14"/>
                </a:lnTo>
                <a:lnTo>
                  <a:pt x="30" y="14"/>
                </a:lnTo>
                <a:lnTo>
                  <a:pt x="33" y="14"/>
                </a:lnTo>
                <a:lnTo>
                  <a:pt x="35" y="14"/>
                </a:lnTo>
                <a:lnTo>
                  <a:pt x="38" y="13"/>
                </a:lnTo>
                <a:lnTo>
                  <a:pt x="39" y="13"/>
                </a:lnTo>
                <a:lnTo>
                  <a:pt x="42" y="13"/>
                </a:lnTo>
                <a:lnTo>
                  <a:pt x="48" y="13"/>
                </a:lnTo>
                <a:lnTo>
                  <a:pt x="50" y="13"/>
                </a:lnTo>
                <a:lnTo>
                  <a:pt x="52" y="14"/>
                </a:lnTo>
                <a:lnTo>
                  <a:pt x="55" y="14"/>
                </a:lnTo>
                <a:lnTo>
                  <a:pt x="57" y="14"/>
                </a:lnTo>
                <a:lnTo>
                  <a:pt x="59" y="14"/>
                </a:lnTo>
                <a:lnTo>
                  <a:pt x="60" y="14"/>
                </a:lnTo>
                <a:lnTo>
                  <a:pt x="62" y="14"/>
                </a:lnTo>
                <a:lnTo>
                  <a:pt x="64" y="14"/>
                </a:lnTo>
                <a:lnTo>
                  <a:pt x="64" y="15"/>
                </a:lnTo>
                <a:lnTo>
                  <a:pt x="65" y="15"/>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5" name="Freeform 37"/>
          <p:cNvSpPr>
            <a:spLocks/>
          </p:cNvSpPr>
          <p:nvPr/>
        </p:nvSpPr>
        <p:spPr bwMode="auto">
          <a:xfrm>
            <a:off x="6946900" y="2239963"/>
            <a:ext cx="57150" cy="82550"/>
          </a:xfrm>
          <a:custGeom>
            <a:avLst/>
            <a:gdLst>
              <a:gd name="T0" fmla="*/ 2147483647 w 36"/>
              <a:gd name="T1" fmla="*/ 2147483647 h 52"/>
              <a:gd name="T2" fmla="*/ 2147483647 w 36"/>
              <a:gd name="T3" fmla="*/ 2147483647 h 52"/>
              <a:gd name="T4" fmla="*/ 2147483647 w 36"/>
              <a:gd name="T5" fmla="*/ 2147483647 h 52"/>
              <a:gd name="T6" fmla="*/ 2147483647 w 36"/>
              <a:gd name="T7" fmla="*/ 2147483647 h 52"/>
              <a:gd name="T8" fmla="*/ 2147483647 w 36"/>
              <a:gd name="T9" fmla="*/ 2147483647 h 52"/>
              <a:gd name="T10" fmla="*/ 2147483647 w 36"/>
              <a:gd name="T11" fmla="*/ 0 h 52"/>
              <a:gd name="T12" fmla="*/ 2147483647 w 36"/>
              <a:gd name="T13" fmla="*/ 2147483647 h 52"/>
              <a:gd name="T14" fmla="*/ 2147483647 w 36"/>
              <a:gd name="T15" fmla="*/ 2147483647 h 52"/>
              <a:gd name="T16" fmla="*/ 2147483647 w 36"/>
              <a:gd name="T17" fmla="*/ 2147483647 h 52"/>
              <a:gd name="T18" fmla="*/ 2147483647 w 36"/>
              <a:gd name="T19" fmla="*/ 2147483647 h 52"/>
              <a:gd name="T20" fmla="*/ 2147483647 w 36"/>
              <a:gd name="T21" fmla="*/ 2147483647 h 52"/>
              <a:gd name="T22" fmla="*/ 2147483647 w 36"/>
              <a:gd name="T23" fmla="*/ 2147483647 h 52"/>
              <a:gd name="T24" fmla="*/ 2147483647 w 36"/>
              <a:gd name="T25" fmla="*/ 2147483647 h 52"/>
              <a:gd name="T26" fmla="*/ 2147483647 w 36"/>
              <a:gd name="T27" fmla="*/ 2147483647 h 52"/>
              <a:gd name="T28" fmla="*/ 2147483647 w 36"/>
              <a:gd name="T29" fmla="*/ 2147483647 h 52"/>
              <a:gd name="T30" fmla="*/ 0 w 36"/>
              <a:gd name="T31" fmla="*/ 2147483647 h 52"/>
              <a:gd name="T32" fmla="*/ 0 w 36"/>
              <a:gd name="T33" fmla="*/ 2147483647 h 52"/>
              <a:gd name="T34" fmla="*/ 2147483647 w 36"/>
              <a:gd name="T35" fmla="*/ 2147483647 h 52"/>
              <a:gd name="T36" fmla="*/ 2147483647 w 36"/>
              <a:gd name="T37" fmla="*/ 2147483647 h 52"/>
              <a:gd name="T38" fmla="*/ 2147483647 w 36"/>
              <a:gd name="T39" fmla="*/ 2147483647 h 52"/>
              <a:gd name="T40" fmla="*/ 2147483647 w 36"/>
              <a:gd name="T41" fmla="*/ 2147483647 h 52"/>
              <a:gd name="T42" fmla="*/ 2147483647 w 36"/>
              <a:gd name="T43" fmla="*/ 2147483647 h 52"/>
              <a:gd name="T44" fmla="*/ 2147483647 w 36"/>
              <a:gd name="T45" fmla="*/ 2147483647 h 52"/>
              <a:gd name="T46" fmla="*/ 2147483647 w 36"/>
              <a:gd name="T47" fmla="*/ 2147483647 h 52"/>
              <a:gd name="T48" fmla="*/ 2147483647 w 36"/>
              <a:gd name="T49" fmla="*/ 2147483647 h 52"/>
              <a:gd name="T50" fmla="*/ 2147483647 w 36"/>
              <a:gd name="T51" fmla="*/ 2147483647 h 52"/>
              <a:gd name="T52" fmla="*/ 2147483647 w 36"/>
              <a:gd name="T53" fmla="*/ 2147483647 h 52"/>
              <a:gd name="T54" fmla="*/ 2147483647 w 36"/>
              <a:gd name="T55" fmla="*/ 2147483647 h 52"/>
              <a:gd name="T56" fmla="*/ 2147483647 w 36"/>
              <a:gd name="T57" fmla="*/ 2147483647 h 52"/>
              <a:gd name="T58" fmla="*/ 2147483647 w 36"/>
              <a:gd name="T59" fmla="*/ 2147483647 h 52"/>
              <a:gd name="T60" fmla="*/ 2147483647 w 36"/>
              <a:gd name="T61" fmla="*/ 2147483647 h 52"/>
              <a:gd name="T62" fmla="*/ 2147483647 w 36"/>
              <a:gd name="T63" fmla="*/ 2147483647 h 52"/>
              <a:gd name="T64" fmla="*/ 2147483647 w 36"/>
              <a:gd name="T65" fmla="*/ 2147483647 h 52"/>
              <a:gd name="T66" fmla="*/ 2147483647 w 36"/>
              <a:gd name="T67" fmla="*/ 2147483647 h 52"/>
              <a:gd name="T68" fmla="*/ 2147483647 w 36"/>
              <a:gd name="T69" fmla="*/ 2147483647 h 52"/>
              <a:gd name="T70" fmla="*/ 2147483647 w 36"/>
              <a:gd name="T71" fmla="*/ 2147483647 h 52"/>
              <a:gd name="T72" fmla="*/ 2147483647 w 36"/>
              <a:gd name="T73" fmla="*/ 2147483647 h 52"/>
              <a:gd name="T74" fmla="*/ 2147483647 w 36"/>
              <a:gd name="T75" fmla="*/ 2147483647 h 52"/>
              <a:gd name="T76" fmla="*/ 2147483647 w 36"/>
              <a:gd name="T77" fmla="*/ 2147483647 h 52"/>
              <a:gd name="T78" fmla="*/ 2147483647 w 36"/>
              <a:gd name="T79" fmla="*/ 2147483647 h 52"/>
              <a:gd name="T80" fmla="*/ 2147483647 w 36"/>
              <a:gd name="T81" fmla="*/ 2147483647 h 52"/>
              <a:gd name="T82" fmla="*/ 2147483647 w 36"/>
              <a:gd name="T83" fmla="*/ 2147483647 h 52"/>
              <a:gd name="T84" fmla="*/ 2147483647 w 36"/>
              <a:gd name="T85" fmla="*/ 2147483647 h 52"/>
              <a:gd name="T86" fmla="*/ 2147483647 w 36"/>
              <a:gd name="T87" fmla="*/ 2147483647 h 52"/>
              <a:gd name="T88" fmla="*/ 2147483647 w 36"/>
              <a:gd name="T89" fmla="*/ 2147483647 h 52"/>
              <a:gd name="T90" fmla="*/ 2147483647 w 36"/>
              <a:gd name="T91" fmla="*/ 2147483647 h 52"/>
              <a:gd name="T92" fmla="*/ 2147483647 w 36"/>
              <a:gd name="T93" fmla="*/ 2147483647 h 52"/>
              <a:gd name="T94" fmla="*/ 2147483647 w 36"/>
              <a:gd name="T95" fmla="*/ 2147483647 h 5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
              <a:gd name="T145" fmla="*/ 0 h 52"/>
              <a:gd name="T146" fmla="*/ 36 w 36"/>
              <a:gd name="T147" fmla="*/ 52 h 5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 h="52">
                <a:moveTo>
                  <a:pt x="35" y="12"/>
                </a:moveTo>
                <a:lnTo>
                  <a:pt x="32" y="7"/>
                </a:lnTo>
                <a:lnTo>
                  <a:pt x="28" y="4"/>
                </a:lnTo>
                <a:lnTo>
                  <a:pt x="25" y="2"/>
                </a:lnTo>
                <a:lnTo>
                  <a:pt x="21" y="1"/>
                </a:lnTo>
                <a:lnTo>
                  <a:pt x="18" y="0"/>
                </a:lnTo>
                <a:lnTo>
                  <a:pt x="15" y="1"/>
                </a:lnTo>
                <a:lnTo>
                  <a:pt x="13" y="3"/>
                </a:lnTo>
                <a:lnTo>
                  <a:pt x="10" y="4"/>
                </a:lnTo>
                <a:lnTo>
                  <a:pt x="9" y="8"/>
                </a:lnTo>
                <a:lnTo>
                  <a:pt x="6" y="13"/>
                </a:lnTo>
                <a:lnTo>
                  <a:pt x="4" y="17"/>
                </a:lnTo>
                <a:lnTo>
                  <a:pt x="3" y="22"/>
                </a:lnTo>
                <a:lnTo>
                  <a:pt x="2" y="29"/>
                </a:lnTo>
                <a:lnTo>
                  <a:pt x="1" y="36"/>
                </a:lnTo>
                <a:lnTo>
                  <a:pt x="0" y="43"/>
                </a:lnTo>
                <a:lnTo>
                  <a:pt x="0" y="51"/>
                </a:lnTo>
                <a:lnTo>
                  <a:pt x="1" y="47"/>
                </a:lnTo>
                <a:lnTo>
                  <a:pt x="2" y="44"/>
                </a:lnTo>
                <a:lnTo>
                  <a:pt x="3" y="40"/>
                </a:lnTo>
                <a:lnTo>
                  <a:pt x="3" y="38"/>
                </a:lnTo>
                <a:lnTo>
                  <a:pt x="5" y="35"/>
                </a:lnTo>
                <a:lnTo>
                  <a:pt x="6" y="33"/>
                </a:lnTo>
                <a:lnTo>
                  <a:pt x="7" y="30"/>
                </a:lnTo>
                <a:lnTo>
                  <a:pt x="9" y="29"/>
                </a:lnTo>
                <a:lnTo>
                  <a:pt x="9" y="27"/>
                </a:lnTo>
                <a:lnTo>
                  <a:pt x="10" y="25"/>
                </a:lnTo>
                <a:lnTo>
                  <a:pt x="11" y="23"/>
                </a:lnTo>
                <a:lnTo>
                  <a:pt x="12" y="22"/>
                </a:lnTo>
                <a:lnTo>
                  <a:pt x="13" y="21"/>
                </a:lnTo>
                <a:lnTo>
                  <a:pt x="14" y="18"/>
                </a:lnTo>
                <a:lnTo>
                  <a:pt x="14" y="16"/>
                </a:lnTo>
                <a:lnTo>
                  <a:pt x="15" y="13"/>
                </a:lnTo>
                <a:lnTo>
                  <a:pt x="15" y="12"/>
                </a:lnTo>
                <a:lnTo>
                  <a:pt x="15" y="10"/>
                </a:lnTo>
                <a:lnTo>
                  <a:pt x="16" y="9"/>
                </a:lnTo>
                <a:lnTo>
                  <a:pt x="18" y="8"/>
                </a:lnTo>
                <a:lnTo>
                  <a:pt x="19" y="7"/>
                </a:lnTo>
                <a:lnTo>
                  <a:pt x="20" y="7"/>
                </a:lnTo>
                <a:lnTo>
                  <a:pt x="22" y="7"/>
                </a:lnTo>
                <a:lnTo>
                  <a:pt x="24" y="7"/>
                </a:lnTo>
                <a:lnTo>
                  <a:pt x="26" y="8"/>
                </a:lnTo>
                <a:lnTo>
                  <a:pt x="27" y="8"/>
                </a:lnTo>
                <a:lnTo>
                  <a:pt x="29" y="9"/>
                </a:lnTo>
                <a:lnTo>
                  <a:pt x="31" y="10"/>
                </a:lnTo>
                <a:lnTo>
                  <a:pt x="32" y="10"/>
                </a:lnTo>
                <a:lnTo>
                  <a:pt x="33" y="11"/>
                </a:lnTo>
                <a:lnTo>
                  <a:pt x="35" y="12"/>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6" name="Freeform 38"/>
          <p:cNvSpPr>
            <a:spLocks/>
          </p:cNvSpPr>
          <p:nvPr/>
        </p:nvSpPr>
        <p:spPr bwMode="auto">
          <a:xfrm>
            <a:off x="6970713" y="2274888"/>
            <a:ext cx="68262" cy="161925"/>
          </a:xfrm>
          <a:custGeom>
            <a:avLst/>
            <a:gdLst>
              <a:gd name="T0" fmla="*/ 2147483647 w 43"/>
              <a:gd name="T1" fmla="*/ 2147483647 h 102"/>
              <a:gd name="T2" fmla="*/ 2147483647 w 43"/>
              <a:gd name="T3" fmla="*/ 2147483647 h 102"/>
              <a:gd name="T4" fmla="*/ 2147483647 w 43"/>
              <a:gd name="T5" fmla="*/ 2147483647 h 102"/>
              <a:gd name="T6" fmla="*/ 2147483647 w 43"/>
              <a:gd name="T7" fmla="*/ 2147483647 h 102"/>
              <a:gd name="T8" fmla="*/ 2147483647 w 43"/>
              <a:gd name="T9" fmla="*/ 2147483647 h 102"/>
              <a:gd name="T10" fmla="*/ 2147483647 w 43"/>
              <a:gd name="T11" fmla="*/ 2147483647 h 102"/>
              <a:gd name="T12" fmla="*/ 2147483647 w 43"/>
              <a:gd name="T13" fmla="*/ 2147483647 h 102"/>
              <a:gd name="T14" fmla="*/ 2147483647 w 43"/>
              <a:gd name="T15" fmla="*/ 2147483647 h 102"/>
              <a:gd name="T16" fmla="*/ 2147483647 w 43"/>
              <a:gd name="T17" fmla="*/ 2147483647 h 102"/>
              <a:gd name="T18" fmla="*/ 2147483647 w 43"/>
              <a:gd name="T19" fmla="*/ 2147483647 h 102"/>
              <a:gd name="T20" fmla="*/ 2147483647 w 43"/>
              <a:gd name="T21" fmla="*/ 2147483647 h 102"/>
              <a:gd name="T22" fmla="*/ 2147483647 w 43"/>
              <a:gd name="T23" fmla="*/ 2147483647 h 102"/>
              <a:gd name="T24" fmla="*/ 2147483647 w 43"/>
              <a:gd name="T25" fmla="*/ 2147483647 h 102"/>
              <a:gd name="T26" fmla="*/ 2147483647 w 43"/>
              <a:gd name="T27" fmla="*/ 2147483647 h 102"/>
              <a:gd name="T28" fmla="*/ 2147483647 w 43"/>
              <a:gd name="T29" fmla="*/ 2147483647 h 102"/>
              <a:gd name="T30" fmla="*/ 2147483647 w 43"/>
              <a:gd name="T31" fmla="*/ 2147483647 h 102"/>
              <a:gd name="T32" fmla="*/ 2147483647 w 43"/>
              <a:gd name="T33" fmla="*/ 2147483647 h 102"/>
              <a:gd name="T34" fmla="*/ 2147483647 w 43"/>
              <a:gd name="T35" fmla="*/ 2147483647 h 102"/>
              <a:gd name="T36" fmla="*/ 2147483647 w 43"/>
              <a:gd name="T37" fmla="*/ 2147483647 h 102"/>
              <a:gd name="T38" fmla="*/ 2147483647 w 43"/>
              <a:gd name="T39" fmla="*/ 2147483647 h 102"/>
              <a:gd name="T40" fmla="*/ 2147483647 w 43"/>
              <a:gd name="T41" fmla="*/ 2147483647 h 102"/>
              <a:gd name="T42" fmla="*/ 2147483647 w 43"/>
              <a:gd name="T43" fmla="*/ 2147483647 h 102"/>
              <a:gd name="T44" fmla="*/ 2147483647 w 43"/>
              <a:gd name="T45" fmla="*/ 2147483647 h 102"/>
              <a:gd name="T46" fmla="*/ 2147483647 w 43"/>
              <a:gd name="T47" fmla="*/ 2147483647 h 102"/>
              <a:gd name="T48" fmla="*/ 2147483647 w 43"/>
              <a:gd name="T49" fmla="*/ 2147483647 h 102"/>
              <a:gd name="T50" fmla="*/ 2147483647 w 43"/>
              <a:gd name="T51" fmla="*/ 2147483647 h 102"/>
              <a:gd name="T52" fmla="*/ 2147483647 w 43"/>
              <a:gd name="T53" fmla="*/ 2147483647 h 102"/>
              <a:gd name="T54" fmla="*/ 2147483647 w 43"/>
              <a:gd name="T55" fmla="*/ 2147483647 h 102"/>
              <a:gd name="T56" fmla="*/ 2147483647 w 43"/>
              <a:gd name="T57" fmla="*/ 2147483647 h 102"/>
              <a:gd name="T58" fmla="*/ 0 w 43"/>
              <a:gd name="T59" fmla="*/ 2147483647 h 102"/>
              <a:gd name="T60" fmla="*/ 2147483647 w 43"/>
              <a:gd name="T61" fmla="*/ 2147483647 h 102"/>
              <a:gd name="T62" fmla="*/ 2147483647 w 43"/>
              <a:gd name="T63" fmla="*/ 2147483647 h 102"/>
              <a:gd name="T64" fmla="*/ 2147483647 w 43"/>
              <a:gd name="T65" fmla="*/ 2147483647 h 102"/>
              <a:gd name="T66" fmla="*/ 2147483647 w 43"/>
              <a:gd name="T67" fmla="*/ 2147483647 h 102"/>
              <a:gd name="T68" fmla="*/ 2147483647 w 43"/>
              <a:gd name="T69" fmla="*/ 2147483647 h 102"/>
              <a:gd name="T70" fmla="*/ 2147483647 w 43"/>
              <a:gd name="T71" fmla="*/ 2147483647 h 102"/>
              <a:gd name="T72" fmla="*/ 2147483647 w 43"/>
              <a:gd name="T73" fmla="*/ 2147483647 h 102"/>
              <a:gd name="T74" fmla="*/ 2147483647 w 43"/>
              <a:gd name="T75" fmla="*/ 2147483647 h 102"/>
              <a:gd name="T76" fmla="*/ 2147483647 w 43"/>
              <a:gd name="T77" fmla="*/ 2147483647 h 102"/>
              <a:gd name="T78" fmla="*/ 2147483647 w 43"/>
              <a:gd name="T79" fmla="*/ 2147483647 h 102"/>
              <a:gd name="T80" fmla="*/ 2147483647 w 43"/>
              <a:gd name="T81" fmla="*/ 2147483647 h 102"/>
              <a:gd name="T82" fmla="*/ 2147483647 w 43"/>
              <a:gd name="T83" fmla="*/ 2147483647 h 102"/>
              <a:gd name="T84" fmla="*/ 2147483647 w 43"/>
              <a:gd name="T85" fmla="*/ 2147483647 h 102"/>
              <a:gd name="T86" fmla="*/ 2147483647 w 43"/>
              <a:gd name="T87" fmla="*/ 2147483647 h 102"/>
              <a:gd name="T88" fmla="*/ 2147483647 w 43"/>
              <a:gd name="T89" fmla="*/ 2147483647 h 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102"/>
              <a:gd name="T137" fmla="*/ 43 w 43"/>
              <a:gd name="T138" fmla="*/ 102 h 10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102">
                <a:moveTo>
                  <a:pt x="31" y="0"/>
                </a:moveTo>
                <a:lnTo>
                  <a:pt x="32" y="1"/>
                </a:lnTo>
                <a:lnTo>
                  <a:pt x="32" y="2"/>
                </a:lnTo>
                <a:lnTo>
                  <a:pt x="33" y="4"/>
                </a:lnTo>
                <a:lnTo>
                  <a:pt x="34" y="5"/>
                </a:lnTo>
                <a:lnTo>
                  <a:pt x="34" y="6"/>
                </a:lnTo>
                <a:lnTo>
                  <a:pt x="34" y="7"/>
                </a:lnTo>
                <a:lnTo>
                  <a:pt x="34" y="8"/>
                </a:lnTo>
                <a:lnTo>
                  <a:pt x="33" y="8"/>
                </a:lnTo>
                <a:lnTo>
                  <a:pt x="32" y="9"/>
                </a:lnTo>
                <a:lnTo>
                  <a:pt x="32" y="10"/>
                </a:lnTo>
                <a:lnTo>
                  <a:pt x="32" y="11"/>
                </a:lnTo>
                <a:lnTo>
                  <a:pt x="31" y="12"/>
                </a:lnTo>
                <a:lnTo>
                  <a:pt x="31" y="13"/>
                </a:lnTo>
                <a:lnTo>
                  <a:pt x="30" y="15"/>
                </a:lnTo>
                <a:lnTo>
                  <a:pt x="31" y="16"/>
                </a:lnTo>
                <a:lnTo>
                  <a:pt x="31" y="18"/>
                </a:lnTo>
                <a:lnTo>
                  <a:pt x="31" y="19"/>
                </a:lnTo>
                <a:lnTo>
                  <a:pt x="32" y="21"/>
                </a:lnTo>
                <a:lnTo>
                  <a:pt x="32" y="23"/>
                </a:lnTo>
                <a:lnTo>
                  <a:pt x="32" y="25"/>
                </a:lnTo>
                <a:lnTo>
                  <a:pt x="34" y="28"/>
                </a:lnTo>
                <a:lnTo>
                  <a:pt x="35" y="30"/>
                </a:lnTo>
                <a:lnTo>
                  <a:pt x="36" y="32"/>
                </a:lnTo>
                <a:lnTo>
                  <a:pt x="37" y="33"/>
                </a:lnTo>
                <a:lnTo>
                  <a:pt x="38" y="35"/>
                </a:lnTo>
                <a:lnTo>
                  <a:pt x="39" y="37"/>
                </a:lnTo>
                <a:lnTo>
                  <a:pt x="39" y="38"/>
                </a:lnTo>
                <a:lnTo>
                  <a:pt x="39" y="39"/>
                </a:lnTo>
                <a:lnTo>
                  <a:pt x="38" y="39"/>
                </a:lnTo>
                <a:lnTo>
                  <a:pt x="36" y="40"/>
                </a:lnTo>
                <a:lnTo>
                  <a:pt x="34" y="42"/>
                </a:lnTo>
                <a:lnTo>
                  <a:pt x="32" y="43"/>
                </a:lnTo>
                <a:lnTo>
                  <a:pt x="31" y="46"/>
                </a:lnTo>
                <a:lnTo>
                  <a:pt x="29" y="49"/>
                </a:lnTo>
                <a:lnTo>
                  <a:pt x="28" y="53"/>
                </a:lnTo>
                <a:lnTo>
                  <a:pt x="27" y="56"/>
                </a:lnTo>
                <a:lnTo>
                  <a:pt x="27" y="59"/>
                </a:lnTo>
                <a:lnTo>
                  <a:pt x="27" y="63"/>
                </a:lnTo>
                <a:lnTo>
                  <a:pt x="27" y="67"/>
                </a:lnTo>
                <a:lnTo>
                  <a:pt x="28" y="70"/>
                </a:lnTo>
                <a:lnTo>
                  <a:pt x="29" y="74"/>
                </a:lnTo>
                <a:lnTo>
                  <a:pt x="31" y="76"/>
                </a:lnTo>
                <a:lnTo>
                  <a:pt x="33" y="78"/>
                </a:lnTo>
                <a:lnTo>
                  <a:pt x="36" y="80"/>
                </a:lnTo>
                <a:lnTo>
                  <a:pt x="39" y="82"/>
                </a:lnTo>
                <a:lnTo>
                  <a:pt x="40" y="84"/>
                </a:lnTo>
                <a:lnTo>
                  <a:pt x="41" y="86"/>
                </a:lnTo>
                <a:lnTo>
                  <a:pt x="42" y="88"/>
                </a:lnTo>
                <a:lnTo>
                  <a:pt x="42" y="91"/>
                </a:lnTo>
                <a:lnTo>
                  <a:pt x="42" y="93"/>
                </a:lnTo>
                <a:lnTo>
                  <a:pt x="42" y="94"/>
                </a:lnTo>
                <a:lnTo>
                  <a:pt x="41" y="96"/>
                </a:lnTo>
                <a:lnTo>
                  <a:pt x="40" y="98"/>
                </a:lnTo>
                <a:lnTo>
                  <a:pt x="39" y="100"/>
                </a:lnTo>
                <a:lnTo>
                  <a:pt x="38" y="101"/>
                </a:lnTo>
                <a:lnTo>
                  <a:pt x="37" y="101"/>
                </a:lnTo>
                <a:lnTo>
                  <a:pt x="35" y="101"/>
                </a:lnTo>
                <a:lnTo>
                  <a:pt x="34" y="101"/>
                </a:lnTo>
                <a:lnTo>
                  <a:pt x="33" y="100"/>
                </a:lnTo>
                <a:lnTo>
                  <a:pt x="32" y="98"/>
                </a:lnTo>
                <a:lnTo>
                  <a:pt x="32" y="95"/>
                </a:lnTo>
                <a:lnTo>
                  <a:pt x="29" y="92"/>
                </a:lnTo>
                <a:lnTo>
                  <a:pt x="28" y="89"/>
                </a:lnTo>
                <a:lnTo>
                  <a:pt x="26" y="87"/>
                </a:lnTo>
                <a:lnTo>
                  <a:pt x="25" y="85"/>
                </a:lnTo>
                <a:lnTo>
                  <a:pt x="25" y="82"/>
                </a:lnTo>
                <a:lnTo>
                  <a:pt x="23" y="80"/>
                </a:lnTo>
                <a:lnTo>
                  <a:pt x="22" y="78"/>
                </a:lnTo>
                <a:lnTo>
                  <a:pt x="20" y="76"/>
                </a:lnTo>
                <a:lnTo>
                  <a:pt x="19" y="75"/>
                </a:lnTo>
                <a:lnTo>
                  <a:pt x="18" y="73"/>
                </a:lnTo>
                <a:lnTo>
                  <a:pt x="17" y="72"/>
                </a:lnTo>
                <a:lnTo>
                  <a:pt x="15" y="71"/>
                </a:lnTo>
                <a:lnTo>
                  <a:pt x="14" y="69"/>
                </a:lnTo>
                <a:lnTo>
                  <a:pt x="12" y="69"/>
                </a:lnTo>
                <a:lnTo>
                  <a:pt x="11" y="68"/>
                </a:lnTo>
                <a:lnTo>
                  <a:pt x="10" y="67"/>
                </a:lnTo>
                <a:lnTo>
                  <a:pt x="9" y="67"/>
                </a:lnTo>
                <a:lnTo>
                  <a:pt x="8" y="66"/>
                </a:lnTo>
                <a:lnTo>
                  <a:pt x="6" y="65"/>
                </a:lnTo>
                <a:lnTo>
                  <a:pt x="5" y="63"/>
                </a:lnTo>
                <a:lnTo>
                  <a:pt x="4" y="62"/>
                </a:lnTo>
                <a:lnTo>
                  <a:pt x="3" y="60"/>
                </a:lnTo>
                <a:lnTo>
                  <a:pt x="2" y="59"/>
                </a:lnTo>
                <a:lnTo>
                  <a:pt x="1" y="57"/>
                </a:lnTo>
                <a:lnTo>
                  <a:pt x="0" y="55"/>
                </a:lnTo>
                <a:lnTo>
                  <a:pt x="0" y="53"/>
                </a:lnTo>
                <a:lnTo>
                  <a:pt x="0" y="50"/>
                </a:lnTo>
                <a:lnTo>
                  <a:pt x="0" y="47"/>
                </a:lnTo>
                <a:lnTo>
                  <a:pt x="1" y="44"/>
                </a:lnTo>
                <a:lnTo>
                  <a:pt x="2" y="41"/>
                </a:lnTo>
                <a:lnTo>
                  <a:pt x="3" y="38"/>
                </a:lnTo>
                <a:lnTo>
                  <a:pt x="4" y="35"/>
                </a:lnTo>
                <a:lnTo>
                  <a:pt x="5" y="32"/>
                </a:lnTo>
                <a:lnTo>
                  <a:pt x="7" y="30"/>
                </a:lnTo>
                <a:lnTo>
                  <a:pt x="9" y="28"/>
                </a:lnTo>
                <a:lnTo>
                  <a:pt x="11" y="27"/>
                </a:lnTo>
                <a:lnTo>
                  <a:pt x="11" y="25"/>
                </a:lnTo>
                <a:lnTo>
                  <a:pt x="13" y="25"/>
                </a:lnTo>
                <a:lnTo>
                  <a:pt x="15" y="24"/>
                </a:lnTo>
                <a:lnTo>
                  <a:pt x="16" y="24"/>
                </a:lnTo>
                <a:lnTo>
                  <a:pt x="18" y="23"/>
                </a:lnTo>
                <a:lnTo>
                  <a:pt x="19" y="23"/>
                </a:lnTo>
                <a:lnTo>
                  <a:pt x="21" y="23"/>
                </a:lnTo>
                <a:lnTo>
                  <a:pt x="22" y="23"/>
                </a:lnTo>
                <a:lnTo>
                  <a:pt x="24" y="23"/>
                </a:lnTo>
                <a:lnTo>
                  <a:pt x="25" y="24"/>
                </a:lnTo>
                <a:lnTo>
                  <a:pt x="26" y="24"/>
                </a:lnTo>
                <a:lnTo>
                  <a:pt x="27" y="24"/>
                </a:lnTo>
                <a:lnTo>
                  <a:pt x="28" y="24"/>
                </a:lnTo>
                <a:lnTo>
                  <a:pt x="29" y="23"/>
                </a:lnTo>
                <a:lnTo>
                  <a:pt x="29" y="22"/>
                </a:lnTo>
                <a:lnTo>
                  <a:pt x="29" y="21"/>
                </a:lnTo>
                <a:lnTo>
                  <a:pt x="29" y="20"/>
                </a:lnTo>
                <a:lnTo>
                  <a:pt x="29" y="19"/>
                </a:lnTo>
                <a:lnTo>
                  <a:pt x="28" y="17"/>
                </a:lnTo>
                <a:lnTo>
                  <a:pt x="27" y="16"/>
                </a:lnTo>
                <a:lnTo>
                  <a:pt x="27" y="15"/>
                </a:lnTo>
                <a:lnTo>
                  <a:pt x="26" y="14"/>
                </a:lnTo>
                <a:lnTo>
                  <a:pt x="25" y="13"/>
                </a:lnTo>
                <a:lnTo>
                  <a:pt x="25" y="12"/>
                </a:lnTo>
                <a:lnTo>
                  <a:pt x="23" y="11"/>
                </a:lnTo>
                <a:lnTo>
                  <a:pt x="22" y="10"/>
                </a:lnTo>
                <a:lnTo>
                  <a:pt x="23" y="9"/>
                </a:lnTo>
                <a:lnTo>
                  <a:pt x="23" y="8"/>
                </a:lnTo>
                <a:lnTo>
                  <a:pt x="24" y="8"/>
                </a:lnTo>
                <a:lnTo>
                  <a:pt x="25" y="8"/>
                </a:lnTo>
                <a:lnTo>
                  <a:pt x="26" y="7"/>
                </a:lnTo>
                <a:lnTo>
                  <a:pt x="27" y="6"/>
                </a:lnTo>
                <a:lnTo>
                  <a:pt x="28" y="5"/>
                </a:lnTo>
                <a:lnTo>
                  <a:pt x="29" y="4"/>
                </a:lnTo>
                <a:lnTo>
                  <a:pt x="30" y="3"/>
                </a:lnTo>
                <a:lnTo>
                  <a:pt x="31" y="2"/>
                </a:lnTo>
                <a:lnTo>
                  <a:pt x="31" y="1"/>
                </a:lnTo>
                <a:lnTo>
                  <a:pt x="31" y="0"/>
                </a:lnTo>
              </a:path>
            </a:pathLst>
          </a:custGeom>
          <a:solidFill>
            <a:srgbClr val="E5B299"/>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7" name="Freeform 39"/>
          <p:cNvSpPr>
            <a:spLocks/>
          </p:cNvSpPr>
          <p:nvPr/>
        </p:nvSpPr>
        <p:spPr bwMode="auto">
          <a:xfrm>
            <a:off x="6983413" y="2319338"/>
            <a:ext cx="49212" cy="107950"/>
          </a:xfrm>
          <a:custGeom>
            <a:avLst/>
            <a:gdLst>
              <a:gd name="T0" fmla="*/ 2147483647 w 31"/>
              <a:gd name="T1" fmla="*/ 0 h 68"/>
              <a:gd name="T2" fmla="*/ 2147483647 w 31"/>
              <a:gd name="T3" fmla="*/ 0 h 68"/>
              <a:gd name="T4" fmla="*/ 2147483647 w 31"/>
              <a:gd name="T5" fmla="*/ 2147483647 h 68"/>
              <a:gd name="T6" fmla="*/ 2147483647 w 31"/>
              <a:gd name="T7" fmla="*/ 2147483647 h 68"/>
              <a:gd name="T8" fmla="*/ 2147483647 w 31"/>
              <a:gd name="T9" fmla="*/ 2147483647 h 68"/>
              <a:gd name="T10" fmla="*/ 2147483647 w 31"/>
              <a:gd name="T11" fmla="*/ 2147483647 h 68"/>
              <a:gd name="T12" fmla="*/ 2147483647 w 31"/>
              <a:gd name="T13" fmla="*/ 2147483647 h 68"/>
              <a:gd name="T14" fmla="*/ 0 w 31"/>
              <a:gd name="T15" fmla="*/ 2147483647 h 68"/>
              <a:gd name="T16" fmla="*/ 0 w 31"/>
              <a:gd name="T17" fmla="*/ 2147483647 h 68"/>
              <a:gd name="T18" fmla="*/ 0 w 31"/>
              <a:gd name="T19" fmla="*/ 2147483647 h 68"/>
              <a:gd name="T20" fmla="*/ 0 w 31"/>
              <a:gd name="T21" fmla="*/ 2147483647 h 68"/>
              <a:gd name="T22" fmla="*/ 2147483647 w 31"/>
              <a:gd name="T23" fmla="*/ 2147483647 h 68"/>
              <a:gd name="T24" fmla="*/ 2147483647 w 31"/>
              <a:gd name="T25" fmla="*/ 2147483647 h 68"/>
              <a:gd name="T26" fmla="*/ 2147483647 w 31"/>
              <a:gd name="T27" fmla="*/ 2147483647 h 68"/>
              <a:gd name="T28" fmla="*/ 2147483647 w 31"/>
              <a:gd name="T29" fmla="*/ 2147483647 h 68"/>
              <a:gd name="T30" fmla="*/ 2147483647 w 31"/>
              <a:gd name="T31" fmla="*/ 2147483647 h 68"/>
              <a:gd name="T32" fmla="*/ 2147483647 w 31"/>
              <a:gd name="T33" fmla="*/ 2147483647 h 68"/>
              <a:gd name="T34" fmla="*/ 2147483647 w 31"/>
              <a:gd name="T35" fmla="*/ 2147483647 h 68"/>
              <a:gd name="T36" fmla="*/ 2147483647 w 31"/>
              <a:gd name="T37" fmla="*/ 2147483647 h 68"/>
              <a:gd name="T38" fmla="*/ 2147483647 w 31"/>
              <a:gd name="T39" fmla="*/ 2147483647 h 68"/>
              <a:gd name="T40" fmla="*/ 2147483647 w 31"/>
              <a:gd name="T41" fmla="*/ 2147483647 h 68"/>
              <a:gd name="T42" fmla="*/ 2147483647 w 31"/>
              <a:gd name="T43" fmla="*/ 2147483647 h 68"/>
              <a:gd name="T44" fmla="*/ 2147483647 w 31"/>
              <a:gd name="T45" fmla="*/ 2147483647 h 68"/>
              <a:gd name="T46" fmla="*/ 2147483647 w 31"/>
              <a:gd name="T47" fmla="*/ 2147483647 h 68"/>
              <a:gd name="T48" fmla="*/ 2147483647 w 31"/>
              <a:gd name="T49" fmla="*/ 2147483647 h 68"/>
              <a:gd name="T50" fmla="*/ 2147483647 w 31"/>
              <a:gd name="T51" fmla="*/ 2147483647 h 68"/>
              <a:gd name="T52" fmla="*/ 2147483647 w 31"/>
              <a:gd name="T53" fmla="*/ 2147483647 h 68"/>
              <a:gd name="T54" fmla="*/ 2147483647 w 31"/>
              <a:gd name="T55" fmla="*/ 2147483647 h 68"/>
              <a:gd name="T56" fmla="*/ 2147483647 w 31"/>
              <a:gd name="T57" fmla="*/ 2147483647 h 68"/>
              <a:gd name="T58" fmla="*/ 2147483647 w 31"/>
              <a:gd name="T59" fmla="*/ 2147483647 h 68"/>
              <a:gd name="T60" fmla="*/ 2147483647 w 31"/>
              <a:gd name="T61" fmla="*/ 2147483647 h 68"/>
              <a:gd name="T62" fmla="*/ 2147483647 w 31"/>
              <a:gd name="T63" fmla="*/ 2147483647 h 68"/>
              <a:gd name="T64" fmla="*/ 2147483647 w 31"/>
              <a:gd name="T65" fmla="*/ 2147483647 h 68"/>
              <a:gd name="T66" fmla="*/ 2147483647 w 31"/>
              <a:gd name="T67" fmla="*/ 2147483647 h 68"/>
              <a:gd name="T68" fmla="*/ 2147483647 w 31"/>
              <a:gd name="T69" fmla="*/ 2147483647 h 68"/>
              <a:gd name="T70" fmla="*/ 2147483647 w 31"/>
              <a:gd name="T71" fmla="*/ 2147483647 h 68"/>
              <a:gd name="T72" fmla="*/ 2147483647 w 31"/>
              <a:gd name="T73" fmla="*/ 2147483647 h 68"/>
              <a:gd name="T74" fmla="*/ 2147483647 w 31"/>
              <a:gd name="T75" fmla="*/ 2147483647 h 68"/>
              <a:gd name="T76" fmla="*/ 2147483647 w 31"/>
              <a:gd name="T77" fmla="*/ 2147483647 h 68"/>
              <a:gd name="T78" fmla="*/ 2147483647 w 31"/>
              <a:gd name="T79" fmla="*/ 2147483647 h 68"/>
              <a:gd name="T80" fmla="*/ 2147483647 w 31"/>
              <a:gd name="T81" fmla="*/ 2147483647 h 68"/>
              <a:gd name="T82" fmla="*/ 2147483647 w 31"/>
              <a:gd name="T83" fmla="*/ 2147483647 h 68"/>
              <a:gd name="T84" fmla="*/ 2147483647 w 31"/>
              <a:gd name="T85" fmla="*/ 2147483647 h 68"/>
              <a:gd name="T86" fmla="*/ 2147483647 w 31"/>
              <a:gd name="T87" fmla="*/ 2147483647 h 68"/>
              <a:gd name="T88" fmla="*/ 2147483647 w 31"/>
              <a:gd name="T89" fmla="*/ 2147483647 h 68"/>
              <a:gd name="T90" fmla="*/ 2147483647 w 31"/>
              <a:gd name="T91" fmla="*/ 2147483647 h 68"/>
              <a:gd name="T92" fmla="*/ 2147483647 w 31"/>
              <a:gd name="T93" fmla="*/ 2147483647 h 68"/>
              <a:gd name="T94" fmla="*/ 2147483647 w 31"/>
              <a:gd name="T95" fmla="*/ 2147483647 h 68"/>
              <a:gd name="T96" fmla="*/ 2147483647 w 31"/>
              <a:gd name="T97" fmla="*/ 2147483647 h 68"/>
              <a:gd name="T98" fmla="*/ 2147483647 w 31"/>
              <a:gd name="T99" fmla="*/ 2147483647 h 68"/>
              <a:gd name="T100" fmla="*/ 2147483647 w 31"/>
              <a:gd name="T101" fmla="*/ 2147483647 h 68"/>
              <a:gd name="T102" fmla="*/ 2147483647 w 31"/>
              <a:gd name="T103" fmla="*/ 2147483647 h 68"/>
              <a:gd name="T104" fmla="*/ 2147483647 w 31"/>
              <a:gd name="T105" fmla="*/ 2147483647 h 68"/>
              <a:gd name="T106" fmla="*/ 2147483647 w 31"/>
              <a:gd name="T107" fmla="*/ 2147483647 h 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1"/>
              <a:gd name="T163" fmla="*/ 0 h 68"/>
              <a:gd name="T164" fmla="*/ 31 w 31"/>
              <a:gd name="T165" fmla="*/ 68 h 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1" h="68">
                <a:moveTo>
                  <a:pt x="23" y="1"/>
                </a:moveTo>
                <a:lnTo>
                  <a:pt x="20" y="0"/>
                </a:lnTo>
                <a:lnTo>
                  <a:pt x="18" y="0"/>
                </a:lnTo>
                <a:lnTo>
                  <a:pt x="16" y="0"/>
                </a:lnTo>
                <a:lnTo>
                  <a:pt x="13" y="0"/>
                </a:lnTo>
                <a:lnTo>
                  <a:pt x="12" y="1"/>
                </a:lnTo>
                <a:lnTo>
                  <a:pt x="10" y="2"/>
                </a:lnTo>
                <a:lnTo>
                  <a:pt x="8" y="3"/>
                </a:lnTo>
                <a:lnTo>
                  <a:pt x="7" y="5"/>
                </a:lnTo>
                <a:lnTo>
                  <a:pt x="5" y="6"/>
                </a:lnTo>
                <a:lnTo>
                  <a:pt x="3" y="8"/>
                </a:lnTo>
                <a:lnTo>
                  <a:pt x="3" y="10"/>
                </a:lnTo>
                <a:lnTo>
                  <a:pt x="2" y="12"/>
                </a:lnTo>
                <a:lnTo>
                  <a:pt x="1" y="15"/>
                </a:lnTo>
                <a:lnTo>
                  <a:pt x="0" y="17"/>
                </a:lnTo>
                <a:lnTo>
                  <a:pt x="0" y="20"/>
                </a:lnTo>
                <a:lnTo>
                  <a:pt x="0" y="24"/>
                </a:lnTo>
                <a:lnTo>
                  <a:pt x="0" y="27"/>
                </a:lnTo>
                <a:lnTo>
                  <a:pt x="0" y="28"/>
                </a:lnTo>
                <a:lnTo>
                  <a:pt x="0" y="30"/>
                </a:lnTo>
                <a:lnTo>
                  <a:pt x="0" y="32"/>
                </a:lnTo>
                <a:lnTo>
                  <a:pt x="0" y="34"/>
                </a:lnTo>
                <a:lnTo>
                  <a:pt x="1" y="35"/>
                </a:lnTo>
                <a:lnTo>
                  <a:pt x="1" y="36"/>
                </a:lnTo>
                <a:lnTo>
                  <a:pt x="2" y="37"/>
                </a:lnTo>
                <a:lnTo>
                  <a:pt x="2" y="38"/>
                </a:lnTo>
                <a:lnTo>
                  <a:pt x="3" y="39"/>
                </a:lnTo>
                <a:lnTo>
                  <a:pt x="4" y="39"/>
                </a:lnTo>
                <a:lnTo>
                  <a:pt x="5" y="40"/>
                </a:lnTo>
                <a:lnTo>
                  <a:pt x="6" y="41"/>
                </a:lnTo>
                <a:lnTo>
                  <a:pt x="8" y="42"/>
                </a:lnTo>
                <a:lnTo>
                  <a:pt x="8" y="43"/>
                </a:lnTo>
                <a:lnTo>
                  <a:pt x="9" y="44"/>
                </a:lnTo>
                <a:lnTo>
                  <a:pt x="10" y="45"/>
                </a:lnTo>
                <a:lnTo>
                  <a:pt x="12" y="46"/>
                </a:lnTo>
                <a:lnTo>
                  <a:pt x="13" y="48"/>
                </a:lnTo>
                <a:lnTo>
                  <a:pt x="13" y="49"/>
                </a:lnTo>
                <a:lnTo>
                  <a:pt x="14" y="50"/>
                </a:lnTo>
                <a:lnTo>
                  <a:pt x="16" y="52"/>
                </a:lnTo>
                <a:lnTo>
                  <a:pt x="17" y="54"/>
                </a:lnTo>
                <a:lnTo>
                  <a:pt x="18" y="55"/>
                </a:lnTo>
                <a:lnTo>
                  <a:pt x="18" y="57"/>
                </a:lnTo>
                <a:lnTo>
                  <a:pt x="19" y="60"/>
                </a:lnTo>
                <a:lnTo>
                  <a:pt x="20" y="61"/>
                </a:lnTo>
                <a:lnTo>
                  <a:pt x="20" y="62"/>
                </a:lnTo>
                <a:lnTo>
                  <a:pt x="21" y="64"/>
                </a:lnTo>
                <a:lnTo>
                  <a:pt x="22" y="65"/>
                </a:lnTo>
                <a:lnTo>
                  <a:pt x="23" y="66"/>
                </a:lnTo>
                <a:lnTo>
                  <a:pt x="23" y="67"/>
                </a:lnTo>
                <a:lnTo>
                  <a:pt x="24" y="67"/>
                </a:lnTo>
                <a:lnTo>
                  <a:pt x="25" y="67"/>
                </a:lnTo>
                <a:lnTo>
                  <a:pt x="26" y="67"/>
                </a:lnTo>
                <a:lnTo>
                  <a:pt x="27" y="67"/>
                </a:lnTo>
                <a:lnTo>
                  <a:pt x="28" y="66"/>
                </a:lnTo>
                <a:lnTo>
                  <a:pt x="29" y="65"/>
                </a:lnTo>
                <a:lnTo>
                  <a:pt x="30" y="63"/>
                </a:lnTo>
                <a:lnTo>
                  <a:pt x="30" y="62"/>
                </a:lnTo>
                <a:lnTo>
                  <a:pt x="30" y="61"/>
                </a:lnTo>
                <a:lnTo>
                  <a:pt x="29" y="60"/>
                </a:lnTo>
                <a:lnTo>
                  <a:pt x="28" y="58"/>
                </a:lnTo>
                <a:lnTo>
                  <a:pt x="28" y="56"/>
                </a:lnTo>
                <a:lnTo>
                  <a:pt x="27" y="54"/>
                </a:lnTo>
                <a:lnTo>
                  <a:pt x="26" y="52"/>
                </a:lnTo>
                <a:lnTo>
                  <a:pt x="24" y="50"/>
                </a:lnTo>
                <a:lnTo>
                  <a:pt x="23" y="49"/>
                </a:lnTo>
                <a:lnTo>
                  <a:pt x="23" y="47"/>
                </a:lnTo>
                <a:lnTo>
                  <a:pt x="22" y="45"/>
                </a:lnTo>
                <a:lnTo>
                  <a:pt x="20" y="43"/>
                </a:lnTo>
                <a:lnTo>
                  <a:pt x="20" y="41"/>
                </a:lnTo>
                <a:lnTo>
                  <a:pt x="19" y="39"/>
                </a:lnTo>
                <a:lnTo>
                  <a:pt x="19" y="38"/>
                </a:lnTo>
                <a:lnTo>
                  <a:pt x="18" y="35"/>
                </a:lnTo>
                <a:lnTo>
                  <a:pt x="18" y="33"/>
                </a:lnTo>
                <a:lnTo>
                  <a:pt x="19" y="30"/>
                </a:lnTo>
                <a:lnTo>
                  <a:pt x="20" y="27"/>
                </a:lnTo>
                <a:lnTo>
                  <a:pt x="21" y="24"/>
                </a:lnTo>
                <a:lnTo>
                  <a:pt x="23" y="20"/>
                </a:lnTo>
                <a:lnTo>
                  <a:pt x="20" y="21"/>
                </a:lnTo>
                <a:lnTo>
                  <a:pt x="18" y="22"/>
                </a:lnTo>
                <a:lnTo>
                  <a:pt x="18" y="24"/>
                </a:lnTo>
                <a:lnTo>
                  <a:pt x="17" y="26"/>
                </a:lnTo>
                <a:lnTo>
                  <a:pt x="16" y="28"/>
                </a:lnTo>
                <a:lnTo>
                  <a:pt x="15" y="29"/>
                </a:lnTo>
                <a:lnTo>
                  <a:pt x="15" y="32"/>
                </a:lnTo>
                <a:lnTo>
                  <a:pt x="15" y="34"/>
                </a:lnTo>
                <a:lnTo>
                  <a:pt x="15" y="36"/>
                </a:lnTo>
                <a:lnTo>
                  <a:pt x="15" y="38"/>
                </a:lnTo>
                <a:lnTo>
                  <a:pt x="15" y="39"/>
                </a:lnTo>
                <a:lnTo>
                  <a:pt x="16" y="41"/>
                </a:lnTo>
                <a:lnTo>
                  <a:pt x="16" y="42"/>
                </a:lnTo>
                <a:lnTo>
                  <a:pt x="16" y="43"/>
                </a:lnTo>
                <a:lnTo>
                  <a:pt x="16" y="44"/>
                </a:lnTo>
                <a:lnTo>
                  <a:pt x="15" y="45"/>
                </a:lnTo>
                <a:lnTo>
                  <a:pt x="14" y="44"/>
                </a:lnTo>
                <a:lnTo>
                  <a:pt x="13" y="43"/>
                </a:lnTo>
                <a:lnTo>
                  <a:pt x="12" y="41"/>
                </a:lnTo>
                <a:lnTo>
                  <a:pt x="12" y="39"/>
                </a:lnTo>
                <a:lnTo>
                  <a:pt x="11" y="36"/>
                </a:lnTo>
                <a:lnTo>
                  <a:pt x="10" y="33"/>
                </a:lnTo>
                <a:lnTo>
                  <a:pt x="10" y="30"/>
                </a:lnTo>
                <a:lnTo>
                  <a:pt x="10" y="27"/>
                </a:lnTo>
                <a:lnTo>
                  <a:pt x="10" y="23"/>
                </a:lnTo>
                <a:lnTo>
                  <a:pt x="11" y="19"/>
                </a:lnTo>
                <a:lnTo>
                  <a:pt x="12" y="15"/>
                </a:lnTo>
                <a:lnTo>
                  <a:pt x="13" y="11"/>
                </a:lnTo>
                <a:lnTo>
                  <a:pt x="16" y="7"/>
                </a:lnTo>
                <a:lnTo>
                  <a:pt x="19" y="4"/>
                </a:lnTo>
                <a:lnTo>
                  <a:pt x="23" y="1"/>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8" name="Freeform 40"/>
          <p:cNvSpPr>
            <a:spLocks/>
          </p:cNvSpPr>
          <p:nvPr/>
        </p:nvSpPr>
        <p:spPr bwMode="auto">
          <a:xfrm>
            <a:off x="6953250" y="2376488"/>
            <a:ext cx="68263" cy="92075"/>
          </a:xfrm>
          <a:custGeom>
            <a:avLst/>
            <a:gdLst>
              <a:gd name="T0" fmla="*/ 2147483647 w 43"/>
              <a:gd name="T1" fmla="*/ 2147483647 h 58"/>
              <a:gd name="T2" fmla="*/ 2147483647 w 43"/>
              <a:gd name="T3" fmla="*/ 2147483647 h 58"/>
              <a:gd name="T4" fmla="*/ 2147483647 w 43"/>
              <a:gd name="T5" fmla="*/ 2147483647 h 58"/>
              <a:gd name="T6" fmla="*/ 2147483647 w 43"/>
              <a:gd name="T7" fmla="*/ 2147483647 h 58"/>
              <a:gd name="T8" fmla="*/ 2147483647 w 43"/>
              <a:gd name="T9" fmla="*/ 2147483647 h 58"/>
              <a:gd name="T10" fmla="*/ 2147483647 w 43"/>
              <a:gd name="T11" fmla="*/ 2147483647 h 58"/>
              <a:gd name="T12" fmla="*/ 2147483647 w 43"/>
              <a:gd name="T13" fmla="*/ 2147483647 h 58"/>
              <a:gd name="T14" fmla="*/ 2147483647 w 43"/>
              <a:gd name="T15" fmla="*/ 2147483647 h 58"/>
              <a:gd name="T16" fmla="*/ 2147483647 w 43"/>
              <a:gd name="T17" fmla="*/ 2147483647 h 58"/>
              <a:gd name="T18" fmla="*/ 2147483647 w 43"/>
              <a:gd name="T19" fmla="*/ 2147483647 h 58"/>
              <a:gd name="T20" fmla="*/ 2147483647 w 43"/>
              <a:gd name="T21" fmla="*/ 2147483647 h 58"/>
              <a:gd name="T22" fmla="*/ 2147483647 w 43"/>
              <a:gd name="T23" fmla="*/ 2147483647 h 58"/>
              <a:gd name="T24" fmla="*/ 2147483647 w 43"/>
              <a:gd name="T25" fmla="*/ 2147483647 h 58"/>
              <a:gd name="T26" fmla="*/ 2147483647 w 43"/>
              <a:gd name="T27" fmla="*/ 2147483647 h 58"/>
              <a:gd name="T28" fmla="*/ 2147483647 w 43"/>
              <a:gd name="T29" fmla="*/ 2147483647 h 58"/>
              <a:gd name="T30" fmla="*/ 2147483647 w 43"/>
              <a:gd name="T31" fmla="*/ 2147483647 h 58"/>
              <a:gd name="T32" fmla="*/ 2147483647 w 43"/>
              <a:gd name="T33" fmla="*/ 2147483647 h 58"/>
              <a:gd name="T34" fmla="*/ 2147483647 w 43"/>
              <a:gd name="T35" fmla="*/ 2147483647 h 58"/>
              <a:gd name="T36" fmla="*/ 2147483647 w 43"/>
              <a:gd name="T37" fmla="*/ 2147483647 h 58"/>
              <a:gd name="T38" fmla="*/ 2147483647 w 43"/>
              <a:gd name="T39" fmla="*/ 2147483647 h 58"/>
              <a:gd name="T40" fmla="*/ 2147483647 w 43"/>
              <a:gd name="T41" fmla="*/ 2147483647 h 58"/>
              <a:gd name="T42" fmla="*/ 2147483647 w 43"/>
              <a:gd name="T43" fmla="*/ 2147483647 h 58"/>
              <a:gd name="T44" fmla="*/ 2147483647 w 43"/>
              <a:gd name="T45" fmla="*/ 2147483647 h 58"/>
              <a:gd name="T46" fmla="*/ 2147483647 w 43"/>
              <a:gd name="T47" fmla="*/ 2147483647 h 58"/>
              <a:gd name="T48" fmla="*/ 2147483647 w 43"/>
              <a:gd name="T49" fmla="*/ 2147483647 h 58"/>
              <a:gd name="T50" fmla="*/ 2147483647 w 43"/>
              <a:gd name="T51" fmla="*/ 2147483647 h 58"/>
              <a:gd name="T52" fmla="*/ 2147483647 w 43"/>
              <a:gd name="T53" fmla="*/ 2147483647 h 58"/>
              <a:gd name="T54" fmla="*/ 2147483647 w 43"/>
              <a:gd name="T55" fmla="*/ 2147483647 h 58"/>
              <a:gd name="T56" fmla="*/ 2147483647 w 43"/>
              <a:gd name="T57" fmla="*/ 2147483647 h 58"/>
              <a:gd name="T58" fmla="*/ 2147483647 w 43"/>
              <a:gd name="T59" fmla="*/ 2147483647 h 58"/>
              <a:gd name="T60" fmla="*/ 2147483647 w 43"/>
              <a:gd name="T61" fmla="*/ 2147483647 h 58"/>
              <a:gd name="T62" fmla="*/ 2147483647 w 43"/>
              <a:gd name="T63" fmla="*/ 2147483647 h 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
              <a:gd name="T97" fmla="*/ 0 h 58"/>
              <a:gd name="T98" fmla="*/ 43 w 43"/>
              <a:gd name="T99" fmla="*/ 58 h 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 h="58">
                <a:moveTo>
                  <a:pt x="0" y="0"/>
                </a:moveTo>
                <a:lnTo>
                  <a:pt x="2" y="3"/>
                </a:lnTo>
                <a:lnTo>
                  <a:pt x="4" y="5"/>
                </a:lnTo>
                <a:lnTo>
                  <a:pt x="5" y="8"/>
                </a:lnTo>
                <a:lnTo>
                  <a:pt x="7" y="11"/>
                </a:lnTo>
                <a:lnTo>
                  <a:pt x="8" y="13"/>
                </a:lnTo>
                <a:lnTo>
                  <a:pt x="10" y="14"/>
                </a:lnTo>
                <a:lnTo>
                  <a:pt x="11" y="16"/>
                </a:lnTo>
                <a:lnTo>
                  <a:pt x="12" y="18"/>
                </a:lnTo>
                <a:lnTo>
                  <a:pt x="14" y="19"/>
                </a:lnTo>
                <a:lnTo>
                  <a:pt x="15" y="20"/>
                </a:lnTo>
                <a:lnTo>
                  <a:pt x="16" y="21"/>
                </a:lnTo>
                <a:lnTo>
                  <a:pt x="17" y="22"/>
                </a:lnTo>
                <a:lnTo>
                  <a:pt x="18" y="22"/>
                </a:lnTo>
                <a:lnTo>
                  <a:pt x="18" y="21"/>
                </a:lnTo>
                <a:lnTo>
                  <a:pt x="18" y="20"/>
                </a:lnTo>
                <a:lnTo>
                  <a:pt x="18" y="19"/>
                </a:lnTo>
                <a:lnTo>
                  <a:pt x="18" y="22"/>
                </a:lnTo>
                <a:lnTo>
                  <a:pt x="19" y="24"/>
                </a:lnTo>
                <a:lnTo>
                  <a:pt x="20" y="27"/>
                </a:lnTo>
                <a:lnTo>
                  <a:pt x="21" y="30"/>
                </a:lnTo>
                <a:lnTo>
                  <a:pt x="22" y="33"/>
                </a:lnTo>
                <a:lnTo>
                  <a:pt x="24" y="35"/>
                </a:lnTo>
                <a:lnTo>
                  <a:pt x="25" y="38"/>
                </a:lnTo>
                <a:lnTo>
                  <a:pt x="27" y="41"/>
                </a:lnTo>
                <a:lnTo>
                  <a:pt x="29" y="43"/>
                </a:lnTo>
                <a:lnTo>
                  <a:pt x="32" y="46"/>
                </a:lnTo>
                <a:lnTo>
                  <a:pt x="33" y="48"/>
                </a:lnTo>
                <a:lnTo>
                  <a:pt x="35" y="51"/>
                </a:lnTo>
                <a:lnTo>
                  <a:pt x="37" y="52"/>
                </a:lnTo>
                <a:lnTo>
                  <a:pt x="39" y="54"/>
                </a:lnTo>
                <a:lnTo>
                  <a:pt x="40" y="55"/>
                </a:lnTo>
                <a:lnTo>
                  <a:pt x="42" y="57"/>
                </a:lnTo>
                <a:lnTo>
                  <a:pt x="39" y="55"/>
                </a:lnTo>
                <a:lnTo>
                  <a:pt x="35" y="53"/>
                </a:lnTo>
                <a:lnTo>
                  <a:pt x="32" y="52"/>
                </a:lnTo>
                <a:lnTo>
                  <a:pt x="30" y="50"/>
                </a:lnTo>
                <a:lnTo>
                  <a:pt x="27" y="49"/>
                </a:lnTo>
                <a:lnTo>
                  <a:pt x="25" y="47"/>
                </a:lnTo>
                <a:lnTo>
                  <a:pt x="24" y="45"/>
                </a:lnTo>
                <a:lnTo>
                  <a:pt x="23" y="44"/>
                </a:lnTo>
                <a:lnTo>
                  <a:pt x="21" y="43"/>
                </a:lnTo>
                <a:lnTo>
                  <a:pt x="20" y="42"/>
                </a:lnTo>
                <a:lnTo>
                  <a:pt x="19" y="40"/>
                </a:lnTo>
                <a:lnTo>
                  <a:pt x="19" y="39"/>
                </a:lnTo>
                <a:lnTo>
                  <a:pt x="18" y="37"/>
                </a:lnTo>
                <a:lnTo>
                  <a:pt x="18" y="36"/>
                </a:lnTo>
                <a:lnTo>
                  <a:pt x="18" y="35"/>
                </a:lnTo>
                <a:lnTo>
                  <a:pt x="18" y="34"/>
                </a:lnTo>
                <a:lnTo>
                  <a:pt x="18" y="33"/>
                </a:lnTo>
                <a:lnTo>
                  <a:pt x="17" y="33"/>
                </a:lnTo>
                <a:lnTo>
                  <a:pt x="16" y="32"/>
                </a:lnTo>
                <a:lnTo>
                  <a:pt x="16" y="31"/>
                </a:lnTo>
                <a:lnTo>
                  <a:pt x="15" y="30"/>
                </a:lnTo>
                <a:lnTo>
                  <a:pt x="14" y="29"/>
                </a:lnTo>
                <a:lnTo>
                  <a:pt x="12" y="28"/>
                </a:lnTo>
                <a:lnTo>
                  <a:pt x="11" y="26"/>
                </a:lnTo>
                <a:lnTo>
                  <a:pt x="11" y="24"/>
                </a:lnTo>
                <a:lnTo>
                  <a:pt x="9" y="22"/>
                </a:lnTo>
                <a:lnTo>
                  <a:pt x="7" y="18"/>
                </a:lnTo>
                <a:lnTo>
                  <a:pt x="5" y="14"/>
                </a:lnTo>
                <a:lnTo>
                  <a:pt x="4" y="11"/>
                </a:lnTo>
                <a:lnTo>
                  <a:pt x="2" y="5"/>
                </a:lnTo>
                <a:lnTo>
                  <a:pt x="0" y="0"/>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09" name="Freeform 41"/>
          <p:cNvSpPr>
            <a:spLocks/>
          </p:cNvSpPr>
          <p:nvPr/>
        </p:nvSpPr>
        <p:spPr bwMode="auto">
          <a:xfrm>
            <a:off x="6953250" y="1803400"/>
            <a:ext cx="798513" cy="628650"/>
          </a:xfrm>
          <a:custGeom>
            <a:avLst/>
            <a:gdLst>
              <a:gd name="T0" fmla="*/ 2147483647 w 503"/>
              <a:gd name="T1" fmla="*/ 2147483647 h 396"/>
              <a:gd name="T2" fmla="*/ 2147483647 w 503"/>
              <a:gd name="T3" fmla="*/ 2147483647 h 396"/>
              <a:gd name="T4" fmla="*/ 2147483647 w 503"/>
              <a:gd name="T5" fmla="*/ 2147483647 h 396"/>
              <a:gd name="T6" fmla="*/ 2147483647 w 503"/>
              <a:gd name="T7" fmla="*/ 2147483647 h 396"/>
              <a:gd name="T8" fmla="*/ 2147483647 w 503"/>
              <a:gd name="T9" fmla="*/ 2147483647 h 396"/>
              <a:gd name="T10" fmla="*/ 2147483647 w 503"/>
              <a:gd name="T11" fmla="*/ 2147483647 h 396"/>
              <a:gd name="T12" fmla="*/ 2147483647 w 503"/>
              <a:gd name="T13" fmla="*/ 2147483647 h 396"/>
              <a:gd name="T14" fmla="*/ 2147483647 w 503"/>
              <a:gd name="T15" fmla="*/ 2147483647 h 396"/>
              <a:gd name="T16" fmla="*/ 2147483647 w 503"/>
              <a:gd name="T17" fmla="*/ 2147483647 h 396"/>
              <a:gd name="T18" fmla="*/ 2147483647 w 503"/>
              <a:gd name="T19" fmla="*/ 0 h 396"/>
              <a:gd name="T20" fmla="*/ 2147483647 w 503"/>
              <a:gd name="T21" fmla="*/ 2147483647 h 396"/>
              <a:gd name="T22" fmla="*/ 2147483647 w 503"/>
              <a:gd name="T23" fmla="*/ 2147483647 h 396"/>
              <a:gd name="T24" fmla="*/ 2147483647 w 503"/>
              <a:gd name="T25" fmla="*/ 2147483647 h 396"/>
              <a:gd name="T26" fmla="*/ 2147483647 w 503"/>
              <a:gd name="T27" fmla="*/ 2147483647 h 396"/>
              <a:gd name="T28" fmla="*/ 2147483647 w 503"/>
              <a:gd name="T29" fmla="*/ 2147483647 h 396"/>
              <a:gd name="T30" fmla="*/ 2147483647 w 503"/>
              <a:gd name="T31" fmla="*/ 2147483647 h 396"/>
              <a:gd name="T32" fmla="*/ 2147483647 w 503"/>
              <a:gd name="T33" fmla="*/ 2147483647 h 396"/>
              <a:gd name="T34" fmla="*/ 0 w 503"/>
              <a:gd name="T35" fmla="*/ 2147483647 h 396"/>
              <a:gd name="T36" fmla="*/ 2147483647 w 503"/>
              <a:gd name="T37" fmla="*/ 2147483647 h 396"/>
              <a:gd name="T38" fmla="*/ 2147483647 w 503"/>
              <a:gd name="T39" fmla="*/ 2147483647 h 396"/>
              <a:gd name="T40" fmla="*/ 2147483647 w 503"/>
              <a:gd name="T41" fmla="*/ 2147483647 h 396"/>
              <a:gd name="T42" fmla="*/ 2147483647 w 503"/>
              <a:gd name="T43" fmla="*/ 2147483647 h 396"/>
              <a:gd name="T44" fmla="*/ 2147483647 w 503"/>
              <a:gd name="T45" fmla="*/ 2147483647 h 396"/>
              <a:gd name="T46" fmla="*/ 2147483647 w 503"/>
              <a:gd name="T47" fmla="*/ 2147483647 h 396"/>
              <a:gd name="T48" fmla="*/ 2147483647 w 503"/>
              <a:gd name="T49" fmla="*/ 2147483647 h 396"/>
              <a:gd name="T50" fmla="*/ 2147483647 w 503"/>
              <a:gd name="T51" fmla="*/ 2147483647 h 396"/>
              <a:gd name="T52" fmla="*/ 2147483647 w 503"/>
              <a:gd name="T53" fmla="*/ 2147483647 h 396"/>
              <a:gd name="T54" fmla="*/ 2147483647 w 503"/>
              <a:gd name="T55" fmla="*/ 2147483647 h 396"/>
              <a:gd name="T56" fmla="*/ 2147483647 w 503"/>
              <a:gd name="T57" fmla="*/ 2147483647 h 396"/>
              <a:gd name="T58" fmla="*/ 2147483647 w 503"/>
              <a:gd name="T59" fmla="*/ 2147483647 h 396"/>
              <a:gd name="T60" fmla="*/ 2147483647 w 503"/>
              <a:gd name="T61" fmla="*/ 2147483647 h 396"/>
              <a:gd name="T62" fmla="*/ 2147483647 w 503"/>
              <a:gd name="T63" fmla="*/ 2147483647 h 396"/>
              <a:gd name="T64" fmla="*/ 2147483647 w 503"/>
              <a:gd name="T65" fmla="*/ 2147483647 h 396"/>
              <a:gd name="T66" fmla="*/ 2147483647 w 503"/>
              <a:gd name="T67" fmla="*/ 2147483647 h 396"/>
              <a:gd name="T68" fmla="*/ 2147483647 w 503"/>
              <a:gd name="T69" fmla="*/ 2147483647 h 396"/>
              <a:gd name="T70" fmla="*/ 2147483647 w 503"/>
              <a:gd name="T71" fmla="*/ 2147483647 h 396"/>
              <a:gd name="T72" fmla="*/ 2147483647 w 503"/>
              <a:gd name="T73" fmla="*/ 2147483647 h 396"/>
              <a:gd name="T74" fmla="*/ 2147483647 w 503"/>
              <a:gd name="T75" fmla="*/ 2147483647 h 396"/>
              <a:gd name="T76" fmla="*/ 2147483647 w 503"/>
              <a:gd name="T77" fmla="*/ 2147483647 h 396"/>
              <a:gd name="T78" fmla="*/ 2147483647 w 503"/>
              <a:gd name="T79" fmla="*/ 2147483647 h 396"/>
              <a:gd name="T80" fmla="*/ 2147483647 w 503"/>
              <a:gd name="T81" fmla="*/ 2147483647 h 396"/>
              <a:gd name="T82" fmla="*/ 2147483647 w 503"/>
              <a:gd name="T83" fmla="*/ 2147483647 h 396"/>
              <a:gd name="T84" fmla="*/ 2147483647 w 503"/>
              <a:gd name="T85" fmla="*/ 2147483647 h 396"/>
              <a:gd name="T86" fmla="*/ 2147483647 w 503"/>
              <a:gd name="T87" fmla="*/ 2147483647 h 396"/>
              <a:gd name="T88" fmla="*/ 2147483647 w 503"/>
              <a:gd name="T89" fmla="*/ 2147483647 h 396"/>
              <a:gd name="T90" fmla="*/ 2147483647 w 503"/>
              <a:gd name="T91" fmla="*/ 2147483647 h 396"/>
              <a:gd name="T92" fmla="*/ 2147483647 w 503"/>
              <a:gd name="T93" fmla="*/ 2147483647 h 396"/>
              <a:gd name="T94" fmla="*/ 2147483647 w 503"/>
              <a:gd name="T95" fmla="*/ 2147483647 h 396"/>
              <a:gd name="T96" fmla="*/ 2147483647 w 503"/>
              <a:gd name="T97" fmla="*/ 2147483647 h 396"/>
              <a:gd name="T98" fmla="*/ 2147483647 w 503"/>
              <a:gd name="T99" fmla="*/ 2147483647 h 396"/>
              <a:gd name="T100" fmla="*/ 2147483647 w 503"/>
              <a:gd name="T101" fmla="*/ 2147483647 h 396"/>
              <a:gd name="T102" fmla="*/ 2147483647 w 503"/>
              <a:gd name="T103" fmla="*/ 2147483647 h 396"/>
              <a:gd name="T104" fmla="*/ 2147483647 w 503"/>
              <a:gd name="T105" fmla="*/ 2147483647 h 3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3"/>
              <a:gd name="T160" fmla="*/ 0 h 396"/>
              <a:gd name="T161" fmla="*/ 503 w 503"/>
              <a:gd name="T162" fmla="*/ 396 h 3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3" h="396">
                <a:moveTo>
                  <a:pt x="394" y="325"/>
                </a:moveTo>
                <a:lnTo>
                  <a:pt x="398" y="324"/>
                </a:lnTo>
                <a:lnTo>
                  <a:pt x="402" y="323"/>
                </a:lnTo>
                <a:lnTo>
                  <a:pt x="407" y="321"/>
                </a:lnTo>
                <a:lnTo>
                  <a:pt x="412" y="318"/>
                </a:lnTo>
                <a:lnTo>
                  <a:pt x="418" y="316"/>
                </a:lnTo>
                <a:lnTo>
                  <a:pt x="424" y="312"/>
                </a:lnTo>
                <a:lnTo>
                  <a:pt x="430" y="309"/>
                </a:lnTo>
                <a:lnTo>
                  <a:pt x="436" y="306"/>
                </a:lnTo>
                <a:lnTo>
                  <a:pt x="442" y="302"/>
                </a:lnTo>
                <a:lnTo>
                  <a:pt x="449" y="299"/>
                </a:lnTo>
                <a:lnTo>
                  <a:pt x="455" y="296"/>
                </a:lnTo>
                <a:lnTo>
                  <a:pt x="460" y="293"/>
                </a:lnTo>
                <a:lnTo>
                  <a:pt x="465" y="290"/>
                </a:lnTo>
                <a:lnTo>
                  <a:pt x="470" y="288"/>
                </a:lnTo>
                <a:lnTo>
                  <a:pt x="475" y="286"/>
                </a:lnTo>
                <a:lnTo>
                  <a:pt x="478" y="284"/>
                </a:lnTo>
                <a:lnTo>
                  <a:pt x="482" y="282"/>
                </a:lnTo>
                <a:lnTo>
                  <a:pt x="485" y="279"/>
                </a:lnTo>
                <a:lnTo>
                  <a:pt x="488" y="274"/>
                </a:lnTo>
                <a:lnTo>
                  <a:pt x="491" y="268"/>
                </a:lnTo>
                <a:lnTo>
                  <a:pt x="494" y="260"/>
                </a:lnTo>
                <a:lnTo>
                  <a:pt x="497" y="252"/>
                </a:lnTo>
                <a:lnTo>
                  <a:pt x="499" y="243"/>
                </a:lnTo>
                <a:lnTo>
                  <a:pt x="500" y="232"/>
                </a:lnTo>
                <a:lnTo>
                  <a:pt x="501" y="223"/>
                </a:lnTo>
                <a:lnTo>
                  <a:pt x="502" y="211"/>
                </a:lnTo>
                <a:lnTo>
                  <a:pt x="502" y="200"/>
                </a:lnTo>
                <a:lnTo>
                  <a:pt x="501" y="188"/>
                </a:lnTo>
                <a:lnTo>
                  <a:pt x="500" y="176"/>
                </a:lnTo>
                <a:lnTo>
                  <a:pt x="498" y="164"/>
                </a:lnTo>
                <a:lnTo>
                  <a:pt x="495" y="152"/>
                </a:lnTo>
                <a:lnTo>
                  <a:pt x="491" y="140"/>
                </a:lnTo>
                <a:lnTo>
                  <a:pt x="486" y="129"/>
                </a:lnTo>
                <a:lnTo>
                  <a:pt x="480" y="117"/>
                </a:lnTo>
                <a:lnTo>
                  <a:pt x="474" y="105"/>
                </a:lnTo>
                <a:lnTo>
                  <a:pt x="466" y="94"/>
                </a:lnTo>
                <a:lnTo>
                  <a:pt x="458" y="82"/>
                </a:lnTo>
                <a:lnTo>
                  <a:pt x="448" y="70"/>
                </a:lnTo>
                <a:lnTo>
                  <a:pt x="436" y="59"/>
                </a:lnTo>
                <a:lnTo>
                  <a:pt x="424" y="49"/>
                </a:lnTo>
                <a:lnTo>
                  <a:pt x="410" y="39"/>
                </a:lnTo>
                <a:lnTo>
                  <a:pt x="395" y="31"/>
                </a:lnTo>
                <a:lnTo>
                  <a:pt x="378" y="23"/>
                </a:lnTo>
                <a:lnTo>
                  <a:pt x="361" y="16"/>
                </a:lnTo>
                <a:lnTo>
                  <a:pt x="341" y="10"/>
                </a:lnTo>
                <a:lnTo>
                  <a:pt x="320" y="5"/>
                </a:lnTo>
                <a:lnTo>
                  <a:pt x="297" y="2"/>
                </a:lnTo>
                <a:lnTo>
                  <a:pt x="274" y="1"/>
                </a:lnTo>
                <a:lnTo>
                  <a:pt x="249" y="0"/>
                </a:lnTo>
                <a:lnTo>
                  <a:pt x="226" y="0"/>
                </a:lnTo>
                <a:lnTo>
                  <a:pt x="206" y="1"/>
                </a:lnTo>
                <a:lnTo>
                  <a:pt x="187" y="3"/>
                </a:lnTo>
                <a:lnTo>
                  <a:pt x="168" y="5"/>
                </a:lnTo>
                <a:lnTo>
                  <a:pt x="152" y="9"/>
                </a:lnTo>
                <a:lnTo>
                  <a:pt x="136" y="14"/>
                </a:lnTo>
                <a:lnTo>
                  <a:pt x="122" y="20"/>
                </a:lnTo>
                <a:lnTo>
                  <a:pt x="109" y="27"/>
                </a:lnTo>
                <a:lnTo>
                  <a:pt x="97" y="34"/>
                </a:lnTo>
                <a:lnTo>
                  <a:pt x="85" y="43"/>
                </a:lnTo>
                <a:lnTo>
                  <a:pt x="74" y="53"/>
                </a:lnTo>
                <a:lnTo>
                  <a:pt x="64" y="65"/>
                </a:lnTo>
                <a:lnTo>
                  <a:pt x="54" y="78"/>
                </a:lnTo>
                <a:lnTo>
                  <a:pt x="45" y="92"/>
                </a:lnTo>
                <a:lnTo>
                  <a:pt x="37" y="107"/>
                </a:lnTo>
                <a:lnTo>
                  <a:pt x="34" y="113"/>
                </a:lnTo>
                <a:lnTo>
                  <a:pt x="32" y="120"/>
                </a:lnTo>
                <a:lnTo>
                  <a:pt x="29" y="127"/>
                </a:lnTo>
                <a:lnTo>
                  <a:pt x="26" y="134"/>
                </a:lnTo>
                <a:lnTo>
                  <a:pt x="24" y="142"/>
                </a:lnTo>
                <a:lnTo>
                  <a:pt x="21" y="150"/>
                </a:lnTo>
                <a:lnTo>
                  <a:pt x="19" y="158"/>
                </a:lnTo>
                <a:lnTo>
                  <a:pt x="17" y="165"/>
                </a:lnTo>
                <a:lnTo>
                  <a:pt x="15" y="172"/>
                </a:lnTo>
                <a:lnTo>
                  <a:pt x="13" y="180"/>
                </a:lnTo>
                <a:lnTo>
                  <a:pt x="11" y="187"/>
                </a:lnTo>
                <a:lnTo>
                  <a:pt x="10" y="194"/>
                </a:lnTo>
                <a:lnTo>
                  <a:pt x="8" y="200"/>
                </a:lnTo>
                <a:lnTo>
                  <a:pt x="7" y="206"/>
                </a:lnTo>
                <a:lnTo>
                  <a:pt x="5" y="212"/>
                </a:lnTo>
                <a:lnTo>
                  <a:pt x="4" y="216"/>
                </a:lnTo>
                <a:lnTo>
                  <a:pt x="3" y="220"/>
                </a:lnTo>
                <a:lnTo>
                  <a:pt x="3" y="224"/>
                </a:lnTo>
                <a:lnTo>
                  <a:pt x="2" y="227"/>
                </a:lnTo>
                <a:lnTo>
                  <a:pt x="2" y="230"/>
                </a:lnTo>
                <a:lnTo>
                  <a:pt x="1" y="234"/>
                </a:lnTo>
                <a:lnTo>
                  <a:pt x="1" y="237"/>
                </a:lnTo>
                <a:lnTo>
                  <a:pt x="0" y="241"/>
                </a:lnTo>
                <a:lnTo>
                  <a:pt x="0" y="244"/>
                </a:lnTo>
                <a:lnTo>
                  <a:pt x="0" y="248"/>
                </a:lnTo>
                <a:lnTo>
                  <a:pt x="0" y="252"/>
                </a:lnTo>
                <a:lnTo>
                  <a:pt x="0" y="255"/>
                </a:lnTo>
                <a:lnTo>
                  <a:pt x="0" y="259"/>
                </a:lnTo>
                <a:lnTo>
                  <a:pt x="0" y="262"/>
                </a:lnTo>
                <a:lnTo>
                  <a:pt x="1" y="265"/>
                </a:lnTo>
                <a:lnTo>
                  <a:pt x="1" y="269"/>
                </a:lnTo>
                <a:lnTo>
                  <a:pt x="2" y="272"/>
                </a:lnTo>
                <a:lnTo>
                  <a:pt x="4" y="269"/>
                </a:lnTo>
                <a:lnTo>
                  <a:pt x="7" y="266"/>
                </a:lnTo>
                <a:lnTo>
                  <a:pt x="9" y="264"/>
                </a:lnTo>
                <a:lnTo>
                  <a:pt x="11" y="262"/>
                </a:lnTo>
                <a:lnTo>
                  <a:pt x="14" y="260"/>
                </a:lnTo>
                <a:lnTo>
                  <a:pt x="16" y="258"/>
                </a:lnTo>
                <a:lnTo>
                  <a:pt x="18" y="257"/>
                </a:lnTo>
                <a:lnTo>
                  <a:pt x="21" y="256"/>
                </a:lnTo>
                <a:lnTo>
                  <a:pt x="23" y="256"/>
                </a:lnTo>
                <a:lnTo>
                  <a:pt x="26" y="257"/>
                </a:lnTo>
                <a:lnTo>
                  <a:pt x="29" y="258"/>
                </a:lnTo>
                <a:lnTo>
                  <a:pt x="32" y="260"/>
                </a:lnTo>
                <a:lnTo>
                  <a:pt x="35" y="263"/>
                </a:lnTo>
                <a:lnTo>
                  <a:pt x="38" y="267"/>
                </a:lnTo>
                <a:lnTo>
                  <a:pt x="42" y="272"/>
                </a:lnTo>
                <a:lnTo>
                  <a:pt x="45" y="278"/>
                </a:lnTo>
                <a:lnTo>
                  <a:pt x="48" y="282"/>
                </a:lnTo>
                <a:lnTo>
                  <a:pt x="51" y="286"/>
                </a:lnTo>
                <a:lnTo>
                  <a:pt x="53" y="289"/>
                </a:lnTo>
                <a:lnTo>
                  <a:pt x="56" y="292"/>
                </a:lnTo>
                <a:lnTo>
                  <a:pt x="58" y="294"/>
                </a:lnTo>
                <a:lnTo>
                  <a:pt x="60" y="296"/>
                </a:lnTo>
                <a:lnTo>
                  <a:pt x="62" y="297"/>
                </a:lnTo>
                <a:lnTo>
                  <a:pt x="63" y="298"/>
                </a:lnTo>
                <a:lnTo>
                  <a:pt x="65" y="299"/>
                </a:lnTo>
                <a:lnTo>
                  <a:pt x="66" y="299"/>
                </a:lnTo>
                <a:lnTo>
                  <a:pt x="67" y="300"/>
                </a:lnTo>
                <a:lnTo>
                  <a:pt x="68" y="300"/>
                </a:lnTo>
                <a:lnTo>
                  <a:pt x="69" y="300"/>
                </a:lnTo>
                <a:lnTo>
                  <a:pt x="70" y="300"/>
                </a:lnTo>
                <a:lnTo>
                  <a:pt x="69" y="300"/>
                </a:lnTo>
                <a:lnTo>
                  <a:pt x="69" y="301"/>
                </a:lnTo>
                <a:lnTo>
                  <a:pt x="68" y="301"/>
                </a:lnTo>
                <a:lnTo>
                  <a:pt x="67" y="301"/>
                </a:lnTo>
                <a:lnTo>
                  <a:pt x="67" y="302"/>
                </a:lnTo>
                <a:lnTo>
                  <a:pt x="66" y="302"/>
                </a:lnTo>
                <a:lnTo>
                  <a:pt x="65" y="302"/>
                </a:lnTo>
                <a:lnTo>
                  <a:pt x="64" y="302"/>
                </a:lnTo>
                <a:lnTo>
                  <a:pt x="63" y="302"/>
                </a:lnTo>
                <a:lnTo>
                  <a:pt x="61" y="302"/>
                </a:lnTo>
                <a:lnTo>
                  <a:pt x="62" y="303"/>
                </a:lnTo>
                <a:lnTo>
                  <a:pt x="63" y="304"/>
                </a:lnTo>
                <a:lnTo>
                  <a:pt x="64" y="305"/>
                </a:lnTo>
                <a:lnTo>
                  <a:pt x="64" y="307"/>
                </a:lnTo>
                <a:lnTo>
                  <a:pt x="65" y="308"/>
                </a:lnTo>
                <a:lnTo>
                  <a:pt x="66" y="310"/>
                </a:lnTo>
                <a:lnTo>
                  <a:pt x="66" y="311"/>
                </a:lnTo>
                <a:lnTo>
                  <a:pt x="67" y="313"/>
                </a:lnTo>
                <a:lnTo>
                  <a:pt x="67" y="315"/>
                </a:lnTo>
                <a:lnTo>
                  <a:pt x="68" y="317"/>
                </a:lnTo>
                <a:lnTo>
                  <a:pt x="68" y="319"/>
                </a:lnTo>
                <a:lnTo>
                  <a:pt x="68" y="321"/>
                </a:lnTo>
                <a:lnTo>
                  <a:pt x="68" y="323"/>
                </a:lnTo>
                <a:lnTo>
                  <a:pt x="68" y="325"/>
                </a:lnTo>
                <a:lnTo>
                  <a:pt x="68" y="327"/>
                </a:lnTo>
                <a:lnTo>
                  <a:pt x="68" y="329"/>
                </a:lnTo>
                <a:lnTo>
                  <a:pt x="68" y="331"/>
                </a:lnTo>
                <a:lnTo>
                  <a:pt x="67" y="334"/>
                </a:lnTo>
                <a:lnTo>
                  <a:pt x="67" y="337"/>
                </a:lnTo>
                <a:lnTo>
                  <a:pt x="67" y="340"/>
                </a:lnTo>
                <a:lnTo>
                  <a:pt x="67" y="344"/>
                </a:lnTo>
                <a:lnTo>
                  <a:pt x="67" y="348"/>
                </a:lnTo>
                <a:lnTo>
                  <a:pt x="68" y="352"/>
                </a:lnTo>
                <a:lnTo>
                  <a:pt x="68" y="356"/>
                </a:lnTo>
                <a:lnTo>
                  <a:pt x="69" y="361"/>
                </a:lnTo>
                <a:lnTo>
                  <a:pt x="70" y="365"/>
                </a:lnTo>
                <a:lnTo>
                  <a:pt x="71" y="369"/>
                </a:lnTo>
                <a:lnTo>
                  <a:pt x="73" y="374"/>
                </a:lnTo>
                <a:lnTo>
                  <a:pt x="75" y="379"/>
                </a:lnTo>
                <a:lnTo>
                  <a:pt x="78" y="385"/>
                </a:lnTo>
                <a:lnTo>
                  <a:pt x="81" y="390"/>
                </a:lnTo>
                <a:lnTo>
                  <a:pt x="84" y="395"/>
                </a:lnTo>
                <a:lnTo>
                  <a:pt x="84" y="394"/>
                </a:lnTo>
                <a:lnTo>
                  <a:pt x="84" y="392"/>
                </a:lnTo>
                <a:lnTo>
                  <a:pt x="84" y="390"/>
                </a:lnTo>
                <a:lnTo>
                  <a:pt x="84" y="388"/>
                </a:lnTo>
                <a:lnTo>
                  <a:pt x="85" y="386"/>
                </a:lnTo>
                <a:lnTo>
                  <a:pt x="85" y="383"/>
                </a:lnTo>
                <a:lnTo>
                  <a:pt x="86" y="380"/>
                </a:lnTo>
                <a:lnTo>
                  <a:pt x="87" y="377"/>
                </a:lnTo>
                <a:lnTo>
                  <a:pt x="88" y="374"/>
                </a:lnTo>
                <a:lnTo>
                  <a:pt x="89" y="371"/>
                </a:lnTo>
                <a:lnTo>
                  <a:pt x="90" y="369"/>
                </a:lnTo>
                <a:lnTo>
                  <a:pt x="91" y="366"/>
                </a:lnTo>
                <a:lnTo>
                  <a:pt x="92" y="364"/>
                </a:lnTo>
                <a:lnTo>
                  <a:pt x="94" y="362"/>
                </a:lnTo>
                <a:lnTo>
                  <a:pt x="95" y="361"/>
                </a:lnTo>
                <a:lnTo>
                  <a:pt x="97" y="360"/>
                </a:lnTo>
                <a:lnTo>
                  <a:pt x="98" y="359"/>
                </a:lnTo>
                <a:lnTo>
                  <a:pt x="100" y="358"/>
                </a:lnTo>
                <a:lnTo>
                  <a:pt x="103" y="356"/>
                </a:lnTo>
                <a:lnTo>
                  <a:pt x="105" y="353"/>
                </a:lnTo>
                <a:lnTo>
                  <a:pt x="108" y="350"/>
                </a:lnTo>
                <a:lnTo>
                  <a:pt x="110" y="347"/>
                </a:lnTo>
                <a:lnTo>
                  <a:pt x="113" y="343"/>
                </a:lnTo>
                <a:lnTo>
                  <a:pt x="115" y="340"/>
                </a:lnTo>
                <a:lnTo>
                  <a:pt x="118" y="336"/>
                </a:lnTo>
                <a:lnTo>
                  <a:pt x="120" y="332"/>
                </a:lnTo>
                <a:lnTo>
                  <a:pt x="122" y="328"/>
                </a:lnTo>
                <a:lnTo>
                  <a:pt x="124" y="325"/>
                </a:lnTo>
                <a:lnTo>
                  <a:pt x="126" y="321"/>
                </a:lnTo>
                <a:lnTo>
                  <a:pt x="126" y="318"/>
                </a:lnTo>
                <a:lnTo>
                  <a:pt x="127" y="315"/>
                </a:lnTo>
                <a:lnTo>
                  <a:pt x="127" y="312"/>
                </a:lnTo>
                <a:lnTo>
                  <a:pt x="127" y="310"/>
                </a:lnTo>
                <a:lnTo>
                  <a:pt x="128" y="308"/>
                </a:lnTo>
                <a:lnTo>
                  <a:pt x="130" y="306"/>
                </a:lnTo>
                <a:lnTo>
                  <a:pt x="132" y="304"/>
                </a:lnTo>
                <a:lnTo>
                  <a:pt x="135" y="302"/>
                </a:lnTo>
                <a:lnTo>
                  <a:pt x="138" y="301"/>
                </a:lnTo>
                <a:lnTo>
                  <a:pt x="142" y="300"/>
                </a:lnTo>
                <a:lnTo>
                  <a:pt x="146" y="300"/>
                </a:lnTo>
                <a:lnTo>
                  <a:pt x="150" y="299"/>
                </a:lnTo>
                <a:lnTo>
                  <a:pt x="154" y="299"/>
                </a:lnTo>
                <a:lnTo>
                  <a:pt x="158" y="299"/>
                </a:lnTo>
                <a:lnTo>
                  <a:pt x="162" y="300"/>
                </a:lnTo>
                <a:lnTo>
                  <a:pt x="166" y="301"/>
                </a:lnTo>
                <a:lnTo>
                  <a:pt x="170" y="302"/>
                </a:lnTo>
                <a:lnTo>
                  <a:pt x="174" y="303"/>
                </a:lnTo>
                <a:lnTo>
                  <a:pt x="177" y="304"/>
                </a:lnTo>
                <a:lnTo>
                  <a:pt x="180" y="305"/>
                </a:lnTo>
                <a:lnTo>
                  <a:pt x="183" y="306"/>
                </a:lnTo>
                <a:lnTo>
                  <a:pt x="187" y="305"/>
                </a:lnTo>
                <a:lnTo>
                  <a:pt x="190" y="304"/>
                </a:lnTo>
                <a:lnTo>
                  <a:pt x="194" y="303"/>
                </a:lnTo>
                <a:lnTo>
                  <a:pt x="198" y="301"/>
                </a:lnTo>
                <a:lnTo>
                  <a:pt x="201" y="298"/>
                </a:lnTo>
                <a:lnTo>
                  <a:pt x="205" y="296"/>
                </a:lnTo>
                <a:lnTo>
                  <a:pt x="208" y="293"/>
                </a:lnTo>
                <a:lnTo>
                  <a:pt x="211" y="290"/>
                </a:lnTo>
                <a:lnTo>
                  <a:pt x="214" y="286"/>
                </a:lnTo>
                <a:lnTo>
                  <a:pt x="217" y="283"/>
                </a:lnTo>
                <a:lnTo>
                  <a:pt x="219" y="279"/>
                </a:lnTo>
                <a:lnTo>
                  <a:pt x="222" y="275"/>
                </a:lnTo>
                <a:lnTo>
                  <a:pt x="224" y="271"/>
                </a:lnTo>
                <a:lnTo>
                  <a:pt x="226" y="268"/>
                </a:lnTo>
                <a:lnTo>
                  <a:pt x="228" y="264"/>
                </a:lnTo>
                <a:lnTo>
                  <a:pt x="230" y="262"/>
                </a:lnTo>
                <a:lnTo>
                  <a:pt x="233" y="260"/>
                </a:lnTo>
                <a:lnTo>
                  <a:pt x="237" y="259"/>
                </a:lnTo>
                <a:lnTo>
                  <a:pt x="241" y="259"/>
                </a:lnTo>
                <a:lnTo>
                  <a:pt x="245" y="259"/>
                </a:lnTo>
                <a:lnTo>
                  <a:pt x="250" y="261"/>
                </a:lnTo>
                <a:lnTo>
                  <a:pt x="255" y="262"/>
                </a:lnTo>
                <a:lnTo>
                  <a:pt x="260" y="264"/>
                </a:lnTo>
                <a:lnTo>
                  <a:pt x="265" y="267"/>
                </a:lnTo>
                <a:lnTo>
                  <a:pt x="271" y="270"/>
                </a:lnTo>
                <a:lnTo>
                  <a:pt x="276" y="273"/>
                </a:lnTo>
                <a:lnTo>
                  <a:pt x="281" y="276"/>
                </a:lnTo>
                <a:lnTo>
                  <a:pt x="287" y="279"/>
                </a:lnTo>
                <a:lnTo>
                  <a:pt x="292" y="283"/>
                </a:lnTo>
                <a:lnTo>
                  <a:pt x="295" y="286"/>
                </a:lnTo>
                <a:lnTo>
                  <a:pt x="300" y="290"/>
                </a:lnTo>
                <a:lnTo>
                  <a:pt x="306" y="293"/>
                </a:lnTo>
                <a:lnTo>
                  <a:pt x="312" y="296"/>
                </a:lnTo>
                <a:lnTo>
                  <a:pt x="319" y="299"/>
                </a:lnTo>
                <a:lnTo>
                  <a:pt x="326" y="302"/>
                </a:lnTo>
                <a:lnTo>
                  <a:pt x="334" y="306"/>
                </a:lnTo>
                <a:lnTo>
                  <a:pt x="341" y="309"/>
                </a:lnTo>
                <a:lnTo>
                  <a:pt x="348" y="312"/>
                </a:lnTo>
                <a:lnTo>
                  <a:pt x="356" y="315"/>
                </a:lnTo>
                <a:lnTo>
                  <a:pt x="363" y="318"/>
                </a:lnTo>
                <a:lnTo>
                  <a:pt x="370" y="320"/>
                </a:lnTo>
                <a:lnTo>
                  <a:pt x="376" y="322"/>
                </a:lnTo>
                <a:lnTo>
                  <a:pt x="381" y="323"/>
                </a:lnTo>
                <a:lnTo>
                  <a:pt x="386" y="325"/>
                </a:lnTo>
                <a:lnTo>
                  <a:pt x="391" y="325"/>
                </a:lnTo>
                <a:lnTo>
                  <a:pt x="394" y="325"/>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0" name="Freeform 42"/>
          <p:cNvSpPr>
            <a:spLocks/>
          </p:cNvSpPr>
          <p:nvPr/>
        </p:nvSpPr>
        <p:spPr bwMode="auto">
          <a:xfrm>
            <a:off x="6865938" y="2943225"/>
            <a:ext cx="419100" cy="638175"/>
          </a:xfrm>
          <a:custGeom>
            <a:avLst/>
            <a:gdLst>
              <a:gd name="T0" fmla="*/ 2147483647 w 264"/>
              <a:gd name="T1" fmla="*/ 2147483647 h 402"/>
              <a:gd name="T2" fmla="*/ 2147483647 w 264"/>
              <a:gd name="T3" fmla="*/ 2147483647 h 402"/>
              <a:gd name="T4" fmla="*/ 2147483647 w 264"/>
              <a:gd name="T5" fmla="*/ 2147483647 h 402"/>
              <a:gd name="T6" fmla="*/ 2147483647 w 264"/>
              <a:gd name="T7" fmla="*/ 2147483647 h 402"/>
              <a:gd name="T8" fmla="*/ 2147483647 w 264"/>
              <a:gd name="T9" fmla="*/ 2147483647 h 402"/>
              <a:gd name="T10" fmla="*/ 2147483647 w 264"/>
              <a:gd name="T11" fmla="*/ 2147483647 h 402"/>
              <a:gd name="T12" fmla="*/ 2147483647 w 264"/>
              <a:gd name="T13" fmla="*/ 2147483647 h 402"/>
              <a:gd name="T14" fmla="*/ 2147483647 w 264"/>
              <a:gd name="T15" fmla="*/ 2147483647 h 402"/>
              <a:gd name="T16" fmla="*/ 2147483647 w 264"/>
              <a:gd name="T17" fmla="*/ 2147483647 h 402"/>
              <a:gd name="T18" fmla="*/ 2147483647 w 264"/>
              <a:gd name="T19" fmla="*/ 2147483647 h 402"/>
              <a:gd name="T20" fmla="*/ 2147483647 w 264"/>
              <a:gd name="T21" fmla="*/ 0 h 402"/>
              <a:gd name="T22" fmla="*/ 0 w 264"/>
              <a:gd name="T23" fmla="*/ 2147483647 h 402"/>
              <a:gd name="T24" fmla="*/ 2147483647 w 264"/>
              <a:gd name="T25" fmla="*/ 2147483647 h 402"/>
              <a:gd name="T26" fmla="*/ 2147483647 w 264"/>
              <a:gd name="T27" fmla="*/ 2147483647 h 402"/>
              <a:gd name="T28" fmla="*/ 2147483647 w 264"/>
              <a:gd name="T29" fmla="*/ 2147483647 h 402"/>
              <a:gd name="T30" fmla="*/ 2147483647 w 264"/>
              <a:gd name="T31" fmla="*/ 2147483647 h 402"/>
              <a:gd name="T32" fmla="*/ 2147483647 w 264"/>
              <a:gd name="T33" fmla="*/ 2147483647 h 402"/>
              <a:gd name="T34" fmla="*/ 2147483647 w 264"/>
              <a:gd name="T35" fmla="*/ 2147483647 h 402"/>
              <a:gd name="T36" fmla="*/ 2147483647 w 264"/>
              <a:gd name="T37" fmla="*/ 2147483647 h 402"/>
              <a:gd name="T38" fmla="*/ 2147483647 w 264"/>
              <a:gd name="T39" fmla="*/ 2147483647 h 402"/>
              <a:gd name="T40" fmla="*/ 2147483647 w 264"/>
              <a:gd name="T41" fmla="*/ 2147483647 h 402"/>
              <a:gd name="T42" fmla="*/ 2147483647 w 264"/>
              <a:gd name="T43" fmla="*/ 2147483647 h 402"/>
              <a:gd name="T44" fmla="*/ 2147483647 w 264"/>
              <a:gd name="T45" fmla="*/ 2147483647 h 402"/>
              <a:gd name="T46" fmla="*/ 2147483647 w 264"/>
              <a:gd name="T47" fmla="*/ 2147483647 h 402"/>
              <a:gd name="T48" fmla="*/ 2147483647 w 264"/>
              <a:gd name="T49" fmla="*/ 2147483647 h 402"/>
              <a:gd name="T50" fmla="*/ 2147483647 w 264"/>
              <a:gd name="T51" fmla="*/ 2147483647 h 402"/>
              <a:gd name="T52" fmla="*/ 2147483647 w 264"/>
              <a:gd name="T53" fmla="*/ 2147483647 h 402"/>
              <a:gd name="T54" fmla="*/ 2147483647 w 264"/>
              <a:gd name="T55" fmla="*/ 2147483647 h 402"/>
              <a:gd name="T56" fmla="*/ 2147483647 w 264"/>
              <a:gd name="T57" fmla="*/ 2147483647 h 402"/>
              <a:gd name="T58" fmla="*/ 2147483647 w 264"/>
              <a:gd name="T59" fmla="*/ 2147483647 h 402"/>
              <a:gd name="T60" fmla="*/ 2147483647 w 264"/>
              <a:gd name="T61" fmla="*/ 2147483647 h 402"/>
              <a:gd name="T62" fmla="*/ 2147483647 w 264"/>
              <a:gd name="T63" fmla="*/ 2147483647 h 402"/>
              <a:gd name="T64" fmla="*/ 2147483647 w 264"/>
              <a:gd name="T65" fmla="*/ 2147483647 h 402"/>
              <a:gd name="T66" fmla="*/ 2147483647 w 264"/>
              <a:gd name="T67" fmla="*/ 2147483647 h 402"/>
              <a:gd name="T68" fmla="*/ 2147483647 w 264"/>
              <a:gd name="T69" fmla="*/ 2147483647 h 402"/>
              <a:gd name="T70" fmla="*/ 2147483647 w 264"/>
              <a:gd name="T71" fmla="*/ 2147483647 h 402"/>
              <a:gd name="T72" fmla="*/ 2147483647 w 264"/>
              <a:gd name="T73" fmla="*/ 2147483647 h 402"/>
              <a:gd name="T74" fmla="*/ 2147483647 w 264"/>
              <a:gd name="T75" fmla="*/ 2147483647 h 402"/>
              <a:gd name="T76" fmla="*/ 2147483647 w 264"/>
              <a:gd name="T77" fmla="*/ 2147483647 h 402"/>
              <a:gd name="T78" fmla="*/ 2147483647 w 264"/>
              <a:gd name="T79" fmla="*/ 2147483647 h 402"/>
              <a:gd name="T80" fmla="*/ 2147483647 w 264"/>
              <a:gd name="T81" fmla="*/ 2147483647 h 402"/>
              <a:gd name="T82" fmla="*/ 2147483647 w 264"/>
              <a:gd name="T83" fmla="*/ 2147483647 h 402"/>
              <a:gd name="T84" fmla="*/ 2147483647 w 264"/>
              <a:gd name="T85" fmla="*/ 2147483647 h 402"/>
              <a:gd name="T86" fmla="*/ 2147483647 w 264"/>
              <a:gd name="T87" fmla="*/ 2147483647 h 402"/>
              <a:gd name="T88" fmla="*/ 2147483647 w 264"/>
              <a:gd name="T89" fmla="*/ 2147483647 h 402"/>
              <a:gd name="T90" fmla="*/ 2147483647 w 264"/>
              <a:gd name="T91" fmla="*/ 2147483647 h 402"/>
              <a:gd name="T92" fmla="*/ 2147483647 w 264"/>
              <a:gd name="T93" fmla="*/ 2147483647 h 402"/>
              <a:gd name="T94" fmla="*/ 2147483647 w 264"/>
              <a:gd name="T95" fmla="*/ 2147483647 h 402"/>
              <a:gd name="T96" fmla="*/ 2147483647 w 264"/>
              <a:gd name="T97" fmla="*/ 2147483647 h 402"/>
              <a:gd name="T98" fmla="*/ 2147483647 w 264"/>
              <a:gd name="T99" fmla="*/ 2147483647 h 402"/>
              <a:gd name="T100" fmla="*/ 2147483647 w 264"/>
              <a:gd name="T101" fmla="*/ 2147483647 h 402"/>
              <a:gd name="T102" fmla="*/ 2147483647 w 264"/>
              <a:gd name="T103" fmla="*/ 2147483647 h 402"/>
              <a:gd name="T104" fmla="*/ 2147483647 w 264"/>
              <a:gd name="T105" fmla="*/ 2147483647 h 402"/>
              <a:gd name="T106" fmla="*/ 2147483647 w 264"/>
              <a:gd name="T107" fmla="*/ 2147483647 h 402"/>
              <a:gd name="T108" fmla="*/ 2147483647 w 264"/>
              <a:gd name="T109" fmla="*/ 2147483647 h 402"/>
              <a:gd name="T110" fmla="*/ 2147483647 w 264"/>
              <a:gd name="T111" fmla="*/ 2147483647 h 40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4"/>
              <a:gd name="T169" fmla="*/ 0 h 402"/>
              <a:gd name="T170" fmla="*/ 264 w 264"/>
              <a:gd name="T171" fmla="*/ 402 h 40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4" h="402">
                <a:moveTo>
                  <a:pt x="263" y="112"/>
                </a:moveTo>
                <a:lnTo>
                  <a:pt x="260" y="101"/>
                </a:lnTo>
                <a:lnTo>
                  <a:pt x="257" y="92"/>
                </a:lnTo>
                <a:lnTo>
                  <a:pt x="253" y="82"/>
                </a:lnTo>
                <a:lnTo>
                  <a:pt x="249" y="74"/>
                </a:lnTo>
                <a:lnTo>
                  <a:pt x="244" y="66"/>
                </a:lnTo>
                <a:lnTo>
                  <a:pt x="240" y="58"/>
                </a:lnTo>
                <a:lnTo>
                  <a:pt x="234" y="51"/>
                </a:lnTo>
                <a:lnTo>
                  <a:pt x="229" y="45"/>
                </a:lnTo>
                <a:lnTo>
                  <a:pt x="222" y="39"/>
                </a:lnTo>
                <a:lnTo>
                  <a:pt x="215" y="33"/>
                </a:lnTo>
                <a:lnTo>
                  <a:pt x="208" y="29"/>
                </a:lnTo>
                <a:lnTo>
                  <a:pt x="201" y="25"/>
                </a:lnTo>
                <a:lnTo>
                  <a:pt x="194" y="21"/>
                </a:lnTo>
                <a:lnTo>
                  <a:pt x="185" y="17"/>
                </a:lnTo>
                <a:lnTo>
                  <a:pt x="177" y="13"/>
                </a:lnTo>
                <a:lnTo>
                  <a:pt x="167" y="10"/>
                </a:lnTo>
                <a:lnTo>
                  <a:pt x="158" y="8"/>
                </a:lnTo>
                <a:lnTo>
                  <a:pt x="151" y="7"/>
                </a:lnTo>
                <a:lnTo>
                  <a:pt x="143" y="8"/>
                </a:lnTo>
                <a:lnTo>
                  <a:pt x="137" y="10"/>
                </a:lnTo>
                <a:lnTo>
                  <a:pt x="131" y="13"/>
                </a:lnTo>
                <a:lnTo>
                  <a:pt x="125" y="16"/>
                </a:lnTo>
                <a:lnTo>
                  <a:pt x="120" y="20"/>
                </a:lnTo>
                <a:lnTo>
                  <a:pt x="115" y="25"/>
                </a:lnTo>
                <a:lnTo>
                  <a:pt x="111" y="30"/>
                </a:lnTo>
                <a:lnTo>
                  <a:pt x="107" y="33"/>
                </a:lnTo>
                <a:lnTo>
                  <a:pt x="103" y="38"/>
                </a:lnTo>
                <a:lnTo>
                  <a:pt x="99" y="42"/>
                </a:lnTo>
                <a:lnTo>
                  <a:pt x="95" y="45"/>
                </a:lnTo>
                <a:lnTo>
                  <a:pt x="90" y="47"/>
                </a:lnTo>
                <a:lnTo>
                  <a:pt x="85" y="49"/>
                </a:lnTo>
                <a:lnTo>
                  <a:pt x="80" y="48"/>
                </a:lnTo>
                <a:lnTo>
                  <a:pt x="75" y="47"/>
                </a:lnTo>
                <a:lnTo>
                  <a:pt x="68" y="44"/>
                </a:lnTo>
                <a:lnTo>
                  <a:pt x="63" y="39"/>
                </a:lnTo>
                <a:lnTo>
                  <a:pt x="56" y="34"/>
                </a:lnTo>
                <a:lnTo>
                  <a:pt x="49" y="29"/>
                </a:lnTo>
                <a:lnTo>
                  <a:pt x="41" y="23"/>
                </a:lnTo>
                <a:lnTo>
                  <a:pt x="34" y="17"/>
                </a:lnTo>
                <a:lnTo>
                  <a:pt x="27" y="11"/>
                </a:lnTo>
                <a:lnTo>
                  <a:pt x="22" y="7"/>
                </a:lnTo>
                <a:lnTo>
                  <a:pt x="16" y="3"/>
                </a:lnTo>
                <a:lnTo>
                  <a:pt x="11" y="0"/>
                </a:lnTo>
                <a:lnTo>
                  <a:pt x="6" y="0"/>
                </a:lnTo>
                <a:lnTo>
                  <a:pt x="3" y="1"/>
                </a:lnTo>
                <a:lnTo>
                  <a:pt x="1" y="5"/>
                </a:lnTo>
                <a:lnTo>
                  <a:pt x="0" y="11"/>
                </a:lnTo>
                <a:lnTo>
                  <a:pt x="1" y="20"/>
                </a:lnTo>
                <a:lnTo>
                  <a:pt x="2" y="31"/>
                </a:lnTo>
                <a:lnTo>
                  <a:pt x="4" y="42"/>
                </a:lnTo>
                <a:lnTo>
                  <a:pt x="5" y="53"/>
                </a:lnTo>
                <a:lnTo>
                  <a:pt x="7" y="65"/>
                </a:lnTo>
                <a:lnTo>
                  <a:pt x="8" y="76"/>
                </a:lnTo>
                <a:lnTo>
                  <a:pt x="9" y="88"/>
                </a:lnTo>
                <a:lnTo>
                  <a:pt x="11" y="100"/>
                </a:lnTo>
                <a:lnTo>
                  <a:pt x="12" y="111"/>
                </a:lnTo>
                <a:lnTo>
                  <a:pt x="13" y="123"/>
                </a:lnTo>
                <a:lnTo>
                  <a:pt x="15" y="135"/>
                </a:lnTo>
                <a:lnTo>
                  <a:pt x="16" y="147"/>
                </a:lnTo>
                <a:lnTo>
                  <a:pt x="18" y="158"/>
                </a:lnTo>
                <a:lnTo>
                  <a:pt x="20" y="169"/>
                </a:lnTo>
                <a:lnTo>
                  <a:pt x="22" y="180"/>
                </a:lnTo>
                <a:lnTo>
                  <a:pt x="23" y="192"/>
                </a:lnTo>
                <a:lnTo>
                  <a:pt x="25" y="203"/>
                </a:lnTo>
                <a:lnTo>
                  <a:pt x="27" y="215"/>
                </a:lnTo>
                <a:lnTo>
                  <a:pt x="29" y="228"/>
                </a:lnTo>
                <a:lnTo>
                  <a:pt x="31" y="242"/>
                </a:lnTo>
                <a:lnTo>
                  <a:pt x="33" y="258"/>
                </a:lnTo>
                <a:lnTo>
                  <a:pt x="34" y="274"/>
                </a:lnTo>
                <a:lnTo>
                  <a:pt x="36" y="291"/>
                </a:lnTo>
                <a:lnTo>
                  <a:pt x="37" y="306"/>
                </a:lnTo>
                <a:lnTo>
                  <a:pt x="39" y="323"/>
                </a:lnTo>
                <a:lnTo>
                  <a:pt x="41" y="338"/>
                </a:lnTo>
                <a:lnTo>
                  <a:pt x="43" y="353"/>
                </a:lnTo>
                <a:lnTo>
                  <a:pt x="45" y="366"/>
                </a:lnTo>
                <a:lnTo>
                  <a:pt x="48" y="377"/>
                </a:lnTo>
                <a:lnTo>
                  <a:pt x="51" y="386"/>
                </a:lnTo>
                <a:lnTo>
                  <a:pt x="54" y="394"/>
                </a:lnTo>
                <a:lnTo>
                  <a:pt x="58" y="398"/>
                </a:lnTo>
                <a:lnTo>
                  <a:pt x="62" y="400"/>
                </a:lnTo>
                <a:lnTo>
                  <a:pt x="73" y="399"/>
                </a:lnTo>
                <a:lnTo>
                  <a:pt x="85" y="399"/>
                </a:lnTo>
                <a:lnTo>
                  <a:pt x="97" y="399"/>
                </a:lnTo>
                <a:lnTo>
                  <a:pt x="109" y="399"/>
                </a:lnTo>
                <a:lnTo>
                  <a:pt x="120" y="400"/>
                </a:lnTo>
                <a:lnTo>
                  <a:pt x="132" y="400"/>
                </a:lnTo>
                <a:lnTo>
                  <a:pt x="144" y="400"/>
                </a:lnTo>
                <a:lnTo>
                  <a:pt x="154" y="401"/>
                </a:lnTo>
                <a:lnTo>
                  <a:pt x="164" y="401"/>
                </a:lnTo>
                <a:lnTo>
                  <a:pt x="173" y="401"/>
                </a:lnTo>
                <a:lnTo>
                  <a:pt x="182" y="401"/>
                </a:lnTo>
                <a:lnTo>
                  <a:pt x="189" y="401"/>
                </a:lnTo>
                <a:lnTo>
                  <a:pt x="195" y="401"/>
                </a:lnTo>
                <a:lnTo>
                  <a:pt x="198" y="401"/>
                </a:lnTo>
                <a:lnTo>
                  <a:pt x="201" y="400"/>
                </a:lnTo>
                <a:lnTo>
                  <a:pt x="202" y="400"/>
                </a:lnTo>
                <a:lnTo>
                  <a:pt x="202" y="374"/>
                </a:lnTo>
                <a:lnTo>
                  <a:pt x="201" y="352"/>
                </a:lnTo>
                <a:lnTo>
                  <a:pt x="201" y="333"/>
                </a:lnTo>
                <a:lnTo>
                  <a:pt x="201" y="316"/>
                </a:lnTo>
                <a:lnTo>
                  <a:pt x="200" y="302"/>
                </a:lnTo>
                <a:lnTo>
                  <a:pt x="199" y="291"/>
                </a:lnTo>
                <a:lnTo>
                  <a:pt x="199" y="280"/>
                </a:lnTo>
                <a:lnTo>
                  <a:pt x="198" y="271"/>
                </a:lnTo>
                <a:lnTo>
                  <a:pt x="197" y="264"/>
                </a:lnTo>
                <a:lnTo>
                  <a:pt x="196" y="257"/>
                </a:lnTo>
                <a:lnTo>
                  <a:pt x="195" y="250"/>
                </a:lnTo>
                <a:lnTo>
                  <a:pt x="194" y="244"/>
                </a:lnTo>
                <a:lnTo>
                  <a:pt x="193" y="237"/>
                </a:lnTo>
                <a:lnTo>
                  <a:pt x="191" y="232"/>
                </a:lnTo>
                <a:lnTo>
                  <a:pt x="190" y="224"/>
                </a:lnTo>
                <a:lnTo>
                  <a:pt x="188" y="215"/>
                </a:lnTo>
                <a:lnTo>
                  <a:pt x="187" y="205"/>
                </a:lnTo>
                <a:lnTo>
                  <a:pt x="185" y="195"/>
                </a:lnTo>
                <a:lnTo>
                  <a:pt x="182" y="185"/>
                </a:lnTo>
                <a:lnTo>
                  <a:pt x="180" y="176"/>
                </a:lnTo>
                <a:lnTo>
                  <a:pt x="177" y="167"/>
                </a:lnTo>
                <a:lnTo>
                  <a:pt x="173" y="160"/>
                </a:lnTo>
                <a:lnTo>
                  <a:pt x="169" y="154"/>
                </a:lnTo>
                <a:lnTo>
                  <a:pt x="164" y="149"/>
                </a:lnTo>
                <a:lnTo>
                  <a:pt x="159" y="147"/>
                </a:lnTo>
                <a:lnTo>
                  <a:pt x="153" y="146"/>
                </a:lnTo>
                <a:lnTo>
                  <a:pt x="148" y="148"/>
                </a:lnTo>
                <a:lnTo>
                  <a:pt x="141" y="153"/>
                </a:lnTo>
                <a:lnTo>
                  <a:pt x="133" y="161"/>
                </a:lnTo>
                <a:lnTo>
                  <a:pt x="124" y="171"/>
                </a:lnTo>
                <a:lnTo>
                  <a:pt x="114" y="186"/>
                </a:lnTo>
                <a:lnTo>
                  <a:pt x="105" y="205"/>
                </a:lnTo>
                <a:lnTo>
                  <a:pt x="95" y="225"/>
                </a:lnTo>
                <a:lnTo>
                  <a:pt x="89" y="244"/>
                </a:lnTo>
                <a:lnTo>
                  <a:pt x="85" y="262"/>
                </a:lnTo>
                <a:lnTo>
                  <a:pt x="84" y="278"/>
                </a:lnTo>
                <a:lnTo>
                  <a:pt x="84" y="294"/>
                </a:lnTo>
                <a:lnTo>
                  <a:pt x="86" y="308"/>
                </a:lnTo>
                <a:lnTo>
                  <a:pt x="89" y="321"/>
                </a:lnTo>
                <a:lnTo>
                  <a:pt x="92" y="334"/>
                </a:lnTo>
                <a:lnTo>
                  <a:pt x="96" y="345"/>
                </a:lnTo>
                <a:lnTo>
                  <a:pt x="100" y="355"/>
                </a:lnTo>
                <a:lnTo>
                  <a:pt x="103" y="365"/>
                </a:lnTo>
                <a:lnTo>
                  <a:pt x="105" y="372"/>
                </a:lnTo>
                <a:lnTo>
                  <a:pt x="106" y="380"/>
                </a:lnTo>
                <a:lnTo>
                  <a:pt x="105" y="387"/>
                </a:lnTo>
                <a:lnTo>
                  <a:pt x="102" y="393"/>
                </a:lnTo>
                <a:lnTo>
                  <a:pt x="97" y="398"/>
                </a:lnTo>
                <a:lnTo>
                  <a:pt x="96" y="397"/>
                </a:lnTo>
                <a:lnTo>
                  <a:pt x="95" y="395"/>
                </a:lnTo>
                <a:lnTo>
                  <a:pt x="93" y="392"/>
                </a:lnTo>
                <a:lnTo>
                  <a:pt x="91" y="388"/>
                </a:lnTo>
                <a:lnTo>
                  <a:pt x="87" y="382"/>
                </a:lnTo>
                <a:lnTo>
                  <a:pt x="84" y="376"/>
                </a:lnTo>
                <a:lnTo>
                  <a:pt x="80" y="368"/>
                </a:lnTo>
                <a:lnTo>
                  <a:pt x="76" y="358"/>
                </a:lnTo>
                <a:lnTo>
                  <a:pt x="72" y="347"/>
                </a:lnTo>
                <a:lnTo>
                  <a:pt x="67" y="333"/>
                </a:lnTo>
                <a:lnTo>
                  <a:pt x="64" y="319"/>
                </a:lnTo>
                <a:lnTo>
                  <a:pt x="59" y="302"/>
                </a:lnTo>
                <a:lnTo>
                  <a:pt x="55" y="285"/>
                </a:lnTo>
                <a:lnTo>
                  <a:pt x="51" y="264"/>
                </a:lnTo>
                <a:lnTo>
                  <a:pt x="47" y="242"/>
                </a:lnTo>
                <a:lnTo>
                  <a:pt x="44" y="219"/>
                </a:lnTo>
                <a:lnTo>
                  <a:pt x="42" y="206"/>
                </a:lnTo>
                <a:lnTo>
                  <a:pt x="40" y="192"/>
                </a:lnTo>
                <a:lnTo>
                  <a:pt x="39" y="180"/>
                </a:lnTo>
                <a:lnTo>
                  <a:pt x="38" y="168"/>
                </a:lnTo>
                <a:lnTo>
                  <a:pt x="37" y="158"/>
                </a:lnTo>
                <a:lnTo>
                  <a:pt x="36" y="148"/>
                </a:lnTo>
                <a:lnTo>
                  <a:pt x="36" y="140"/>
                </a:lnTo>
                <a:lnTo>
                  <a:pt x="36" y="132"/>
                </a:lnTo>
                <a:lnTo>
                  <a:pt x="36" y="126"/>
                </a:lnTo>
                <a:lnTo>
                  <a:pt x="37" y="122"/>
                </a:lnTo>
                <a:lnTo>
                  <a:pt x="39" y="119"/>
                </a:lnTo>
                <a:lnTo>
                  <a:pt x="42" y="118"/>
                </a:lnTo>
                <a:lnTo>
                  <a:pt x="45" y="119"/>
                </a:lnTo>
                <a:lnTo>
                  <a:pt x="49" y="122"/>
                </a:lnTo>
                <a:lnTo>
                  <a:pt x="54" y="128"/>
                </a:lnTo>
                <a:lnTo>
                  <a:pt x="60" y="135"/>
                </a:lnTo>
                <a:lnTo>
                  <a:pt x="66" y="142"/>
                </a:lnTo>
                <a:lnTo>
                  <a:pt x="73" y="148"/>
                </a:lnTo>
                <a:lnTo>
                  <a:pt x="81" y="151"/>
                </a:lnTo>
                <a:lnTo>
                  <a:pt x="88" y="152"/>
                </a:lnTo>
                <a:lnTo>
                  <a:pt x="96" y="152"/>
                </a:lnTo>
                <a:lnTo>
                  <a:pt x="103" y="150"/>
                </a:lnTo>
                <a:lnTo>
                  <a:pt x="110" y="146"/>
                </a:lnTo>
                <a:lnTo>
                  <a:pt x="117" y="142"/>
                </a:lnTo>
                <a:lnTo>
                  <a:pt x="124" y="137"/>
                </a:lnTo>
                <a:lnTo>
                  <a:pt x="130" y="130"/>
                </a:lnTo>
                <a:lnTo>
                  <a:pt x="136" y="123"/>
                </a:lnTo>
                <a:lnTo>
                  <a:pt x="142" y="116"/>
                </a:lnTo>
                <a:lnTo>
                  <a:pt x="147" y="108"/>
                </a:lnTo>
                <a:lnTo>
                  <a:pt x="152" y="100"/>
                </a:lnTo>
                <a:lnTo>
                  <a:pt x="154" y="94"/>
                </a:lnTo>
                <a:lnTo>
                  <a:pt x="157" y="86"/>
                </a:lnTo>
                <a:lnTo>
                  <a:pt x="159" y="79"/>
                </a:lnTo>
                <a:lnTo>
                  <a:pt x="162" y="75"/>
                </a:lnTo>
                <a:lnTo>
                  <a:pt x="165" y="72"/>
                </a:lnTo>
                <a:lnTo>
                  <a:pt x="168" y="70"/>
                </a:lnTo>
                <a:lnTo>
                  <a:pt x="171" y="71"/>
                </a:lnTo>
                <a:lnTo>
                  <a:pt x="175" y="72"/>
                </a:lnTo>
                <a:lnTo>
                  <a:pt x="178" y="75"/>
                </a:lnTo>
                <a:lnTo>
                  <a:pt x="182" y="78"/>
                </a:lnTo>
                <a:lnTo>
                  <a:pt x="186" y="81"/>
                </a:lnTo>
                <a:lnTo>
                  <a:pt x="189" y="86"/>
                </a:lnTo>
                <a:lnTo>
                  <a:pt x="193" y="90"/>
                </a:lnTo>
                <a:lnTo>
                  <a:pt x="196" y="94"/>
                </a:lnTo>
                <a:lnTo>
                  <a:pt x="198" y="98"/>
                </a:lnTo>
                <a:lnTo>
                  <a:pt x="201" y="101"/>
                </a:lnTo>
                <a:lnTo>
                  <a:pt x="204" y="104"/>
                </a:lnTo>
                <a:lnTo>
                  <a:pt x="206" y="106"/>
                </a:lnTo>
                <a:lnTo>
                  <a:pt x="208" y="107"/>
                </a:lnTo>
                <a:lnTo>
                  <a:pt x="211" y="109"/>
                </a:lnTo>
                <a:lnTo>
                  <a:pt x="214" y="110"/>
                </a:lnTo>
                <a:lnTo>
                  <a:pt x="217" y="111"/>
                </a:lnTo>
                <a:lnTo>
                  <a:pt x="221" y="112"/>
                </a:lnTo>
                <a:lnTo>
                  <a:pt x="225" y="113"/>
                </a:lnTo>
                <a:lnTo>
                  <a:pt x="229" y="113"/>
                </a:lnTo>
                <a:lnTo>
                  <a:pt x="233" y="114"/>
                </a:lnTo>
                <a:lnTo>
                  <a:pt x="238" y="114"/>
                </a:lnTo>
                <a:lnTo>
                  <a:pt x="241" y="114"/>
                </a:lnTo>
                <a:lnTo>
                  <a:pt x="245" y="114"/>
                </a:lnTo>
                <a:lnTo>
                  <a:pt x="249" y="114"/>
                </a:lnTo>
                <a:lnTo>
                  <a:pt x="253" y="114"/>
                </a:lnTo>
                <a:lnTo>
                  <a:pt x="257" y="113"/>
                </a:lnTo>
                <a:lnTo>
                  <a:pt x="260" y="113"/>
                </a:lnTo>
                <a:lnTo>
                  <a:pt x="263" y="112"/>
                </a:lnTo>
              </a:path>
            </a:pathLst>
          </a:custGeom>
          <a:solidFill>
            <a:srgbClr val="D6BCB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1" name="Freeform 43"/>
          <p:cNvSpPr>
            <a:spLocks/>
          </p:cNvSpPr>
          <p:nvPr/>
        </p:nvSpPr>
        <p:spPr bwMode="auto">
          <a:xfrm>
            <a:off x="7085013" y="3001963"/>
            <a:ext cx="187325" cy="590550"/>
          </a:xfrm>
          <a:custGeom>
            <a:avLst/>
            <a:gdLst>
              <a:gd name="T0" fmla="*/ 2147483647 w 118"/>
              <a:gd name="T1" fmla="*/ 2147483647 h 372"/>
              <a:gd name="T2" fmla="*/ 2147483647 w 118"/>
              <a:gd name="T3" fmla="*/ 2147483647 h 372"/>
              <a:gd name="T4" fmla="*/ 2147483647 w 118"/>
              <a:gd name="T5" fmla="*/ 2147483647 h 372"/>
              <a:gd name="T6" fmla="*/ 2147483647 w 118"/>
              <a:gd name="T7" fmla="*/ 2147483647 h 372"/>
              <a:gd name="T8" fmla="*/ 2147483647 w 118"/>
              <a:gd name="T9" fmla="*/ 2147483647 h 372"/>
              <a:gd name="T10" fmla="*/ 2147483647 w 118"/>
              <a:gd name="T11" fmla="*/ 2147483647 h 372"/>
              <a:gd name="T12" fmla="*/ 2147483647 w 118"/>
              <a:gd name="T13" fmla="*/ 2147483647 h 372"/>
              <a:gd name="T14" fmla="*/ 2147483647 w 118"/>
              <a:gd name="T15" fmla="*/ 2147483647 h 372"/>
              <a:gd name="T16" fmla="*/ 2147483647 w 118"/>
              <a:gd name="T17" fmla="*/ 2147483647 h 372"/>
              <a:gd name="T18" fmla="*/ 2147483647 w 118"/>
              <a:gd name="T19" fmla="*/ 2147483647 h 372"/>
              <a:gd name="T20" fmla="*/ 2147483647 w 118"/>
              <a:gd name="T21" fmla="*/ 2147483647 h 372"/>
              <a:gd name="T22" fmla="*/ 2147483647 w 118"/>
              <a:gd name="T23" fmla="*/ 2147483647 h 372"/>
              <a:gd name="T24" fmla="*/ 2147483647 w 118"/>
              <a:gd name="T25" fmla="*/ 2147483647 h 372"/>
              <a:gd name="T26" fmla="*/ 2147483647 w 118"/>
              <a:gd name="T27" fmla="*/ 2147483647 h 372"/>
              <a:gd name="T28" fmla="*/ 2147483647 w 118"/>
              <a:gd name="T29" fmla="*/ 2147483647 h 372"/>
              <a:gd name="T30" fmla="*/ 2147483647 w 118"/>
              <a:gd name="T31" fmla="*/ 2147483647 h 372"/>
              <a:gd name="T32" fmla="*/ 2147483647 w 118"/>
              <a:gd name="T33" fmla="*/ 2147483647 h 372"/>
              <a:gd name="T34" fmla="*/ 2147483647 w 118"/>
              <a:gd name="T35" fmla="*/ 2147483647 h 372"/>
              <a:gd name="T36" fmla="*/ 2147483647 w 118"/>
              <a:gd name="T37" fmla="*/ 2147483647 h 372"/>
              <a:gd name="T38" fmla="*/ 2147483647 w 118"/>
              <a:gd name="T39" fmla="*/ 2147483647 h 372"/>
              <a:gd name="T40" fmla="*/ 2147483647 w 118"/>
              <a:gd name="T41" fmla="*/ 2147483647 h 372"/>
              <a:gd name="T42" fmla="*/ 2147483647 w 118"/>
              <a:gd name="T43" fmla="*/ 2147483647 h 372"/>
              <a:gd name="T44" fmla="*/ 2147483647 w 118"/>
              <a:gd name="T45" fmla="*/ 2147483647 h 372"/>
              <a:gd name="T46" fmla="*/ 2147483647 w 118"/>
              <a:gd name="T47" fmla="*/ 2147483647 h 372"/>
              <a:gd name="T48" fmla="*/ 2147483647 w 118"/>
              <a:gd name="T49" fmla="*/ 2147483647 h 372"/>
              <a:gd name="T50" fmla="*/ 2147483647 w 118"/>
              <a:gd name="T51" fmla="*/ 2147483647 h 372"/>
              <a:gd name="T52" fmla="*/ 2147483647 w 118"/>
              <a:gd name="T53" fmla="*/ 2147483647 h 372"/>
              <a:gd name="T54" fmla="*/ 2147483647 w 118"/>
              <a:gd name="T55" fmla="*/ 2147483647 h 372"/>
              <a:gd name="T56" fmla="*/ 2147483647 w 118"/>
              <a:gd name="T57" fmla="*/ 2147483647 h 372"/>
              <a:gd name="T58" fmla="*/ 2147483647 w 118"/>
              <a:gd name="T59" fmla="*/ 2147483647 h 372"/>
              <a:gd name="T60" fmla="*/ 2147483647 w 118"/>
              <a:gd name="T61" fmla="*/ 2147483647 h 372"/>
              <a:gd name="T62" fmla="*/ 2147483647 w 118"/>
              <a:gd name="T63" fmla="*/ 2147483647 h 372"/>
              <a:gd name="T64" fmla="*/ 2147483647 w 118"/>
              <a:gd name="T65" fmla="*/ 2147483647 h 372"/>
              <a:gd name="T66" fmla="*/ 2147483647 w 118"/>
              <a:gd name="T67" fmla="*/ 2147483647 h 372"/>
              <a:gd name="T68" fmla="*/ 2147483647 w 118"/>
              <a:gd name="T69" fmla="*/ 2147483647 h 372"/>
              <a:gd name="T70" fmla="*/ 2147483647 w 118"/>
              <a:gd name="T71" fmla="*/ 2147483647 h 372"/>
              <a:gd name="T72" fmla="*/ 2147483647 w 118"/>
              <a:gd name="T73" fmla="*/ 2147483647 h 372"/>
              <a:gd name="T74" fmla="*/ 2147483647 w 118"/>
              <a:gd name="T75" fmla="*/ 2147483647 h 372"/>
              <a:gd name="T76" fmla="*/ 2147483647 w 118"/>
              <a:gd name="T77" fmla="*/ 2147483647 h 372"/>
              <a:gd name="T78" fmla="*/ 2147483647 w 118"/>
              <a:gd name="T79" fmla="*/ 2147483647 h 372"/>
              <a:gd name="T80" fmla="*/ 2147483647 w 118"/>
              <a:gd name="T81" fmla="*/ 2147483647 h 372"/>
              <a:gd name="T82" fmla="*/ 2147483647 w 118"/>
              <a:gd name="T83" fmla="*/ 2147483647 h 372"/>
              <a:gd name="T84" fmla="*/ 0 w 118"/>
              <a:gd name="T85" fmla="*/ 2147483647 h 372"/>
              <a:gd name="T86" fmla="*/ 0 w 118"/>
              <a:gd name="T87" fmla="*/ 2147483647 h 372"/>
              <a:gd name="T88" fmla="*/ 2147483647 w 118"/>
              <a:gd name="T89" fmla="*/ 2147483647 h 372"/>
              <a:gd name="T90" fmla="*/ 2147483647 w 118"/>
              <a:gd name="T91" fmla="*/ 2147483647 h 372"/>
              <a:gd name="T92" fmla="*/ 2147483647 w 118"/>
              <a:gd name="T93" fmla="*/ 2147483647 h 372"/>
              <a:gd name="T94" fmla="*/ 2147483647 w 118"/>
              <a:gd name="T95" fmla="*/ 2147483647 h 372"/>
              <a:gd name="T96" fmla="*/ 2147483647 w 118"/>
              <a:gd name="T97" fmla="*/ 2147483647 h 372"/>
              <a:gd name="T98" fmla="*/ 2147483647 w 118"/>
              <a:gd name="T99" fmla="*/ 2147483647 h 372"/>
              <a:gd name="T100" fmla="*/ 2147483647 w 118"/>
              <a:gd name="T101" fmla="*/ 2147483647 h 372"/>
              <a:gd name="T102" fmla="*/ 2147483647 w 118"/>
              <a:gd name="T103" fmla="*/ 2147483647 h 372"/>
              <a:gd name="T104" fmla="*/ 2147483647 w 118"/>
              <a:gd name="T105" fmla="*/ 2147483647 h 372"/>
              <a:gd name="T106" fmla="*/ 2147483647 w 118"/>
              <a:gd name="T107" fmla="*/ 2147483647 h 372"/>
              <a:gd name="T108" fmla="*/ 2147483647 w 118"/>
              <a:gd name="T109" fmla="*/ 2147483647 h 372"/>
              <a:gd name="T110" fmla="*/ 2147483647 w 118"/>
              <a:gd name="T111" fmla="*/ 2147483647 h 372"/>
              <a:gd name="T112" fmla="*/ 2147483647 w 118"/>
              <a:gd name="T113" fmla="*/ 2147483647 h 372"/>
              <a:gd name="T114" fmla="*/ 2147483647 w 118"/>
              <a:gd name="T115" fmla="*/ 2147483647 h 372"/>
              <a:gd name="T116" fmla="*/ 2147483647 w 118"/>
              <a:gd name="T117" fmla="*/ 2147483647 h 372"/>
              <a:gd name="T118" fmla="*/ 2147483647 w 118"/>
              <a:gd name="T119" fmla="*/ 2147483647 h 372"/>
              <a:gd name="T120" fmla="*/ 2147483647 w 118"/>
              <a:gd name="T121" fmla="*/ 2147483647 h 372"/>
              <a:gd name="T122" fmla="*/ 2147483647 w 118"/>
              <a:gd name="T123" fmla="*/ 2147483647 h 3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8"/>
              <a:gd name="T187" fmla="*/ 0 h 372"/>
              <a:gd name="T188" fmla="*/ 118 w 118"/>
              <a:gd name="T189" fmla="*/ 372 h 37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8" h="372">
                <a:moveTo>
                  <a:pt x="21" y="21"/>
                </a:moveTo>
                <a:lnTo>
                  <a:pt x="24" y="20"/>
                </a:lnTo>
                <a:lnTo>
                  <a:pt x="27" y="19"/>
                </a:lnTo>
                <a:lnTo>
                  <a:pt x="29" y="18"/>
                </a:lnTo>
                <a:lnTo>
                  <a:pt x="32" y="17"/>
                </a:lnTo>
                <a:lnTo>
                  <a:pt x="35" y="16"/>
                </a:lnTo>
                <a:lnTo>
                  <a:pt x="38" y="15"/>
                </a:lnTo>
                <a:lnTo>
                  <a:pt x="41" y="13"/>
                </a:lnTo>
                <a:lnTo>
                  <a:pt x="44" y="12"/>
                </a:lnTo>
                <a:lnTo>
                  <a:pt x="46" y="11"/>
                </a:lnTo>
                <a:lnTo>
                  <a:pt x="49" y="9"/>
                </a:lnTo>
                <a:lnTo>
                  <a:pt x="51" y="8"/>
                </a:lnTo>
                <a:lnTo>
                  <a:pt x="53" y="6"/>
                </a:lnTo>
                <a:lnTo>
                  <a:pt x="55" y="5"/>
                </a:lnTo>
                <a:lnTo>
                  <a:pt x="56" y="3"/>
                </a:lnTo>
                <a:lnTo>
                  <a:pt x="57" y="2"/>
                </a:lnTo>
                <a:lnTo>
                  <a:pt x="58" y="0"/>
                </a:lnTo>
                <a:lnTo>
                  <a:pt x="61" y="2"/>
                </a:lnTo>
                <a:lnTo>
                  <a:pt x="64" y="3"/>
                </a:lnTo>
                <a:lnTo>
                  <a:pt x="66" y="4"/>
                </a:lnTo>
                <a:lnTo>
                  <a:pt x="68" y="6"/>
                </a:lnTo>
                <a:lnTo>
                  <a:pt x="70" y="7"/>
                </a:lnTo>
                <a:lnTo>
                  <a:pt x="72" y="8"/>
                </a:lnTo>
                <a:lnTo>
                  <a:pt x="76" y="11"/>
                </a:lnTo>
                <a:lnTo>
                  <a:pt x="77" y="12"/>
                </a:lnTo>
                <a:lnTo>
                  <a:pt x="78" y="13"/>
                </a:lnTo>
                <a:lnTo>
                  <a:pt x="80" y="14"/>
                </a:lnTo>
                <a:lnTo>
                  <a:pt x="81" y="14"/>
                </a:lnTo>
                <a:lnTo>
                  <a:pt x="81" y="15"/>
                </a:lnTo>
                <a:lnTo>
                  <a:pt x="82" y="16"/>
                </a:lnTo>
                <a:lnTo>
                  <a:pt x="83" y="16"/>
                </a:lnTo>
                <a:lnTo>
                  <a:pt x="83" y="17"/>
                </a:lnTo>
                <a:lnTo>
                  <a:pt x="83" y="19"/>
                </a:lnTo>
                <a:lnTo>
                  <a:pt x="82" y="21"/>
                </a:lnTo>
                <a:lnTo>
                  <a:pt x="81" y="25"/>
                </a:lnTo>
                <a:lnTo>
                  <a:pt x="80" y="28"/>
                </a:lnTo>
                <a:lnTo>
                  <a:pt x="79" y="33"/>
                </a:lnTo>
                <a:lnTo>
                  <a:pt x="78" y="37"/>
                </a:lnTo>
                <a:lnTo>
                  <a:pt x="77" y="42"/>
                </a:lnTo>
                <a:lnTo>
                  <a:pt x="75" y="51"/>
                </a:lnTo>
                <a:lnTo>
                  <a:pt x="74" y="55"/>
                </a:lnTo>
                <a:lnTo>
                  <a:pt x="73" y="59"/>
                </a:lnTo>
                <a:lnTo>
                  <a:pt x="72" y="63"/>
                </a:lnTo>
                <a:lnTo>
                  <a:pt x="72" y="66"/>
                </a:lnTo>
                <a:lnTo>
                  <a:pt x="71" y="68"/>
                </a:lnTo>
                <a:lnTo>
                  <a:pt x="71" y="70"/>
                </a:lnTo>
                <a:lnTo>
                  <a:pt x="71" y="71"/>
                </a:lnTo>
                <a:lnTo>
                  <a:pt x="73" y="76"/>
                </a:lnTo>
                <a:lnTo>
                  <a:pt x="76" y="83"/>
                </a:lnTo>
                <a:lnTo>
                  <a:pt x="79" y="92"/>
                </a:lnTo>
                <a:lnTo>
                  <a:pt x="82" y="102"/>
                </a:lnTo>
                <a:lnTo>
                  <a:pt x="86" y="114"/>
                </a:lnTo>
                <a:lnTo>
                  <a:pt x="90" y="127"/>
                </a:lnTo>
                <a:lnTo>
                  <a:pt x="94" y="140"/>
                </a:lnTo>
                <a:lnTo>
                  <a:pt x="98" y="154"/>
                </a:lnTo>
                <a:lnTo>
                  <a:pt x="101" y="168"/>
                </a:lnTo>
                <a:lnTo>
                  <a:pt x="105" y="182"/>
                </a:lnTo>
                <a:lnTo>
                  <a:pt x="108" y="194"/>
                </a:lnTo>
                <a:lnTo>
                  <a:pt x="111" y="206"/>
                </a:lnTo>
                <a:lnTo>
                  <a:pt x="113" y="217"/>
                </a:lnTo>
                <a:lnTo>
                  <a:pt x="115" y="226"/>
                </a:lnTo>
                <a:lnTo>
                  <a:pt x="116" y="233"/>
                </a:lnTo>
                <a:lnTo>
                  <a:pt x="117" y="237"/>
                </a:lnTo>
                <a:lnTo>
                  <a:pt x="116" y="246"/>
                </a:lnTo>
                <a:lnTo>
                  <a:pt x="114" y="256"/>
                </a:lnTo>
                <a:lnTo>
                  <a:pt x="110" y="266"/>
                </a:lnTo>
                <a:lnTo>
                  <a:pt x="105" y="277"/>
                </a:lnTo>
                <a:lnTo>
                  <a:pt x="99" y="288"/>
                </a:lnTo>
                <a:lnTo>
                  <a:pt x="93" y="299"/>
                </a:lnTo>
                <a:lnTo>
                  <a:pt x="85" y="311"/>
                </a:lnTo>
                <a:lnTo>
                  <a:pt x="77" y="321"/>
                </a:lnTo>
                <a:lnTo>
                  <a:pt x="69" y="332"/>
                </a:lnTo>
                <a:lnTo>
                  <a:pt x="61" y="341"/>
                </a:lnTo>
                <a:lnTo>
                  <a:pt x="52" y="350"/>
                </a:lnTo>
                <a:lnTo>
                  <a:pt x="44" y="357"/>
                </a:lnTo>
                <a:lnTo>
                  <a:pt x="36" y="363"/>
                </a:lnTo>
                <a:lnTo>
                  <a:pt x="28" y="368"/>
                </a:lnTo>
                <a:lnTo>
                  <a:pt x="21" y="370"/>
                </a:lnTo>
                <a:lnTo>
                  <a:pt x="15" y="371"/>
                </a:lnTo>
                <a:lnTo>
                  <a:pt x="11" y="347"/>
                </a:lnTo>
                <a:lnTo>
                  <a:pt x="8" y="325"/>
                </a:lnTo>
                <a:lnTo>
                  <a:pt x="5" y="305"/>
                </a:lnTo>
                <a:lnTo>
                  <a:pt x="3" y="287"/>
                </a:lnTo>
                <a:lnTo>
                  <a:pt x="1" y="272"/>
                </a:lnTo>
                <a:lnTo>
                  <a:pt x="1" y="257"/>
                </a:lnTo>
                <a:lnTo>
                  <a:pt x="0" y="245"/>
                </a:lnTo>
                <a:lnTo>
                  <a:pt x="0" y="233"/>
                </a:lnTo>
                <a:lnTo>
                  <a:pt x="0" y="223"/>
                </a:lnTo>
                <a:lnTo>
                  <a:pt x="1" y="213"/>
                </a:lnTo>
                <a:lnTo>
                  <a:pt x="2" y="205"/>
                </a:lnTo>
                <a:lnTo>
                  <a:pt x="3" y="197"/>
                </a:lnTo>
                <a:lnTo>
                  <a:pt x="4" y="190"/>
                </a:lnTo>
                <a:lnTo>
                  <a:pt x="5" y="183"/>
                </a:lnTo>
                <a:lnTo>
                  <a:pt x="7" y="176"/>
                </a:lnTo>
                <a:lnTo>
                  <a:pt x="9" y="169"/>
                </a:lnTo>
                <a:lnTo>
                  <a:pt x="11" y="162"/>
                </a:lnTo>
                <a:lnTo>
                  <a:pt x="13" y="154"/>
                </a:lnTo>
                <a:lnTo>
                  <a:pt x="15" y="146"/>
                </a:lnTo>
                <a:lnTo>
                  <a:pt x="20" y="130"/>
                </a:lnTo>
                <a:lnTo>
                  <a:pt x="22" y="123"/>
                </a:lnTo>
                <a:lnTo>
                  <a:pt x="25" y="115"/>
                </a:lnTo>
                <a:lnTo>
                  <a:pt x="27" y="107"/>
                </a:lnTo>
                <a:lnTo>
                  <a:pt x="29" y="100"/>
                </a:lnTo>
                <a:lnTo>
                  <a:pt x="31" y="93"/>
                </a:lnTo>
                <a:lnTo>
                  <a:pt x="33" y="86"/>
                </a:lnTo>
                <a:lnTo>
                  <a:pt x="34" y="80"/>
                </a:lnTo>
                <a:lnTo>
                  <a:pt x="36" y="75"/>
                </a:lnTo>
                <a:lnTo>
                  <a:pt x="37" y="70"/>
                </a:lnTo>
                <a:lnTo>
                  <a:pt x="37" y="66"/>
                </a:lnTo>
                <a:lnTo>
                  <a:pt x="38" y="62"/>
                </a:lnTo>
                <a:lnTo>
                  <a:pt x="36" y="59"/>
                </a:lnTo>
                <a:lnTo>
                  <a:pt x="34" y="55"/>
                </a:lnTo>
                <a:lnTo>
                  <a:pt x="33" y="52"/>
                </a:lnTo>
                <a:lnTo>
                  <a:pt x="31" y="48"/>
                </a:lnTo>
                <a:lnTo>
                  <a:pt x="30" y="45"/>
                </a:lnTo>
                <a:lnTo>
                  <a:pt x="29" y="41"/>
                </a:lnTo>
                <a:lnTo>
                  <a:pt x="27" y="38"/>
                </a:lnTo>
                <a:lnTo>
                  <a:pt x="26" y="35"/>
                </a:lnTo>
                <a:lnTo>
                  <a:pt x="25" y="32"/>
                </a:lnTo>
                <a:lnTo>
                  <a:pt x="24" y="29"/>
                </a:lnTo>
                <a:lnTo>
                  <a:pt x="23" y="27"/>
                </a:lnTo>
                <a:lnTo>
                  <a:pt x="22" y="25"/>
                </a:lnTo>
                <a:lnTo>
                  <a:pt x="22" y="23"/>
                </a:lnTo>
                <a:lnTo>
                  <a:pt x="21" y="22"/>
                </a:lnTo>
                <a:lnTo>
                  <a:pt x="21" y="21"/>
                </a:lnTo>
              </a:path>
            </a:pathLst>
          </a:custGeom>
          <a:solidFill>
            <a:srgbClr val="009898"/>
          </a:solidFill>
          <a:ln w="12700" cap="rnd" cmpd="sng">
            <a:solidFill>
              <a:srgbClr val="000000"/>
            </a:solidFill>
            <a:prstDash val="solid"/>
            <a:round/>
            <a:headEnd type="none" w="med" len="med"/>
            <a:tailEnd type="none" w="med" len="med"/>
          </a:ln>
        </p:spPr>
        <p:txBody>
          <a:bodyPr/>
          <a:lstStyle/>
          <a:p>
            <a:endParaRPr lang="en-US"/>
          </a:p>
        </p:txBody>
      </p:sp>
      <p:sp>
        <p:nvSpPr>
          <p:cNvPr id="7212" name="Freeform 44"/>
          <p:cNvSpPr>
            <a:spLocks/>
          </p:cNvSpPr>
          <p:nvPr/>
        </p:nvSpPr>
        <p:spPr bwMode="auto">
          <a:xfrm>
            <a:off x="6950075" y="2798763"/>
            <a:ext cx="711200" cy="781050"/>
          </a:xfrm>
          <a:custGeom>
            <a:avLst/>
            <a:gdLst>
              <a:gd name="T0" fmla="*/ 2147483647 w 448"/>
              <a:gd name="T1" fmla="*/ 2147483647 h 492"/>
              <a:gd name="T2" fmla="*/ 2147483647 w 448"/>
              <a:gd name="T3" fmla="*/ 2147483647 h 492"/>
              <a:gd name="T4" fmla="*/ 2147483647 w 448"/>
              <a:gd name="T5" fmla="*/ 2147483647 h 492"/>
              <a:gd name="T6" fmla="*/ 2147483647 w 448"/>
              <a:gd name="T7" fmla="*/ 2147483647 h 492"/>
              <a:gd name="T8" fmla="*/ 2147483647 w 448"/>
              <a:gd name="T9" fmla="*/ 2147483647 h 492"/>
              <a:gd name="T10" fmla="*/ 2147483647 w 448"/>
              <a:gd name="T11" fmla="*/ 2147483647 h 492"/>
              <a:gd name="T12" fmla="*/ 2147483647 w 448"/>
              <a:gd name="T13" fmla="*/ 2147483647 h 492"/>
              <a:gd name="T14" fmla="*/ 2147483647 w 448"/>
              <a:gd name="T15" fmla="*/ 2147483647 h 492"/>
              <a:gd name="T16" fmla="*/ 2147483647 w 448"/>
              <a:gd name="T17" fmla="*/ 2147483647 h 492"/>
              <a:gd name="T18" fmla="*/ 2147483647 w 448"/>
              <a:gd name="T19" fmla="*/ 2147483647 h 492"/>
              <a:gd name="T20" fmla="*/ 2147483647 w 448"/>
              <a:gd name="T21" fmla="*/ 2147483647 h 492"/>
              <a:gd name="T22" fmla="*/ 2147483647 w 448"/>
              <a:gd name="T23" fmla="*/ 2147483647 h 492"/>
              <a:gd name="T24" fmla="*/ 2147483647 w 448"/>
              <a:gd name="T25" fmla="*/ 2147483647 h 492"/>
              <a:gd name="T26" fmla="*/ 2147483647 w 448"/>
              <a:gd name="T27" fmla="*/ 2147483647 h 492"/>
              <a:gd name="T28" fmla="*/ 2147483647 w 448"/>
              <a:gd name="T29" fmla="*/ 2147483647 h 492"/>
              <a:gd name="T30" fmla="*/ 2147483647 w 448"/>
              <a:gd name="T31" fmla="*/ 2147483647 h 492"/>
              <a:gd name="T32" fmla="*/ 2147483647 w 448"/>
              <a:gd name="T33" fmla="*/ 2147483647 h 492"/>
              <a:gd name="T34" fmla="*/ 2147483647 w 448"/>
              <a:gd name="T35" fmla="*/ 2147483647 h 492"/>
              <a:gd name="T36" fmla="*/ 2147483647 w 448"/>
              <a:gd name="T37" fmla="*/ 2147483647 h 492"/>
              <a:gd name="T38" fmla="*/ 2147483647 w 448"/>
              <a:gd name="T39" fmla="*/ 2147483647 h 492"/>
              <a:gd name="T40" fmla="*/ 2147483647 w 448"/>
              <a:gd name="T41" fmla="*/ 2147483647 h 492"/>
              <a:gd name="T42" fmla="*/ 2147483647 w 448"/>
              <a:gd name="T43" fmla="*/ 2147483647 h 492"/>
              <a:gd name="T44" fmla="*/ 2147483647 w 448"/>
              <a:gd name="T45" fmla="*/ 2147483647 h 492"/>
              <a:gd name="T46" fmla="*/ 2147483647 w 448"/>
              <a:gd name="T47" fmla="*/ 2147483647 h 492"/>
              <a:gd name="T48" fmla="*/ 2147483647 w 448"/>
              <a:gd name="T49" fmla="*/ 2147483647 h 492"/>
              <a:gd name="T50" fmla="*/ 2147483647 w 448"/>
              <a:gd name="T51" fmla="*/ 2147483647 h 492"/>
              <a:gd name="T52" fmla="*/ 2147483647 w 448"/>
              <a:gd name="T53" fmla="*/ 2147483647 h 492"/>
              <a:gd name="T54" fmla="*/ 2147483647 w 448"/>
              <a:gd name="T55" fmla="*/ 2147483647 h 492"/>
              <a:gd name="T56" fmla="*/ 2147483647 w 448"/>
              <a:gd name="T57" fmla="*/ 2147483647 h 492"/>
              <a:gd name="T58" fmla="*/ 2147483647 w 448"/>
              <a:gd name="T59" fmla="*/ 2147483647 h 492"/>
              <a:gd name="T60" fmla="*/ 2147483647 w 448"/>
              <a:gd name="T61" fmla="*/ 2147483647 h 492"/>
              <a:gd name="T62" fmla="*/ 2147483647 w 448"/>
              <a:gd name="T63" fmla="*/ 2147483647 h 492"/>
              <a:gd name="T64" fmla="*/ 2147483647 w 448"/>
              <a:gd name="T65" fmla="*/ 2147483647 h 492"/>
              <a:gd name="T66" fmla="*/ 2147483647 w 448"/>
              <a:gd name="T67" fmla="*/ 2147483647 h 492"/>
              <a:gd name="T68" fmla="*/ 2147483647 w 448"/>
              <a:gd name="T69" fmla="*/ 2147483647 h 492"/>
              <a:gd name="T70" fmla="*/ 2147483647 w 448"/>
              <a:gd name="T71" fmla="*/ 2147483647 h 492"/>
              <a:gd name="T72" fmla="*/ 2147483647 w 448"/>
              <a:gd name="T73" fmla="*/ 0 h 492"/>
              <a:gd name="T74" fmla="*/ 2147483647 w 448"/>
              <a:gd name="T75" fmla="*/ 2147483647 h 492"/>
              <a:gd name="T76" fmla="*/ 2147483647 w 448"/>
              <a:gd name="T77" fmla="*/ 2147483647 h 492"/>
              <a:gd name="T78" fmla="*/ 2147483647 w 448"/>
              <a:gd name="T79" fmla="*/ 2147483647 h 492"/>
              <a:gd name="T80" fmla="*/ 2147483647 w 448"/>
              <a:gd name="T81" fmla="*/ 2147483647 h 492"/>
              <a:gd name="T82" fmla="*/ 2147483647 w 448"/>
              <a:gd name="T83" fmla="*/ 2147483647 h 492"/>
              <a:gd name="T84" fmla="*/ 2147483647 w 448"/>
              <a:gd name="T85" fmla="*/ 2147483647 h 492"/>
              <a:gd name="T86" fmla="*/ 2147483647 w 448"/>
              <a:gd name="T87" fmla="*/ 2147483647 h 492"/>
              <a:gd name="T88" fmla="*/ 2147483647 w 448"/>
              <a:gd name="T89" fmla="*/ 2147483647 h 492"/>
              <a:gd name="T90" fmla="*/ 2147483647 w 448"/>
              <a:gd name="T91" fmla="*/ 2147483647 h 492"/>
              <a:gd name="T92" fmla="*/ 2147483647 w 448"/>
              <a:gd name="T93" fmla="*/ 2147483647 h 492"/>
              <a:gd name="T94" fmla="*/ 2147483647 w 448"/>
              <a:gd name="T95" fmla="*/ 2147483647 h 492"/>
              <a:gd name="T96" fmla="*/ 2147483647 w 448"/>
              <a:gd name="T97" fmla="*/ 2147483647 h 492"/>
              <a:gd name="T98" fmla="*/ 2147483647 w 448"/>
              <a:gd name="T99" fmla="*/ 2147483647 h 492"/>
              <a:gd name="T100" fmla="*/ 2147483647 w 448"/>
              <a:gd name="T101" fmla="*/ 2147483647 h 492"/>
              <a:gd name="T102" fmla="*/ 2147483647 w 448"/>
              <a:gd name="T103" fmla="*/ 2147483647 h 492"/>
              <a:gd name="T104" fmla="*/ 2147483647 w 448"/>
              <a:gd name="T105" fmla="*/ 2147483647 h 492"/>
              <a:gd name="T106" fmla="*/ 2147483647 w 448"/>
              <a:gd name="T107" fmla="*/ 2147483647 h 492"/>
              <a:gd name="T108" fmla="*/ 2147483647 w 448"/>
              <a:gd name="T109" fmla="*/ 2147483647 h 492"/>
              <a:gd name="T110" fmla="*/ 2147483647 w 448"/>
              <a:gd name="T111" fmla="*/ 2147483647 h 492"/>
              <a:gd name="T112" fmla="*/ 2147483647 w 448"/>
              <a:gd name="T113" fmla="*/ 2147483647 h 492"/>
              <a:gd name="T114" fmla="*/ 2147483647 w 448"/>
              <a:gd name="T115" fmla="*/ 2147483647 h 4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48"/>
              <a:gd name="T175" fmla="*/ 0 h 492"/>
              <a:gd name="T176" fmla="*/ 448 w 448"/>
              <a:gd name="T177" fmla="*/ 492 h 4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48" h="492">
                <a:moveTo>
                  <a:pt x="6" y="242"/>
                </a:moveTo>
                <a:lnTo>
                  <a:pt x="8" y="245"/>
                </a:lnTo>
                <a:lnTo>
                  <a:pt x="11" y="251"/>
                </a:lnTo>
                <a:lnTo>
                  <a:pt x="15" y="258"/>
                </a:lnTo>
                <a:lnTo>
                  <a:pt x="19" y="267"/>
                </a:lnTo>
                <a:lnTo>
                  <a:pt x="25" y="277"/>
                </a:lnTo>
                <a:lnTo>
                  <a:pt x="30" y="288"/>
                </a:lnTo>
                <a:lnTo>
                  <a:pt x="36" y="300"/>
                </a:lnTo>
                <a:lnTo>
                  <a:pt x="42" y="314"/>
                </a:lnTo>
                <a:lnTo>
                  <a:pt x="48" y="327"/>
                </a:lnTo>
                <a:lnTo>
                  <a:pt x="55" y="341"/>
                </a:lnTo>
                <a:lnTo>
                  <a:pt x="61" y="355"/>
                </a:lnTo>
                <a:lnTo>
                  <a:pt x="68" y="368"/>
                </a:lnTo>
                <a:lnTo>
                  <a:pt x="74" y="381"/>
                </a:lnTo>
                <a:lnTo>
                  <a:pt x="80" y="394"/>
                </a:lnTo>
                <a:lnTo>
                  <a:pt x="85" y="406"/>
                </a:lnTo>
                <a:lnTo>
                  <a:pt x="90" y="417"/>
                </a:lnTo>
                <a:lnTo>
                  <a:pt x="93" y="421"/>
                </a:lnTo>
                <a:lnTo>
                  <a:pt x="95" y="425"/>
                </a:lnTo>
                <a:lnTo>
                  <a:pt x="97" y="429"/>
                </a:lnTo>
                <a:lnTo>
                  <a:pt x="99" y="432"/>
                </a:lnTo>
                <a:lnTo>
                  <a:pt x="101" y="434"/>
                </a:lnTo>
                <a:lnTo>
                  <a:pt x="103" y="436"/>
                </a:lnTo>
                <a:lnTo>
                  <a:pt x="105" y="438"/>
                </a:lnTo>
                <a:lnTo>
                  <a:pt x="107" y="440"/>
                </a:lnTo>
                <a:lnTo>
                  <a:pt x="108" y="441"/>
                </a:lnTo>
                <a:lnTo>
                  <a:pt x="109" y="442"/>
                </a:lnTo>
                <a:lnTo>
                  <a:pt x="111" y="443"/>
                </a:lnTo>
                <a:lnTo>
                  <a:pt x="112" y="444"/>
                </a:lnTo>
                <a:lnTo>
                  <a:pt x="116" y="442"/>
                </a:lnTo>
                <a:lnTo>
                  <a:pt x="121" y="439"/>
                </a:lnTo>
                <a:lnTo>
                  <a:pt x="127" y="436"/>
                </a:lnTo>
                <a:lnTo>
                  <a:pt x="134" y="431"/>
                </a:lnTo>
                <a:lnTo>
                  <a:pt x="142" y="427"/>
                </a:lnTo>
                <a:lnTo>
                  <a:pt x="150" y="421"/>
                </a:lnTo>
                <a:lnTo>
                  <a:pt x="159" y="416"/>
                </a:lnTo>
                <a:lnTo>
                  <a:pt x="167" y="410"/>
                </a:lnTo>
                <a:lnTo>
                  <a:pt x="176" y="405"/>
                </a:lnTo>
                <a:lnTo>
                  <a:pt x="185" y="399"/>
                </a:lnTo>
                <a:lnTo>
                  <a:pt x="193" y="395"/>
                </a:lnTo>
                <a:lnTo>
                  <a:pt x="201" y="390"/>
                </a:lnTo>
                <a:lnTo>
                  <a:pt x="209" y="387"/>
                </a:lnTo>
                <a:lnTo>
                  <a:pt x="216" y="384"/>
                </a:lnTo>
                <a:lnTo>
                  <a:pt x="222" y="382"/>
                </a:lnTo>
                <a:lnTo>
                  <a:pt x="228" y="381"/>
                </a:lnTo>
                <a:lnTo>
                  <a:pt x="232" y="382"/>
                </a:lnTo>
                <a:lnTo>
                  <a:pt x="238" y="382"/>
                </a:lnTo>
                <a:lnTo>
                  <a:pt x="243" y="383"/>
                </a:lnTo>
                <a:lnTo>
                  <a:pt x="250" y="384"/>
                </a:lnTo>
                <a:lnTo>
                  <a:pt x="256" y="384"/>
                </a:lnTo>
                <a:lnTo>
                  <a:pt x="262" y="385"/>
                </a:lnTo>
                <a:lnTo>
                  <a:pt x="268" y="386"/>
                </a:lnTo>
                <a:lnTo>
                  <a:pt x="274" y="387"/>
                </a:lnTo>
                <a:lnTo>
                  <a:pt x="280" y="387"/>
                </a:lnTo>
                <a:lnTo>
                  <a:pt x="286" y="387"/>
                </a:lnTo>
                <a:lnTo>
                  <a:pt x="291" y="387"/>
                </a:lnTo>
                <a:lnTo>
                  <a:pt x="295" y="386"/>
                </a:lnTo>
                <a:lnTo>
                  <a:pt x="298" y="384"/>
                </a:lnTo>
                <a:lnTo>
                  <a:pt x="300" y="382"/>
                </a:lnTo>
                <a:lnTo>
                  <a:pt x="302" y="379"/>
                </a:lnTo>
                <a:lnTo>
                  <a:pt x="302" y="375"/>
                </a:lnTo>
                <a:lnTo>
                  <a:pt x="301" y="371"/>
                </a:lnTo>
                <a:lnTo>
                  <a:pt x="302" y="368"/>
                </a:lnTo>
                <a:lnTo>
                  <a:pt x="305" y="364"/>
                </a:lnTo>
                <a:lnTo>
                  <a:pt x="308" y="361"/>
                </a:lnTo>
                <a:lnTo>
                  <a:pt x="312" y="357"/>
                </a:lnTo>
                <a:lnTo>
                  <a:pt x="318" y="353"/>
                </a:lnTo>
                <a:lnTo>
                  <a:pt x="323" y="350"/>
                </a:lnTo>
                <a:lnTo>
                  <a:pt x="330" y="346"/>
                </a:lnTo>
                <a:lnTo>
                  <a:pt x="335" y="343"/>
                </a:lnTo>
                <a:lnTo>
                  <a:pt x="342" y="340"/>
                </a:lnTo>
                <a:lnTo>
                  <a:pt x="348" y="337"/>
                </a:lnTo>
                <a:lnTo>
                  <a:pt x="355" y="334"/>
                </a:lnTo>
                <a:lnTo>
                  <a:pt x="361" y="331"/>
                </a:lnTo>
                <a:lnTo>
                  <a:pt x="367" y="328"/>
                </a:lnTo>
                <a:lnTo>
                  <a:pt x="371" y="326"/>
                </a:lnTo>
                <a:lnTo>
                  <a:pt x="375" y="324"/>
                </a:lnTo>
                <a:lnTo>
                  <a:pt x="379" y="322"/>
                </a:lnTo>
                <a:lnTo>
                  <a:pt x="383" y="320"/>
                </a:lnTo>
                <a:lnTo>
                  <a:pt x="386" y="319"/>
                </a:lnTo>
                <a:lnTo>
                  <a:pt x="390" y="317"/>
                </a:lnTo>
                <a:lnTo>
                  <a:pt x="393" y="315"/>
                </a:lnTo>
                <a:lnTo>
                  <a:pt x="397" y="314"/>
                </a:lnTo>
                <a:lnTo>
                  <a:pt x="400" y="312"/>
                </a:lnTo>
                <a:lnTo>
                  <a:pt x="403" y="310"/>
                </a:lnTo>
                <a:lnTo>
                  <a:pt x="406" y="309"/>
                </a:lnTo>
                <a:lnTo>
                  <a:pt x="409" y="307"/>
                </a:lnTo>
                <a:lnTo>
                  <a:pt x="410" y="305"/>
                </a:lnTo>
                <a:lnTo>
                  <a:pt x="412" y="302"/>
                </a:lnTo>
                <a:lnTo>
                  <a:pt x="414" y="300"/>
                </a:lnTo>
                <a:lnTo>
                  <a:pt x="415" y="297"/>
                </a:lnTo>
                <a:lnTo>
                  <a:pt x="416" y="294"/>
                </a:lnTo>
                <a:lnTo>
                  <a:pt x="416" y="291"/>
                </a:lnTo>
                <a:lnTo>
                  <a:pt x="415" y="286"/>
                </a:lnTo>
                <a:lnTo>
                  <a:pt x="414" y="280"/>
                </a:lnTo>
                <a:lnTo>
                  <a:pt x="413" y="274"/>
                </a:lnTo>
                <a:lnTo>
                  <a:pt x="411" y="267"/>
                </a:lnTo>
                <a:lnTo>
                  <a:pt x="409" y="260"/>
                </a:lnTo>
                <a:lnTo>
                  <a:pt x="406" y="253"/>
                </a:lnTo>
                <a:lnTo>
                  <a:pt x="403" y="245"/>
                </a:lnTo>
                <a:lnTo>
                  <a:pt x="400" y="237"/>
                </a:lnTo>
                <a:lnTo>
                  <a:pt x="397" y="230"/>
                </a:lnTo>
                <a:lnTo>
                  <a:pt x="393" y="222"/>
                </a:lnTo>
                <a:lnTo>
                  <a:pt x="389" y="213"/>
                </a:lnTo>
                <a:lnTo>
                  <a:pt x="385" y="205"/>
                </a:lnTo>
                <a:lnTo>
                  <a:pt x="381" y="198"/>
                </a:lnTo>
                <a:lnTo>
                  <a:pt x="373" y="180"/>
                </a:lnTo>
                <a:lnTo>
                  <a:pt x="369" y="172"/>
                </a:lnTo>
                <a:lnTo>
                  <a:pt x="367" y="167"/>
                </a:lnTo>
                <a:lnTo>
                  <a:pt x="364" y="160"/>
                </a:lnTo>
                <a:lnTo>
                  <a:pt x="361" y="153"/>
                </a:lnTo>
                <a:lnTo>
                  <a:pt x="358" y="146"/>
                </a:lnTo>
                <a:lnTo>
                  <a:pt x="355" y="138"/>
                </a:lnTo>
                <a:lnTo>
                  <a:pt x="352" y="129"/>
                </a:lnTo>
                <a:lnTo>
                  <a:pt x="349" y="121"/>
                </a:lnTo>
                <a:lnTo>
                  <a:pt x="345" y="112"/>
                </a:lnTo>
                <a:lnTo>
                  <a:pt x="342" y="104"/>
                </a:lnTo>
                <a:lnTo>
                  <a:pt x="339" y="95"/>
                </a:lnTo>
                <a:lnTo>
                  <a:pt x="336" y="87"/>
                </a:lnTo>
                <a:lnTo>
                  <a:pt x="334" y="80"/>
                </a:lnTo>
                <a:lnTo>
                  <a:pt x="331" y="73"/>
                </a:lnTo>
                <a:lnTo>
                  <a:pt x="329" y="67"/>
                </a:lnTo>
                <a:lnTo>
                  <a:pt x="326" y="62"/>
                </a:lnTo>
                <a:lnTo>
                  <a:pt x="324" y="58"/>
                </a:lnTo>
                <a:lnTo>
                  <a:pt x="322" y="56"/>
                </a:lnTo>
                <a:lnTo>
                  <a:pt x="319" y="53"/>
                </a:lnTo>
                <a:lnTo>
                  <a:pt x="316" y="49"/>
                </a:lnTo>
                <a:lnTo>
                  <a:pt x="312" y="46"/>
                </a:lnTo>
                <a:lnTo>
                  <a:pt x="309" y="42"/>
                </a:lnTo>
                <a:lnTo>
                  <a:pt x="304" y="39"/>
                </a:lnTo>
                <a:lnTo>
                  <a:pt x="300" y="35"/>
                </a:lnTo>
                <a:lnTo>
                  <a:pt x="296" y="30"/>
                </a:lnTo>
                <a:lnTo>
                  <a:pt x="292" y="26"/>
                </a:lnTo>
                <a:lnTo>
                  <a:pt x="287" y="22"/>
                </a:lnTo>
                <a:lnTo>
                  <a:pt x="284" y="18"/>
                </a:lnTo>
                <a:lnTo>
                  <a:pt x="280" y="14"/>
                </a:lnTo>
                <a:lnTo>
                  <a:pt x="277" y="11"/>
                </a:lnTo>
                <a:lnTo>
                  <a:pt x="274" y="8"/>
                </a:lnTo>
                <a:lnTo>
                  <a:pt x="272" y="5"/>
                </a:lnTo>
                <a:lnTo>
                  <a:pt x="270" y="3"/>
                </a:lnTo>
                <a:lnTo>
                  <a:pt x="270" y="2"/>
                </a:lnTo>
                <a:lnTo>
                  <a:pt x="270" y="1"/>
                </a:lnTo>
                <a:lnTo>
                  <a:pt x="271" y="1"/>
                </a:lnTo>
                <a:lnTo>
                  <a:pt x="272" y="0"/>
                </a:lnTo>
                <a:lnTo>
                  <a:pt x="273" y="0"/>
                </a:lnTo>
                <a:lnTo>
                  <a:pt x="274" y="0"/>
                </a:lnTo>
                <a:lnTo>
                  <a:pt x="276" y="0"/>
                </a:lnTo>
                <a:lnTo>
                  <a:pt x="278" y="1"/>
                </a:lnTo>
                <a:lnTo>
                  <a:pt x="280" y="1"/>
                </a:lnTo>
                <a:lnTo>
                  <a:pt x="282" y="1"/>
                </a:lnTo>
                <a:lnTo>
                  <a:pt x="284" y="2"/>
                </a:lnTo>
                <a:lnTo>
                  <a:pt x="286" y="2"/>
                </a:lnTo>
                <a:lnTo>
                  <a:pt x="287" y="2"/>
                </a:lnTo>
                <a:lnTo>
                  <a:pt x="288" y="3"/>
                </a:lnTo>
                <a:lnTo>
                  <a:pt x="289" y="3"/>
                </a:lnTo>
                <a:lnTo>
                  <a:pt x="292" y="6"/>
                </a:lnTo>
                <a:lnTo>
                  <a:pt x="295" y="9"/>
                </a:lnTo>
                <a:lnTo>
                  <a:pt x="301" y="16"/>
                </a:lnTo>
                <a:lnTo>
                  <a:pt x="304" y="20"/>
                </a:lnTo>
                <a:lnTo>
                  <a:pt x="307" y="23"/>
                </a:lnTo>
                <a:lnTo>
                  <a:pt x="310" y="27"/>
                </a:lnTo>
                <a:lnTo>
                  <a:pt x="313" y="30"/>
                </a:lnTo>
                <a:lnTo>
                  <a:pt x="315" y="33"/>
                </a:lnTo>
                <a:lnTo>
                  <a:pt x="318" y="36"/>
                </a:lnTo>
                <a:lnTo>
                  <a:pt x="320" y="39"/>
                </a:lnTo>
                <a:lnTo>
                  <a:pt x="322" y="41"/>
                </a:lnTo>
                <a:lnTo>
                  <a:pt x="324" y="44"/>
                </a:lnTo>
                <a:lnTo>
                  <a:pt x="326" y="46"/>
                </a:lnTo>
                <a:lnTo>
                  <a:pt x="327" y="48"/>
                </a:lnTo>
                <a:lnTo>
                  <a:pt x="329" y="50"/>
                </a:lnTo>
                <a:lnTo>
                  <a:pt x="330" y="53"/>
                </a:lnTo>
                <a:lnTo>
                  <a:pt x="333" y="58"/>
                </a:lnTo>
                <a:lnTo>
                  <a:pt x="336" y="66"/>
                </a:lnTo>
                <a:lnTo>
                  <a:pt x="340" y="75"/>
                </a:lnTo>
                <a:lnTo>
                  <a:pt x="346" y="86"/>
                </a:lnTo>
                <a:lnTo>
                  <a:pt x="352" y="98"/>
                </a:lnTo>
                <a:lnTo>
                  <a:pt x="358" y="111"/>
                </a:lnTo>
                <a:lnTo>
                  <a:pt x="365" y="124"/>
                </a:lnTo>
                <a:lnTo>
                  <a:pt x="372" y="138"/>
                </a:lnTo>
                <a:lnTo>
                  <a:pt x="379" y="153"/>
                </a:lnTo>
                <a:lnTo>
                  <a:pt x="386" y="168"/>
                </a:lnTo>
                <a:lnTo>
                  <a:pt x="393" y="183"/>
                </a:lnTo>
                <a:lnTo>
                  <a:pt x="400" y="198"/>
                </a:lnTo>
                <a:lnTo>
                  <a:pt x="407" y="210"/>
                </a:lnTo>
                <a:lnTo>
                  <a:pt x="412" y="223"/>
                </a:lnTo>
                <a:lnTo>
                  <a:pt x="418" y="235"/>
                </a:lnTo>
                <a:lnTo>
                  <a:pt x="423" y="246"/>
                </a:lnTo>
                <a:lnTo>
                  <a:pt x="428" y="257"/>
                </a:lnTo>
                <a:lnTo>
                  <a:pt x="432" y="267"/>
                </a:lnTo>
                <a:lnTo>
                  <a:pt x="435" y="276"/>
                </a:lnTo>
                <a:lnTo>
                  <a:pt x="438" y="284"/>
                </a:lnTo>
                <a:lnTo>
                  <a:pt x="440" y="291"/>
                </a:lnTo>
                <a:lnTo>
                  <a:pt x="442" y="298"/>
                </a:lnTo>
                <a:lnTo>
                  <a:pt x="444" y="305"/>
                </a:lnTo>
                <a:lnTo>
                  <a:pt x="445" y="311"/>
                </a:lnTo>
                <a:lnTo>
                  <a:pt x="446" y="316"/>
                </a:lnTo>
                <a:lnTo>
                  <a:pt x="446" y="320"/>
                </a:lnTo>
                <a:lnTo>
                  <a:pt x="447" y="324"/>
                </a:lnTo>
                <a:lnTo>
                  <a:pt x="447" y="327"/>
                </a:lnTo>
                <a:lnTo>
                  <a:pt x="447" y="329"/>
                </a:lnTo>
                <a:lnTo>
                  <a:pt x="447" y="330"/>
                </a:lnTo>
                <a:lnTo>
                  <a:pt x="437" y="340"/>
                </a:lnTo>
                <a:lnTo>
                  <a:pt x="422" y="351"/>
                </a:lnTo>
                <a:lnTo>
                  <a:pt x="404" y="363"/>
                </a:lnTo>
                <a:lnTo>
                  <a:pt x="381" y="374"/>
                </a:lnTo>
                <a:lnTo>
                  <a:pt x="355" y="387"/>
                </a:lnTo>
                <a:lnTo>
                  <a:pt x="329" y="400"/>
                </a:lnTo>
                <a:lnTo>
                  <a:pt x="300" y="413"/>
                </a:lnTo>
                <a:lnTo>
                  <a:pt x="270" y="426"/>
                </a:lnTo>
                <a:lnTo>
                  <a:pt x="242" y="439"/>
                </a:lnTo>
                <a:lnTo>
                  <a:pt x="213" y="450"/>
                </a:lnTo>
                <a:lnTo>
                  <a:pt x="186" y="460"/>
                </a:lnTo>
                <a:lnTo>
                  <a:pt x="162" y="469"/>
                </a:lnTo>
                <a:lnTo>
                  <a:pt x="140" y="478"/>
                </a:lnTo>
                <a:lnTo>
                  <a:pt x="122" y="484"/>
                </a:lnTo>
                <a:lnTo>
                  <a:pt x="109" y="488"/>
                </a:lnTo>
                <a:lnTo>
                  <a:pt x="101" y="491"/>
                </a:lnTo>
                <a:lnTo>
                  <a:pt x="96" y="481"/>
                </a:lnTo>
                <a:lnTo>
                  <a:pt x="91" y="469"/>
                </a:lnTo>
                <a:lnTo>
                  <a:pt x="85" y="455"/>
                </a:lnTo>
                <a:lnTo>
                  <a:pt x="79" y="441"/>
                </a:lnTo>
                <a:lnTo>
                  <a:pt x="72" y="425"/>
                </a:lnTo>
                <a:lnTo>
                  <a:pt x="65" y="408"/>
                </a:lnTo>
                <a:lnTo>
                  <a:pt x="58" y="390"/>
                </a:lnTo>
                <a:lnTo>
                  <a:pt x="51" y="371"/>
                </a:lnTo>
                <a:lnTo>
                  <a:pt x="43" y="354"/>
                </a:lnTo>
                <a:lnTo>
                  <a:pt x="37" y="336"/>
                </a:lnTo>
                <a:lnTo>
                  <a:pt x="30" y="318"/>
                </a:lnTo>
                <a:lnTo>
                  <a:pt x="23" y="301"/>
                </a:lnTo>
                <a:lnTo>
                  <a:pt x="17" y="285"/>
                </a:lnTo>
                <a:lnTo>
                  <a:pt x="11" y="270"/>
                </a:lnTo>
                <a:lnTo>
                  <a:pt x="5" y="256"/>
                </a:lnTo>
                <a:lnTo>
                  <a:pt x="0" y="244"/>
                </a:lnTo>
                <a:lnTo>
                  <a:pt x="6" y="242"/>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3" name="Freeform 45"/>
          <p:cNvSpPr>
            <a:spLocks/>
          </p:cNvSpPr>
          <p:nvPr/>
        </p:nvSpPr>
        <p:spPr bwMode="auto">
          <a:xfrm>
            <a:off x="6950075" y="2798763"/>
            <a:ext cx="720725" cy="790575"/>
          </a:xfrm>
          <a:custGeom>
            <a:avLst/>
            <a:gdLst>
              <a:gd name="T0" fmla="*/ 2147483647 w 454"/>
              <a:gd name="T1" fmla="*/ 2147483647 h 498"/>
              <a:gd name="T2" fmla="*/ 2147483647 w 454"/>
              <a:gd name="T3" fmla="*/ 2147483647 h 498"/>
              <a:gd name="T4" fmla="*/ 2147483647 w 454"/>
              <a:gd name="T5" fmla="*/ 2147483647 h 498"/>
              <a:gd name="T6" fmla="*/ 2147483647 w 454"/>
              <a:gd name="T7" fmla="*/ 2147483647 h 498"/>
              <a:gd name="T8" fmla="*/ 2147483647 w 454"/>
              <a:gd name="T9" fmla="*/ 2147483647 h 498"/>
              <a:gd name="T10" fmla="*/ 2147483647 w 454"/>
              <a:gd name="T11" fmla="*/ 2147483647 h 498"/>
              <a:gd name="T12" fmla="*/ 2147483647 w 454"/>
              <a:gd name="T13" fmla="*/ 2147483647 h 498"/>
              <a:gd name="T14" fmla="*/ 2147483647 w 454"/>
              <a:gd name="T15" fmla="*/ 2147483647 h 498"/>
              <a:gd name="T16" fmla="*/ 2147483647 w 454"/>
              <a:gd name="T17" fmla="*/ 2147483647 h 498"/>
              <a:gd name="T18" fmla="*/ 2147483647 w 454"/>
              <a:gd name="T19" fmla="*/ 2147483647 h 498"/>
              <a:gd name="T20" fmla="*/ 2147483647 w 454"/>
              <a:gd name="T21" fmla="*/ 2147483647 h 498"/>
              <a:gd name="T22" fmla="*/ 2147483647 w 454"/>
              <a:gd name="T23" fmla="*/ 2147483647 h 498"/>
              <a:gd name="T24" fmla="*/ 2147483647 w 454"/>
              <a:gd name="T25" fmla="*/ 2147483647 h 498"/>
              <a:gd name="T26" fmla="*/ 2147483647 w 454"/>
              <a:gd name="T27" fmla="*/ 2147483647 h 498"/>
              <a:gd name="T28" fmla="*/ 2147483647 w 454"/>
              <a:gd name="T29" fmla="*/ 2147483647 h 498"/>
              <a:gd name="T30" fmla="*/ 2147483647 w 454"/>
              <a:gd name="T31" fmla="*/ 2147483647 h 498"/>
              <a:gd name="T32" fmla="*/ 2147483647 w 454"/>
              <a:gd name="T33" fmla="*/ 2147483647 h 498"/>
              <a:gd name="T34" fmla="*/ 2147483647 w 454"/>
              <a:gd name="T35" fmla="*/ 2147483647 h 498"/>
              <a:gd name="T36" fmla="*/ 2147483647 w 454"/>
              <a:gd name="T37" fmla="*/ 2147483647 h 498"/>
              <a:gd name="T38" fmla="*/ 2147483647 w 454"/>
              <a:gd name="T39" fmla="*/ 2147483647 h 498"/>
              <a:gd name="T40" fmla="*/ 2147483647 w 454"/>
              <a:gd name="T41" fmla="*/ 2147483647 h 498"/>
              <a:gd name="T42" fmla="*/ 2147483647 w 454"/>
              <a:gd name="T43" fmla="*/ 2147483647 h 498"/>
              <a:gd name="T44" fmla="*/ 2147483647 w 454"/>
              <a:gd name="T45" fmla="*/ 2147483647 h 498"/>
              <a:gd name="T46" fmla="*/ 2147483647 w 454"/>
              <a:gd name="T47" fmla="*/ 2147483647 h 498"/>
              <a:gd name="T48" fmla="*/ 2147483647 w 454"/>
              <a:gd name="T49" fmla="*/ 2147483647 h 498"/>
              <a:gd name="T50" fmla="*/ 2147483647 w 454"/>
              <a:gd name="T51" fmla="*/ 2147483647 h 498"/>
              <a:gd name="T52" fmla="*/ 2147483647 w 454"/>
              <a:gd name="T53" fmla="*/ 2147483647 h 498"/>
              <a:gd name="T54" fmla="*/ 2147483647 w 454"/>
              <a:gd name="T55" fmla="*/ 2147483647 h 498"/>
              <a:gd name="T56" fmla="*/ 2147483647 w 454"/>
              <a:gd name="T57" fmla="*/ 2147483647 h 498"/>
              <a:gd name="T58" fmla="*/ 2147483647 w 454"/>
              <a:gd name="T59" fmla="*/ 2147483647 h 498"/>
              <a:gd name="T60" fmla="*/ 2147483647 w 454"/>
              <a:gd name="T61" fmla="*/ 2147483647 h 498"/>
              <a:gd name="T62" fmla="*/ 2147483647 w 454"/>
              <a:gd name="T63" fmla="*/ 2147483647 h 498"/>
              <a:gd name="T64" fmla="*/ 2147483647 w 454"/>
              <a:gd name="T65" fmla="*/ 2147483647 h 498"/>
              <a:gd name="T66" fmla="*/ 2147483647 w 454"/>
              <a:gd name="T67" fmla="*/ 2147483647 h 498"/>
              <a:gd name="T68" fmla="*/ 2147483647 w 454"/>
              <a:gd name="T69" fmla="*/ 2147483647 h 498"/>
              <a:gd name="T70" fmla="*/ 2147483647 w 454"/>
              <a:gd name="T71" fmla="*/ 2147483647 h 498"/>
              <a:gd name="T72" fmla="*/ 2147483647 w 454"/>
              <a:gd name="T73" fmla="*/ 0 h 498"/>
              <a:gd name="T74" fmla="*/ 2147483647 w 454"/>
              <a:gd name="T75" fmla="*/ 2147483647 h 498"/>
              <a:gd name="T76" fmla="*/ 2147483647 w 454"/>
              <a:gd name="T77" fmla="*/ 2147483647 h 498"/>
              <a:gd name="T78" fmla="*/ 2147483647 w 454"/>
              <a:gd name="T79" fmla="*/ 2147483647 h 498"/>
              <a:gd name="T80" fmla="*/ 2147483647 w 454"/>
              <a:gd name="T81" fmla="*/ 2147483647 h 498"/>
              <a:gd name="T82" fmla="*/ 2147483647 w 454"/>
              <a:gd name="T83" fmla="*/ 2147483647 h 498"/>
              <a:gd name="T84" fmla="*/ 2147483647 w 454"/>
              <a:gd name="T85" fmla="*/ 2147483647 h 498"/>
              <a:gd name="T86" fmla="*/ 2147483647 w 454"/>
              <a:gd name="T87" fmla="*/ 2147483647 h 498"/>
              <a:gd name="T88" fmla="*/ 2147483647 w 454"/>
              <a:gd name="T89" fmla="*/ 2147483647 h 498"/>
              <a:gd name="T90" fmla="*/ 2147483647 w 454"/>
              <a:gd name="T91" fmla="*/ 2147483647 h 498"/>
              <a:gd name="T92" fmla="*/ 2147483647 w 454"/>
              <a:gd name="T93" fmla="*/ 2147483647 h 498"/>
              <a:gd name="T94" fmla="*/ 2147483647 w 454"/>
              <a:gd name="T95" fmla="*/ 2147483647 h 498"/>
              <a:gd name="T96" fmla="*/ 2147483647 w 454"/>
              <a:gd name="T97" fmla="*/ 2147483647 h 498"/>
              <a:gd name="T98" fmla="*/ 2147483647 w 454"/>
              <a:gd name="T99" fmla="*/ 2147483647 h 498"/>
              <a:gd name="T100" fmla="*/ 2147483647 w 454"/>
              <a:gd name="T101" fmla="*/ 2147483647 h 498"/>
              <a:gd name="T102" fmla="*/ 2147483647 w 454"/>
              <a:gd name="T103" fmla="*/ 2147483647 h 498"/>
              <a:gd name="T104" fmla="*/ 2147483647 w 454"/>
              <a:gd name="T105" fmla="*/ 2147483647 h 498"/>
              <a:gd name="T106" fmla="*/ 2147483647 w 454"/>
              <a:gd name="T107" fmla="*/ 2147483647 h 498"/>
              <a:gd name="T108" fmla="*/ 2147483647 w 454"/>
              <a:gd name="T109" fmla="*/ 2147483647 h 498"/>
              <a:gd name="T110" fmla="*/ 2147483647 w 454"/>
              <a:gd name="T111" fmla="*/ 2147483647 h 498"/>
              <a:gd name="T112" fmla="*/ 2147483647 w 454"/>
              <a:gd name="T113" fmla="*/ 2147483647 h 498"/>
              <a:gd name="T114" fmla="*/ 2147483647 w 454"/>
              <a:gd name="T115" fmla="*/ 2147483647 h 4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54"/>
              <a:gd name="T175" fmla="*/ 0 h 498"/>
              <a:gd name="T176" fmla="*/ 454 w 454"/>
              <a:gd name="T177" fmla="*/ 498 h 4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54" h="498">
                <a:moveTo>
                  <a:pt x="6" y="245"/>
                </a:moveTo>
                <a:lnTo>
                  <a:pt x="8" y="248"/>
                </a:lnTo>
                <a:lnTo>
                  <a:pt x="11" y="254"/>
                </a:lnTo>
                <a:lnTo>
                  <a:pt x="15" y="261"/>
                </a:lnTo>
                <a:lnTo>
                  <a:pt x="19" y="270"/>
                </a:lnTo>
                <a:lnTo>
                  <a:pt x="25" y="280"/>
                </a:lnTo>
                <a:lnTo>
                  <a:pt x="30" y="292"/>
                </a:lnTo>
                <a:lnTo>
                  <a:pt x="36" y="304"/>
                </a:lnTo>
                <a:lnTo>
                  <a:pt x="43" y="318"/>
                </a:lnTo>
                <a:lnTo>
                  <a:pt x="49" y="331"/>
                </a:lnTo>
                <a:lnTo>
                  <a:pt x="56" y="345"/>
                </a:lnTo>
                <a:lnTo>
                  <a:pt x="62" y="359"/>
                </a:lnTo>
                <a:lnTo>
                  <a:pt x="69" y="373"/>
                </a:lnTo>
                <a:lnTo>
                  <a:pt x="75" y="386"/>
                </a:lnTo>
                <a:lnTo>
                  <a:pt x="81" y="399"/>
                </a:lnTo>
                <a:lnTo>
                  <a:pt x="86" y="411"/>
                </a:lnTo>
                <a:lnTo>
                  <a:pt x="91" y="422"/>
                </a:lnTo>
                <a:lnTo>
                  <a:pt x="94" y="426"/>
                </a:lnTo>
                <a:lnTo>
                  <a:pt x="96" y="430"/>
                </a:lnTo>
                <a:lnTo>
                  <a:pt x="98" y="434"/>
                </a:lnTo>
                <a:lnTo>
                  <a:pt x="100" y="437"/>
                </a:lnTo>
                <a:lnTo>
                  <a:pt x="102" y="439"/>
                </a:lnTo>
                <a:lnTo>
                  <a:pt x="104" y="441"/>
                </a:lnTo>
                <a:lnTo>
                  <a:pt x="106" y="443"/>
                </a:lnTo>
                <a:lnTo>
                  <a:pt x="108" y="445"/>
                </a:lnTo>
                <a:lnTo>
                  <a:pt x="109" y="446"/>
                </a:lnTo>
                <a:lnTo>
                  <a:pt x="110" y="447"/>
                </a:lnTo>
                <a:lnTo>
                  <a:pt x="112" y="448"/>
                </a:lnTo>
                <a:lnTo>
                  <a:pt x="113" y="449"/>
                </a:lnTo>
                <a:lnTo>
                  <a:pt x="114" y="449"/>
                </a:lnTo>
                <a:lnTo>
                  <a:pt x="118" y="447"/>
                </a:lnTo>
                <a:lnTo>
                  <a:pt x="123" y="444"/>
                </a:lnTo>
                <a:lnTo>
                  <a:pt x="129" y="441"/>
                </a:lnTo>
                <a:lnTo>
                  <a:pt x="136" y="436"/>
                </a:lnTo>
                <a:lnTo>
                  <a:pt x="144" y="432"/>
                </a:lnTo>
                <a:lnTo>
                  <a:pt x="152" y="426"/>
                </a:lnTo>
                <a:lnTo>
                  <a:pt x="161" y="421"/>
                </a:lnTo>
                <a:lnTo>
                  <a:pt x="169" y="415"/>
                </a:lnTo>
                <a:lnTo>
                  <a:pt x="178" y="410"/>
                </a:lnTo>
                <a:lnTo>
                  <a:pt x="187" y="404"/>
                </a:lnTo>
                <a:lnTo>
                  <a:pt x="196" y="400"/>
                </a:lnTo>
                <a:lnTo>
                  <a:pt x="204" y="395"/>
                </a:lnTo>
                <a:lnTo>
                  <a:pt x="212" y="392"/>
                </a:lnTo>
                <a:lnTo>
                  <a:pt x="219" y="389"/>
                </a:lnTo>
                <a:lnTo>
                  <a:pt x="225" y="387"/>
                </a:lnTo>
                <a:lnTo>
                  <a:pt x="231" y="386"/>
                </a:lnTo>
                <a:lnTo>
                  <a:pt x="235" y="387"/>
                </a:lnTo>
                <a:lnTo>
                  <a:pt x="241" y="387"/>
                </a:lnTo>
                <a:lnTo>
                  <a:pt x="246" y="388"/>
                </a:lnTo>
                <a:lnTo>
                  <a:pt x="253" y="389"/>
                </a:lnTo>
                <a:lnTo>
                  <a:pt x="259" y="389"/>
                </a:lnTo>
                <a:lnTo>
                  <a:pt x="266" y="390"/>
                </a:lnTo>
                <a:lnTo>
                  <a:pt x="272" y="391"/>
                </a:lnTo>
                <a:lnTo>
                  <a:pt x="278" y="392"/>
                </a:lnTo>
                <a:lnTo>
                  <a:pt x="284" y="392"/>
                </a:lnTo>
                <a:lnTo>
                  <a:pt x="290" y="392"/>
                </a:lnTo>
                <a:lnTo>
                  <a:pt x="295" y="392"/>
                </a:lnTo>
                <a:lnTo>
                  <a:pt x="299" y="391"/>
                </a:lnTo>
                <a:lnTo>
                  <a:pt x="302" y="389"/>
                </a:lnTo>
                <a:lnTo>
                  <a:pt x="304" y="387"/>
                </a:lnTo>
                <a:lnTo>
                  <a:pt x="306" y="384"/>
                </a:lnTo>
                <a:lnTo>
                  <a:pt x="306" y="380"/>
                </a:lnTo>
                <a:lnTo>
                  <a:pt x="305" y="376"/>
                </a:lnTo>
                <a:lnTo>
                  <a:pt x="306" y="372"/>
                </a:lnTo>
                <a:lnTo>
                  <a:pt x="309" y="368"/>
                </a:lnTo>
                <a:lnTo>
                  <a:pt x="312" y="365"/>
                </a:lnTo>
                <a:lnTo>
                  <a:pt x="316" y="361"/>
                </a:lnTo>
                <a:lnTo>
                  <a:pt x="322" y="357"/>
                </a:lnTo>
                <a:lnTo>
                  <a:pt x="327" y="354"/>
                </a:lnTo>
                <a:lnTo>
                  <a:pt x="334" y="350"/>
                </a:lnTo>
                <a:lnTo>
                  <a:pt x="340" y="347"/>
                </a:lnTo>
                <a:lnTo>
                  <a:pt x="347" y="344"/>
                </a:lnTo>
                <a:lnTo>
                  <a:pt x="353" y="341"/>
                </a:lnTo>
                <a:lnTo>
                  <a:pt x="360" y="338"/>
                </a:lnTo>
                <a:lnTo>
                  <a:pt x="366" y="335"/>
                </a:lnTo>
                <a:lnTo>
                  <a:pt x="372" y="332"/>
                </a:lnTo>
                <a:lnTo>
                  <a:pt x="376" y="330"/>
                </a:lnTo>
                <a:lnTo>
                  <a:pt x="380" y="328"/>
                </a:lnTo>
                <a:lnTo>
                  <a:pt x="384" y="326"/>
                </a:lnTo>
                <a:lnTo>
                  <a:pt x="388" y="324"/>
                </a:lnTo>
                <a:lnTo>
                  <a:pt x="391" y="323"/>
                </a:lnTo>
                <a:lnTo>
                  <a:pt x="395" y="321"/>
                </a:lnTo>
                <a:lnTo>
                  <a:pt x="398" y="319"/>
                </a:lnTo>
                <a:lnTo>
                  <a:pt x="402" y="318"/>
                </a:lnTo>
                <a:lnTo>
                  <a:pt x="405" y="316"/>
                </a:lnTo>
                <a:lnTo>
                  <a:pt x="408" y="314"/>
                </a:lnTo>
                <a:lnTo>
                  <a:pt x="411" y="313"/>
                </a:lnTo>
                <a:lnTo>
                  <a:pt x="414" y="311"/>
                </a:lnTo>
                <a:lnTo>
                  <a:pt x="416" y="309"/>
                </a:lnTo>
                <a:lnTo>
                  <a:pt x="418" y="306"/>
                </a:lnTo>
                <a:lnTo>
                  <a:pt x="420" y="304"/>
                </a:lnTo>
                <a:lnTo>
                  <a:pt x="421" y="301"/>
                </a:lnTo>
                <a:lnTo>
                  <a:pt x="422" y="298"/>
                </a:lnTo>
                <a:lnTo>
                  <a:pt x="422" y="295"/>
                </a:lnTo>
                <a:lnTo>
                  <a:pt x="421" y="289"/>
                </a:lnTo>
                <a:lnTo>
                  <a:pt x="420" y="283"/>
                </a:lnTo>
                <a:lnTo>
                  <a:pt x="419" y="277"/>
                </a:lnTo>
                <a:lnTo>
                  <a:pt x="417" y="270"/>
                </a:lnTo>
                <a:lnTo>
                  <a:pt x="414" y="263"/>
                </a:lnTo>
                <a:lnTo>
                  <a:pt x="411" y="256"/>
                </a:lnTo>
                <a:lnTo>
                  <a:pt x="408" y="248"/>
                </a:lnTo>
                <a:lnTo>
                  <a:pt x="405" y="240"/>
                </a:lnTo>
                <a:lnTo>
                  <a:pt x="402" y="233"/>
                </a:lnTo>
                <a:lnTo>
                  <a:pt x="398" y="225"/>
                </a:lnTo>
                <a:lnTo>
                  <a:pt x="394" y="216"/>
                </a:lnTo>
                <a:lnTo>
                  <a:pt x="390" y="208"/>
                </a:lnTo>
                <a:lnTo>
                  <a:pt x="386" y="200"/>
                </a:lnTo>
                <a:lnTo>
                  <a:pt x="378" y="182"/>
                </a:lnTo>
                <a:lnTo>
                  <a:pt x="374" y="174"/>
                </a:lnTo>
                <a:lnTo>
                  <a:pt x="372" y="169"/>
                </a:lnTo>
                <a:lnTo>
                  <a:pt x="369" y="162"/>
                </a:lnTo>
                <a:lnTo>
                  <a:pt x="366" y="155"/>
                </a:lnTo>
                <a:lnTo>
                  <a:pt x="363" y="148"/>
                </a:lnTo>
                <a:lnTo>
                  <a:pt x="360" y="140"/>
                </a:lnTo>
                <a:lnTo>
                  <a:pt x="357" y="131"/>
                </a:lnTo>
                <a:lnTo>
                  <a:pt x="354" y="122"/>
                </a:lnTo>
                <a:lnTo>
                  <a:pt x="350" y="113"/>
                </a:lnTo>
                <a:lnTo>
                  <a:pt x="347" y="105"/>
                </a:lnTo>
                <a:lnTo>
                  <a:pt x="344" y="96"/>
                </a:lnTo>
                <a:lnTo>
                  <a:pt x="341" y="88"/>
                </a:lnTo>
                <a:lnTo>
                  <a:pt x="338" y="81"/>
                </a:lnTo>
                <a:lnTo>
                  <a:pt x="335" y="74"/>
                </a:lnTo>
                <a:lnTo>
                  <a:pt x="333" y="68"/>
                </a:lnTo>
                <a:lnTo>
                  <a:pt x="330" y="63"/>
                </a:lnTo>
                <a:lnTo>
                  <a:pt x="328" y="59"/>
                </a:lnTo>
                <a:lnTo>
                  <a:pt x="326" y="57"/>
                </a:lnTo>
                <a:lnTo>
                  <a:pt x="323" y="54"/>
                </a:lnTo>
                <a:lnTo>
                  <a:pt x="320" y="50"/>
                </a:lnTo>
                <a:lnTo>
                  <a:pt x="316" y="47"/>
                </a:lnTo>
                <a:lnTo>
                  <a:pt x="313" y="43"/>
                </a:lnTo>
                <a:lnTo>
                  <a:pt x="308" y="39"/>
                </a:lnTo>
                <a:lnTo>
                  <a:pt x="304" y="35"/>
                </a:lnTo>
                <a:lnTo>
                  <a:pt x="300" y="30"/>
                </a:lnTo>
                <a:lnTo>
                  <a:pt x="296" y="26"/>
                </a:lnTo>
                <a:lnTo>
                  <a:pt x="291" y="22"/>
                </a:lnTo>
                <a:lnTo>
                  <a:pt x="288" y="18"/>
                </a:lnTo>
                <a:lnTo>
                  <a:pt x="284" y="14"/>
                </a:lnTo>
                <a:lnTo>
                  <a:pt x="281" y="11"/>
                </a:lnTo>
                <a:lnTo>
                  <a:pt x="278" y="8"/>
                </a:lnTo>
                <a:lnTo>
                  <a:pt x="276" y="5"/>
                </a:lnTo>
                <a:lnTo>
                  <a:pt x="274" y="3"/>
                </a:lnTo>
                <a:lnTo>
                  <a:pt x="274" y="2"/>
                </a:lnTo>
                <a:lnTo>
                  <a:pt x="274" y="1"/>
                </a:lnTo>
                <a:lnTo>
                  <a:pt x="275" y="1"/>
                </a:lnTo>
                <a:lnTo>
                  <a:pt x="276" y="0"/>
                </a:lnTo>
                <a:lnTo>
                  <a:pt x="277" y="0"/>
                </a:lnTo>
                <a:lnTo>
                  <a:pt x="278" y="0"/>
                </a:lnTo>
                <a:lnTo>
                  <a:pt x="280" y="0"/>
                </a:lnTo>
                <a:lnTo>
                  <a:pt x="282" y="1"/>
                </a:lnTo>
                <a:lnTo>
                  <a:pt x="284" y="1"/>
                </a:lnTo>
                <a:lnTo>
                  <a:pt x="286" y="1"/>
                </a:lnTo>
                <a:lnTo>
                  <a:pt x="288" y="2"/>
                </a:lnTo>
                <a:lnTo>
                  <a:pt x="290" y="2"/>
                </a:lnTo>
                <a:lnTo>
                  <a:pt x="291" y="2"/>
                </a:lnTo>
                <a:lnTo>
                  <a:pt x="292" y="3"/>
                </a:lnTo>
                <a:lnTo>
                  <a:pt x="293" y="3"/>
                </a:lnTo>
                <a:lnTo>
                  <a:pt x="296" y="6"/>
                </a:lnTo>
                <a:lnTo>
                  <a:pt x="299" y="9"/>
                </a:lnTo>
                <a:lnTo>
                  <a:pt x="305" y="16"/>
                </a:lnTo>
                <a:lnTo>
                  <a:pt x="308" y="20"/>
                </a:lnTo>
                <a:lnTo>
                  <a:pt x="311" y="23"/>
                </a:lnTo>
                <a:lnTo>
                  <a:pt x="314" y="27"/>
                </a:lnTo>
                <a:lnTo>
                  <a:pt x="317" y="30"/>
                </a:lnTo>
                <a:lnTo>
                  <a:pt x="319" y="33"/>
                </a:lnTo>
                <a:lnTo>
                  <a:pt x="322" y="36"/>
                </a:lnTo>
                <a:lnTo>
                  <a:pt x="324" y="39"/>
                </a:lnTo>
                <a:lnTo>
                  <a:pt x="326" y="42"/>
                </a:lnTo>
                <a:lnTo>
                  <a:pt x="328" y="45"/>
                </a:lnTo>
                <a:lnTo>
                  <a:pt x="330" y="47"/>
                </a:lnTo>
                <a:lnTo>
                  <a:pt x="331" y="49"/>
                </a:lnTo>
                <a:lnTo>
                  <a:pt x="333" y="51"/>
                </a:lnTo>
                <a:lnTo>
                  <a:pt x="334" y="54"/>
                </a:lnTo>
                <a:lnTo>
                  <a:pt x="337" y="59"/>
                </a:lnTo>
                <a:lnTo>
                  <a:pt x="341" y="67"/>
                </a:lnTo>
                <a:lnTo>
                  <a:pt x="345" y="76"/>
                </a:lnTo>
                <a:lnTo>
                  <a:pt x="351" y="87"/>
                </a:lnTo>
                <a:lnTo>
                  <a:pt x="357" y="99"/>
                </a:lnTo>
                <a:lnTo>
                  <a:pt x="363" y="112"/>
                </a:lnTo>
                <a:lnTo>
                  <a:pt x="370" y="126"/>
                </a:lnTo>
                <a:lnTo>
                  <a:pt x="377" y="140"/>
                </a:lnTo>
                <a:lnTo>
                  <a:pt x="384" y="155"/>
                </a:lnTo>
                <a:lnTo>
                  <a:pt x="391" y="170"/>
                </a:lnTo>
                <a:lnTo>
                  <a:pt x="398" y="185"/>
                </a:lnTo>
                <a:lnTo>
                  <a:pt x="405" y="200"/>
                </a:lnTo>
                <a:lnTo>
                  <a:pt x="412" y="213"/>
                </a:lnTo>
                <a:lnTo>
                  <a:pt x="418" y="226"/>
                </a:lnTo>
                <a:lnTo>
                  <a:pt x="424" y="238"/>
                </a:lnTo>
                <a:lnTo>
                  <a:pt x="429" y="249"/>
                </a:lnTo>
                <a:lnTo>
                  <a:pt x="434" y="260"/>
                </a:lnTo>
                <a:lnTo>
                  <a:pt x="438" y="270"/>
                </a:lnTo>
                <a:lnTo>
                  <a:pt x="441" y="279"/>
                </a:lnTo>
                <a:lnTo>
                  <a:pt x="444" y="287"/>
                </a:lnTo>
                <a:lnTo>
                  <a:pt x="446" y="295"/>
                </a:lnTo>
                <a:lnTo>
                  <a:pt x="448" y="302"/>
                </a:lnTo>
                <a:lnTo>
                  <a:pt x="450" y="309"/>
                </a:lnTo>
                <a:lnTo>
                  <a:pt x="451" y="315"/>
                </a:lnTo>
                <a:lnTo>
                  <a:pt x="452" y="320"/>
                </a:lnTo>
                <a:lnTo>
                  <a:pt x="452" y="324"/>
                </a:lnTo>
                <a:lnTo>
                  <a:pt x="453" y="328"/>
                </a:lnTo>
                <a:lnTo>
                  <a:pt x="453" y="331"/>
                </a:lnTo>
                <a:lnTo>
                  <a:pt x="453" y="333"/>
                </a:lnTo>
                <a:lnTo>
                  <a:pt x="453" y="334"/>
                </a:lnTo>
                <a:lnTo>
                  <a:pt x="443" y="344"/>
                </a:lnTo>
                <a:lnTo>
                  <a:pt x="428" y="355"/>
                </a:lnTo>
                <a:lnTo>
                  <a:pt x="409" y="367"/>
                </a:lnTo>
                <a:lnTo>
                  <a:pt x="386" y="379"/>
                </a:lnTo>
                <a:lnTo>
                  <a:pt x="360" y="392"/>
                </a:lnTo>
                <a:lnTo>
                  <a:pt x="333" y="405"/>
                </a:lnTo>
                <a:lnTo>
                  <a:pt x="304" y="418"/>
                </a:lnTo>
                <a:lnTo>
                  <a:pt x="274" y="431"/>
                </a:lnTo>
                <a:lnTo>
                  <a:pt x="245" y="444"/>
                </a:lnTo>
                <a:lnTo>
                  <a:pt x="216" y="455"/>
                </a:lnTo>
                <a:lnTo>
                  <a:pt x="189" y="466"/>
                </a:lnTo>
                <a:lnTo>
                  <a:pt x="164" y="475"/>
                </a:lnTo>
                <a:lnTo>
                  <a:pt x="142" y="484"/>
                </a:lnTo>
                <a:lnTo>
                  <a:pt x="124" y="490"/>
                </a:lnTo>
                <a:lnTo>
                  <a:pt x="110" y="494"/>
                </a:lnTo>
                <a:lnTo>
                  <a:pt x="102" y="497"/>
                </a:lnTo>
                <a:lnTo>
                  <a:pt x="97" y="487"/>
                </a:lnTo>
                <a:lnTo>
                  <a:pt x="92" y="475"/>
                </a:lnTo>
                <a:lnTo>
                  <a:pt x="86" y="461"/>
                </a:lnTo>
                <a:lnTo>
                  <a:pt x="80" y="446"/>
                </a:lnTo>
                <a:lnTo>
                  <a:pt x="73" y="430"/>
                </a:lnTo>
                <a:lnTo>
                  <a:pt x="66" y="413"/>
                </a:lnTo>
                <a:lnTo>
                  <a:pt x="59" y="395"/>
                </a:lnTo>
                <a:lnTo>
                  <a:pt x="52" y="376"/>
                </a:lnTo>
                <a:lnTo>
                  <a:pt x="44" y="358"/>
                </a:lnTo>
                <a:lnTo>
                  <a:pt x="37" y="340"/>
                </a:lnTo>
                <a:lnTo>
                  <a:pt x="30" y="322"/>
                </a:lnTo>
                <a:lnTo>
                  <a:pt x="23" y="305"/>
                </a:lnTo>
                <a:lnTo>
                  <a:pt x="17" y="288"/>
                </a:lnTo>
                <a:lnTo>
                  <a:pt x="11" y="273"/>
                </a:lnTo>
                <a:lnTo>
                  <a:pt x="5" y="259"/>
                </a:lnTo>
                <a:lnTo>
                  <a:pt x="0" y="247"/>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14" name="Freeform 46"/>
          <p:cNvSpPr>
            <a:spLocks/>
          </p:cNvSpPr>
          <p:nvPr/>
        </p:nvSpPr>
        <p:spPr bwMode="auto">
          <a:xfrm>
            <a:off x="7666038" y="3163888"/>
            <a:ext cx="176212" cy="296862"/>
          </a:xfrm>
          <a:custGeom>
            <a:avLst/>
            <a:gdLst>
              <a:gd name="T0" fmla="*/ 0 w 111"/>
              <a:gd name="T1" fmla="*/ 2147483647 h 187"/>
              <a:gd name="T2" fmla="*/ 2147483647 w 111"/>
              <a:gd name="T3" fmla="*/ 2147483647 h 187"/>
              <a:gd name="T4" fmla="*/ 2147483647 w 111"/>
              <a:gd name="T5" fmla="*/ 2147483647 h 187"/>
              <a:gd name="T6" fmla="*/ 2147483647 w 111"/>
              <a:gd name="T7" fmla="*/ 2147483647 h 187"/>
              <a:gd name="T8" fmla="*/ 2147483647 w 111"/>
              <a:gd name="T9" fmla="*/ 2147483647 h 187"/>
              <a:gd name="T10" fmla="*/ 2147483647 w 111"/>
              <a:gd name="T11" fmla="*/ 2147483647 h 187"/>
              <a:gd name="T12" fmla="*/ 2147483647 w 111"/>
              <a:gd name="T13" fmla="*/ 2147483647 h 187"/>
              <a:gd name="T14" fmla="*/ 2147483647 w 111"/>
              <a:gd name="T15" fmla="*/ 2147483647 h 187"/>
              <a:gd name="T16" fmla="*/ 2147483647 w 111"/>
              <a:gd name="T17" fmla="*/ 2147483647 h 187"/>
              <a:gd name="T18" fmla="*/ 2147483647 w 111"/>
              <a:gd name="T19" fmla="*/ 2147483647 h 187"/>
              <a:gd name="T20" fmla="*/ 2147483647 w 111"/>
              <a:gd name="T21" fmla="*/ 2147483647 h 187"/>
              <a:gd name="T22" fmla="*/ 2147483647 w 111"/>
              <a:gd name="T23" fmla="*/ 2147483647 h 187"/>
              <a:gd name="T24" fmla="*/ 2147483647 w 111"/>
              <a:gd name="T25" fmla="*/ 2147483647 h 187"/>
              <a:gd name="T26" fmla="*/ 2147483647 w 111"/>
              <a:gd name="T27" fmla="*/ 2147483647 h 187"/>
              <a:gd name="T28" fmla="*/ 2147483647 w 111"/>
              <a:gd name="T29" fmla="*/ 2147483647 h 187"/>
              <a:gd name="T30" fmla="*/ 2147483647 w 111"/>
              <a:gd name="T31" fmla="*/ 2147483647 h 187"/>
              <a:gd name="T32" fmla="*/ 2147483647 w 111"/>
              <a:gd name="T33" fmla="*/ 2147483647 h 187"/>
              <a:gd name="T34" fmla="*/ 2147483647 w 111"/>
              <a:gd name="T35" fmla="*/ 2147483647 h 187"/>
              <a:gd name="T36" fmla="*/ 2147483647 w 111"/>
              <a:gd name="T37" fmla="*/ 2147483647 h 187"/>
              <a:gd name="T38" fmla="*/ 2147483647 w 111"/>
              <a:gd name="T39" fmla="*/ 2147483647 h 187"/>
              <a:gd name="T40" fmla="*/ 2147483647 w 111"/>
              <a:gd name="T41" fmla="*/ 2147483647 h 187"/>
              <a:gd name="T42" fmla="*/ 2147483647 w 111"/>
              <a:gd name="T43" fmla="*/ 2147483647 h 187"/>
              <a:gd name="T44" fmla="*/ 2147483647 w 111"/>
              <a:gd name="T45" fmla="*/ 2147483647 h 187"/>
              <a:gd name="T46" fmla="*/ 2147483647 w 111"/>
              <a:gd name="T47" fmla="*/ 2147483647 h 187"/>
              <a:gd name="T48" fmla="*/ 2147483647 w 111"/>
              <a:gd name="T49" fmla="*/ 2147483647 h 187"/>
              <a:gd name="T50" fmla="*/ 2147483647 w 111"/>
              <a:gd name="T51" fmla="*/ 2147483647 h 187"/>
              <a:gd name="T52" fmla="*/ 2147483647 w 111"/>
              <a:gd name="T53" fmla="*/ 2147483647 h 187"/>
              <a:gd name="T54" fmla="*/ 2147483647 w 111"/>
              <a:gd name="T55" fmla="*/ 2147483647 h 187"/>
              <a:gd name="T56" fmla="*/ 2147483647 w 111"/>
              <a:gd name="T57" fmla="*/ 2147483647 h 187"/>
              <a:gd name="T58" fmla="*/ 2147483647 w 111"/>
              <a:gd name="T59" fmla="*/ 2147483647 h 187"/>
              <a:gd name="T60" fmla="*/ 2147483647 w 111"/>
              <a:gd name="T61" fmla="*/ 2147483647 h 187"/>
              <a:gd name="T62" fmla="*/ 2147483647 w 111"/>
              <a:gd name="T63" fmla="*/ 2147483647 h 187"/>
              <a:gd name="T64" fmla="*/ 2147483647 w 111"/>
              <a:gd name="T65" fmla="*/ 2147483647 h 187"/>
              <a:gd name="T66" fmla="*/ 2147483647 w 111"/>
              <a:gd name="T67" fmla="*/ 2147483647 h 187"/>
              <a:gd name="T68" fmla="*/ 2147483647 w 111"/>
              <a:gd name="T69" fmla="*/ 2147483647 h 187"/>
              <a:gd name="T70" fmla="*/ 2147483647 w 111"/>
              <a:gd name="T71" fmla="*/ 2147483647 h 187"/>
              <a:gd name="T72" fmla="*/ 2147483647 w 111"/>
              <a:gd name="T73" fmla="*/ 0 h 187"/>
              <a:gd name="T74" fmla="*/ 2147483647 w 111"/>
              <a:gd name="T75" fmla="*/ 2147483647 h 187"/>
              <a:gd name="T76" fmla="*/ 2147483647 w 111"/>
              <a:gd name="T77" fmla="*/ 2147483647 h 187"/>
              <a:gd name="T78" fmla="*/ 2147483647 w 111"/>
              <a:gd name="T79" fmla="*/ 2147483647 h 187"/>
              <a:gd name="T80" fmla="*/ 2147483647 w 111"/>
              <a:gd name="T81" fmla="*/ 2147483647 h 187"/>
              <a:gd name="T82" fmla="*/ 2147483647 w 111"/>
              <a:gd name="T83" fmla="*/ 2147483647 h 187"/>
              <a:gd name="T84" fmla="*/ 2147483647 w 111"/>
              <a:gd name="T85" fmla="*/ 2147483647 h 187"/>
              <a:gd name="T86" fmla="*/ 2147483647 w 111"/>
              <a:gd name="T87" fmla="*/ 2147483647 h 187"/>
              <a:gd name="T88" fmla="*/ 2147483647 w 111"/>
              <a:gd name="T89" fmla="*/ 2147483647 h 187"/>
              <a:gd name="T90" fmla="*/ 2147483647 w 111"/>
              <a:gd name="T91" fmla="*/ 2147483647 h 187"/>
              <a:gd name="T92" fmla="*/ 0 w 111"/>
              <a:gd name="T93" fmla="*/ 2147483647 h 187"/>
              <a:gd name="T94" fmla="*/ 0 w 111"/>
              <a:gd name="T95" fmla="*/ 2147483647 h 187"/>
              <a:gd name="T96" fmla="*/ 0 w 111"/>
              <a:gd name="T97" fmla="*/ 2147483647 h 1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1"/>
              <a:gd name="T148" fmla="*/ 0 h 187"/>
              <a:gd name="T149" fmla="*/ 111 w 111"/>
              <a:gd name="T150" fmla="*/ 187 h 1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1" h="187">
                <a:moveTo>
                  <a:pt x="0" y="37"/>
                </a:moveTo>
                <a:lnTo>
                  <a:pt x="2" y="47"/>
                </a:lnTo>
                <a:lnTo>
                  <a:pt x="4" y="57"/>
                </a:lnTo>
                <a:lnTo>
                  <a:pt x="7" y="69"/>
                </a:lnTo>
                <a:lnTo>
                  <a:pt x="9" y="79"/>
                </a:lnTo>
                <a:lnTo>
                  <a:pt x="12" y="91"/>
                </a:lnTo>
                <a:lnTo>
                  <a:pt x="16" y="102"/>
                </a:lnTo>
                <a:lnTo>
                  <a:pt x="20" y="112"/>
                </a:lnTo>
                <a:lnTo>
                  <a:pt x="24" y="123"/>
                </a:lnTo>
                <a:lnTo>
                  <a:pt x="28" y="134"/>
                </a:lnTo>
                <a:lnTo>
                  <a:pt x="31" y="143"/>
                </a:lnTo>
                <a:lnTo>
                  <a:pt x="36" y="152"/>
                </a:lnTo>
                <a:lnTo>
                  <a:pt x="40" y="161"/>
                </a:lnTo>
                <a:lnTo>
                  <a:pt x="45" y="169"/>
                </a:lnTo>
                <a:lnTo>
                  <a:pt x="49" y="175"/>
                </a:lnTo>
                <a:lnTo>
                  <a:pt x="53" y="181"/>
                </a:lnTo>
                <a:lnTo>
                  <a:pt x="57" y="186"/>
                </a:lnTo>
                <a:lnTo>
                  <a:pt x="60" y="186"/>
                </a:lnTo>
                <a:lnTo>
                  <a:pt x="64" y="184"/>
                </a:lnTo>
                <a:lnTo>
                  <a:pt x="70" y="179"/>
                </a:lnTo>
                <a:lnTo>
                  <a:pt x="77" y="171"/>
                </a:lnTo>
                <a:lnTo>
                  <a:pt x="83" y="162"/>
                </a:lnTo>
                <a:lnTo>
                  <a:pt x="90" y="151"/>
                </a:lnTo>
                <a:lnTo>
                  <a:pt x="97" y="140"/>
                </a:lnTo>
                <a:lnTo>
                  <a:pt x="102" y="126"/>
                </a:lnTo>
                <a:lnTo>
                  <a:pt x="107" y="111"/>
                </a:lnTo>
                <a:lnTo>
                  <a:pt x="109" y="97"/>
                </a:lnTo>
                <a:lnTo>
                  <a:pt x="110" y="82"/>
                </a:lnTo>
                <a:lnTo>
                  <a:pt x="108" y="67"/>
                </a:lnTo>
                <a:lnTo>
                  <a:pt x="104" y="52"/>
                </a:lnTo>
                <a:lnTo>
                  <a:pt x="96" y="39"/>
                </a:lnTo>
                <a:lnTo>
                  <a:pt x="84" y="26"/>
                </a:lnTo>
                <a:lnTo>
                  <a:pt x="69" y="15"/>
                </a:lnTo>
                <a:lnTo>
                  <a:pt x="58" y="8"/>
                </a:lnTo>
                <a:lnTo>
                  <a:pt x="47" y="3"/>
                </a:lnTo>
                <a:lnTo>
                  <a:pt x="39" y="1"/>
                </a:lnTo>
                <a:lnTo>
                  <a:pt x="31" y="0"/>
                </a:lnTo>
                <a:lnTo>
                  <a:pt x="25" y="1"/>
                </a:lnTo>
                <a:lnTo>
                  <a:pt x="19" y="3"/>
                </a:lnTo>
                <a:lnTo>
                  <a:pt x="14" y="6"/>
                </a:lnTo>
                <a:lnTo>
                  <a:pt x="10" y="10"/>
                </a:lnTo>
                <a:lnTo>
                  <a:pt x="8" y="14"/>
                </a:lnTo>
                <a:lnTo>
                  <a:pt x="5" y="18"/>
                </a:lnTo>
                <a:lnTo>
                  <a:pt x="3" y="22"/>
                </a:lnTo>
                <a:lnTo>
                  <a:pt x="2" y="27"/>
                </a:lnTo>
                <a:lnTo>
                  <a:pt x="1" y="31"/>
                </a:lnTo>
                <a:lnTo>
                  <a:pt x="0" y="34"/>
                </a:lnTo>
                <a:lnTo>
                  <a:pt x="0" y="36"/>
                </a:lnTo>
                <a:lnTo>
                  <a:pt x="0" y="37"/>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5" name="Freeform 47"/>
          <p:cNvSpPr>
            <a:spLocks/>
          </p:cNvSpPr>
          <p:nvPr/>
        </p:nvSpPr>
        <p:spPr bwMode="auto">
          <a:xfrm>
            <a:off x="7535863" y="3073400"/>
            <a:ext cx="584200" cy="519113"/>
          </a:xfrm>
          <a:custGeom>
            <a:avLst/>
            <a:gdLst>
              <a:gd name="T0" fmla="*/ 2147483647 w 368"/>
              <a:gd name="T1" fmla="*/ 2147483647 h 327"/>
              <a:gd name="T2" fmla="*/ 2147483647 w 368"/>
              <a:gd name="T3" fmla="*/ 2147483647 h 327"/>
              <a:gd name="T4" fmla="*/ 2147483647 w 368"/>
              <a:gd name="T5" fmla="*/ 2147483647 h 327"/>
              <a:gd name="T6" fmla="*/ 2147483647 w 368"/>
              <a:gd name="T7" fmla="*/ 2147483647 h 327"/>
              <a:gd name="T8" fmla="*/ 2147483647 w 368"/>
              <a:gd name="T9" fmla="*/ 2147483647 h 327"/>
              <a:gd name="T10" fmla="*/ 2147483647 w 368"/>
              <a:gd name="T11" fmla="*/ 2147483647 h 327"/>
              <a:gd name="T12" fmla="*/ 2147483647 w 368"/>
              <a:gd name="T13" fmla="*/ 2147483647 h 327"/>
              <a:gd name="T14" fmla="*/ 2147483647 w 368"/>
              <a:gd name="T15" fmla="*/ 2147483647 h 327"/>
              <a:gd name="T16" fmla="*/ 2147483647 w 368"/>
              <a:gd name="T17" fmla="*/ 2147483647 h 327"/>
              <a:gd name="T18" fmla="*/ 2147483647 w 368"/>
              <a:gd name="T19" fmla="*/ 2147483647 h 327"/>
              <a:gd name="T20" fmla="*/ 2147483647 w 368"/>
              <a:gd name="T21" fmla="*/ 2147483647 h 327"/>
              <a:gd name="T22" fmla="*/ 2147483647 w 368"/>
              <a:gd name="T23" fmla="*/ 0 h 327"/>
              <a:gd name="T24" fmla="*/ 2147483647 w 368"/>
              <a:gd name="T25" fmla="*/ 2147483647 h 327"/>
              <a:gd name="T26" fmla="*/ 2147483647 w 368"/>
              <a:gd name="T27" fmla="*/ 2147483647 h 327"/>
              <a:gd name="T28" fmla="*/ 2147483647 w 368"/>
              <a:gd name="T29" fmla="*/ 2147483647 h 327"/>
              <a:gd name="T30" fmla="*/ 2147483647 w 368"/>
              <a:gd name="T31" fmla="*/ 2147483647 h 327"/>
              <a:gd name="T32" fmla="*/ 2147483647 w 368"/>
              <a:gd name="T33" fmla="*/ 2147483647 h 327"/>
              <a:gd name="T34" fmla="*/ 2147483647 w 368"/>
              <a:gd name="T35" fmla="*/ 2147483647 h 327"/>
              <a:gd name="T36" fmla="*/ 2147483647 w 368"/>
              <a:gd name="T37" fmla="*/ 2147483647 h 327"/>
              <a:gd name="T38" fmla="*/ 2147483647 w 368"/>
              <a:gd name="T39" fmla="*/ 2147483647 h 327"/>
              <a:gd name="T40" fmla="*/ 2147483647 w 368"/>
              <a:gd name="T41" fmla="*/ 2147483647 h 327"/>
              <a:gd name="T42" fmla="*/ 2147483647 w 368"/>
              <a:gd name="T43" fmla="*/ 2147483647 h 327"/>
              <a:gd name="T44" fmla="*/ 2147483647 w 368"/>
              <a:gd name="T45" fmla="*/ 2147483647 h 327"/>
              <a:gd name="T46" fmla="*/ 2147483647 w 368"/>
              <a:gd name="T47" fmla="*/ 2147483647 h 327"/>
              <a:gd name="T48" fmla="*/ 2147483647 w 368"/>
              <a:gd name="T49" fmla="*/ 2147483647 h 327"/>
              <a:gd name="T50" fmla="*/ 2147483647 w 368"/>
              <a:gd name="T51" fmla="*/ 2147483647 h 327"/>
              <a:gd name="T52" fmla="*/ 2147483647 w 368"/>
              <a:gd name="T53" fmla="*/ 2147483647 h 327"/>
              <a:gd name="T54" fmla="*/ 2147483647 w 368"/>
              <a:gd name="T55" fmla="*/ 2147483647 h 327"/>
              <a:gd name="T56" fmla="*/ 2147483647 w 368"/>
              <a:gd name="T57" fmla="*/ 2147483647 h 327"/>
              <a:gd name="T58" fmla="*/ 2147483647 w 368"/>
              <a:gd name="T59" fmla="*/ 2147483647 h 327"/>
              <a:gd name="T60" fmla="*/ 2147483647 w 368"/>
              <a:gd name="T61" fmla="*/ 2147483647 h 327"/>
              <a:gd name="T62" fmla="*/ 2147483647 w 368"/>
              <a:gd name="T63" fmla="*/ 2147483647 h 327"/>
              <a:gd name="T64" fmla="*/ 2147483647 w 368"/>
              <a:gd name="T65" fmla="*/ 2147483647 h 327"/>
              <a:gd name="T66" fmla="*/ 2147483647 w 368"/>
              <a:gd name="T67" fmla="*/ 2147483647 h 327"/>
              <a:gd name="T68" fmla="*/ 2147483647 w 368"/>
              <a:gd name="T69" fmla="*/ 2147483647 h 327"/>
              <a:gd name="T70" fmla="*/ 2147483647 w 368"/>
              <a:gd name="T71" fmla="*/ 2147483647 h 327"/>
              <a:gd name="T72" fmla="*/ 2147483647 w 368"/>
              <a:gd name="T73" fmla="*/ 2147483647 h 327"/>
              <a:gd name="T74" fmla="*/ 2147483647 w 368"/>
              <a:gd name="T75" fmla="*/ 2147483647 h 327"/>
              <a:gd name="T76" fmla="*/ 2147483647 w 368"/>
              <a:gd name="T77" fmla="*/ 2147483647 h 327"/>
              <a:gd name="T78" fmla="*/ 2147483647 w 368"/>
              <a:gd name="T79" fmla="*/ 2147483647 h 327"/>
              <a:gd name="T80" fmla="*/ 2147483647 w 368"/>
              <a:gd name="T81" fmla="*/ 2147483647 h 327"/>
              <a:gd name="T82" fmla="*/ 2147483647 w 368"/>
              <a:gd name="T83" fmla="*/ 2147483647 h 327"/>
              <a:gd name="T84" fmla="*/ 2147483647 w 368"/>
              <a:gd name="T85" fmla="*/ 2147483647 h 327"/>
              <a:gd name="T86" fmla="*/ 2147483647 w 368"/>
              <a:gd name="T87" fmla="*/ 2147483647 h 327"/>
              <a:gd name="T88" fmla="*/ 2147483647 w 368"/>
              <a:gd name="T89" fmla="*/ 2147483647 h 327"/>
              <a:gd name="T90" fmla="*/ 2147483647 w 368"/>
              <a:gd name="T91" fmla="*/ 2147483647 h 327"/>
              <a:gd name="T92" fmla="*/ 2147483647 w 368"/>
              <a:gd name="T93" fmla="*/ 2147483647 h 327"/>
              <a:gd name="T94" fmla="*/ 2147483647 w 368"/>
              <a:gd name="T95" fmla="*/ 2147483647 h 327"/>
              <a:gd name="T96" fmla="*/ 2147483647 w 368"/>
              <a:gd name="T97" fmla="*/ 2147483647 h 327"/>
              <a:gd name="T98" fmla="*/ 2147483647 w 368"/>
              <a:gd name="T99" fmla="*/ 2147483647 h 327"/>
              <a:gd name="T100" fmla="*/ 2147483647 w 368"/>
              <a:gd name="T101" fmla="*/ 2147483647 h 327"/>
              <a:gd name="T102" fmla="*/ 2147483647 w 368"/>
              <a:gd name="T103" fmla="*/ 2147483647 h 327"/>
              <a:gd name="T104" fmla="*/ 2147483647 w 368"/>
              <a:gd name="T105" fmla="*/ 2147483647 h 327"/>
              <a:gd name="T106" fmla="*/ 2147483647 w 368"/>
              <a:gd name="T107" fmla="*/ 2147483647 h 327"/>
              <a:gd name="T108" fmla="*/ 2147483647 w 368"/>
              <a:gd name="T109" fmla="*/ 2147483647 h 327"/>
              <a:gd name="T110" fmla="*/ 2147483647 w 368"/>
              <a:gd name="T111" fmla="*/ 2147483647 h 327"/>
              <a:gd name="T112" fmla="*/ 2147483647 w 368"/>
              <a:gd name="T113" fmla="*/ 2147483647 h 327"/>
              <a:gd name="T114" fmla="*/ 2147483647 w 368"/>
              <a:gd name="T115" fmla="*/ 2147483647 h 327"/>
              <a:gd name="T116" fmla="*/ 2147483647 w 368"/>
              <a:gd name="T117" fmla="*/ 2147483647 h 327"/>
              <a:gd name="T118" fmla="*/ 2147483647 w 368"/>
              <a:gd name="T119" fmla="*/ 2147483647 h 3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68"/>
              <a:gd name="T181" fmla="*/ 0 h 327"/>
              <a:gd name="T182" fmla="*/ 368 w 368"/>
              <a:gd name="T183" fmla="*/ 327 h 3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68" h="327">
                <a:moveTo>
                  <a:pt x="230" y="326"/>
                </a:moveTo>
                <a:lnTo>
                  <a:pt x="254" y="325"/>
                </a:lnTo>
                <a:lnTo>
                  <a:pt x="276" y="324"/>
                </a:lnTo>
                <a:lnTo>
                  <a:pt x="294" y="322"/>
                </a:lnTo>
                <a:lnTo>
                  <a:pt x="311" y="320"/>
                </a:lnTo>
                <a:lnTo>
                  <a:pt x="325" y="318"/>
                </a:lnTo>
                <a:lnTo>
                  <a:pt x="337" y="315"/>
                </a:lnTo>
                <a:lnTo>
                  <a:pt x="346" y="311"/>
                </a:lnTo>
                <a:lnTo>
                  <a:pt x="354" y="307"/>
                </a:lnTo>
                <a:lnTo>
                  <a:pt x="360" y="303"/>
                </a:lnTo>
                <a:lnTo>
                  <a:pt x="364" y="299"/>
                </a:lnTo>
                <a:lnTo>
                  <a:pt x="366" y="294"/>
                </a:lnTo>
                <a:lnTo>
                  <a:pt x="367" y="289"/>
                </a:lnTo>
                <a:lnTo>
                  <a:pt x="366" y="283"/>
                </a:lnTo>
                <a:lnTo>
                  <a:pt x="364" y="278"/>
                </a:lnTo>
                <a:lnTo>
                  <a:pt x="361" y="272"/>
                </a:lnTo>
                <a:lnTo>
                  <a:pt x="357" y="265"/>
                </a:lnTo>
                <a:lnTo>
                  <a:pt x="350" y="255"/>
                </a:lnTo>
                <a:lnTo>
                  <a:pt x="343" y="244"/>
                </a:lnTo>
                <a:lnTo>
                  <a:pt x="336" y="233"/>
                </a:lnTo>
                <a:lnTo>
                  <a:pt x="330" y="221"/>
                </a:lnTo>
                <a:lnTo>
                  <a:pt x="324" y="209"/>
                </a:lnTo>
                <a:lnTo>
                  <a:pt x="318" y="196"/>
                </a:lnTo>
                <a:lnTo>
                  <a:pt x="313" y="184"/>
                </a:lnTo>
                <a:lnTo>
                  <a:pt x="307" y="172"/>
                </a:lnTo>
                <a:lnTo>
                  <a:pt x="302" y="161"/>
                </a:lnTo>
                <a:lnTo>
                  <a:pt x="297" y="150"/>
                </a:lnTo>
                <a:lnTo>
                  <a:pt x="293" y="140"/>
                </a:lnTo>
                <a:lnTo>
                  <a:pt x="288" y="131"/>
                </a:lnTo>
                <a:lnTo>
                  <a:pt x="284" y="123"/>
                </a:lnTo>
                <a:lnTo>
                  <a:pt x="280" y="116"/>
                </a:lnTo>
                <a:lnTo>
                  <a:pt x="277" y="111"/>
                </a:lnTo>
                <a:lnTo>
                  <a:pt x="273" y="107"/>
                </a:lnTo>
                <a:lnTo>
                  <a:pt x="272" y="103"/>
                </a:lnTo>
                <a:lnTo>
                  <a:pt x="271" y="100"/>
                </a:lnTo>
                <a:lnTo>
                  <a:pt x="270" y="97"/>
                </a:lnTo>
                <a:lnTo>
                  <a:pt x="269" y="94"/>
                </a:lnTo>
                <a:lnTo>
                  <a:pt x="267" y="91"/>
                </a:lnTo>
                <a:lnTo>
                  <a:pt x="266" y="89"/>
                </a:lnTo>
                <a:lnTo>
                  <a:pt x="265" y="87"/>
                </a:lnTo>
                <a:lnTo>
                  <a:pt x="264" y="85"/>
                </a:lnTo>
                <a:lnTo>
                  <a:pt x="263" y="83"/>
                </a:lnTo>
                <a:lnTo>
                  <a:pt x="261" y="82"/>
                </a:lnTo>
                <a:lnTo>
                  <a:pt x="260" y="80"/>
                </a:lnTo>
                <a:lnTo>
                  <a:pt x="258" y="79"/>
                </a:lnTo>
                <a:lnTo>
                  <a:pt x="256" y="76"/>
                </a:lnTo>
                <a:lnTo>
                  <a:pt x="253" y="74"/>
                </a:lnTo>
                <a:lnTo>
                  <a:pt x="251" y="73"/>
                </a:lnTo>
                <a:lnTo>
                  <a:pt x="249" y="72"/>
                </a:lnTo>
                <a:lnTo>
                  <a:pt x="247" y="71"/>
                </a:lnTo>
                <a:lnTo>
                  <a:pt x="244" y="70"/>
                </a:lnTo>
                <a:lnTo>
                  <a:pt x="241" y="69"/>
                </a:lnTo>
                <a:lnTo>
                  <a:pt x="238" y="68"/>
                </a:lnTo>
                <a:lnTo>
                  <a:pt x="235" y="66"/>
                </a:lnTo>
                <a:lnTo>
                  <a:pt x="232" y="65"/>
                </a:lnTo>
                <a:lnTo>
                  <a:pt x="229" y="64"/>
                </a:lnTo>
                <a:lnTo>
                  <a:pt x="225" y="63"/>
                </a:lnTo>
                <a:lnTo>
                  <a:pt x="222" y="61"/>
                </a:lnTo>
                <a:lnTo>
                  <a:pt x="216" y="59"/>
                </a:lnTo>
                <a:lnTo>
                  <a:pt x="213" y="57"/>
                </a:lnTo>
                <a:lnTo>
                  <a:pt x="210" y="56"/>
                </a:lnTo>
                <a:lnTo>
                  <a:pt x="207" y="55"/>
                </a:lnTo>
                <a:lnTo>
                  <a:pt x="204" y="53"/>
                </a:lnTo>
                <a:lnTo>
                  <a:pt x="201" y="51"/>
                </a:lnTo>
                <a:lnTo>
                  <a:pt x="197" y="48"/>
                </a:lnTo>
                <a:lnTo>
                  <a:pt x="192" y="45"/>
                </a:lnTo>
                <a:lnTo>
                  <a:pt x="187" y="41"/>
                </a:lnTo>
                <a:lnTo>
                  <a:pt x="182" y="38"/>
                </a:lnTo>
                <a:lnTo>
                  <a:pt x="176" y="34"/>
                </a:lnTo>
                <a:lnTo>
                  <a:pt x="170" y="30"/>
                </a:lnTo>
                <a:lnTo>
                  <a:pt x="164" y="26"/>
                </a:lnTo>
                <a:lnTo>
                  <a:pt x="159" y="22"/>
                </a:lnTo>
                <a:lnTo>
                  <a:pt x="153" y="19"/>
                </a:lnTo>
                <a:lnTo>
                  <a:pt x="148" y="15"/>
                </a:lnTo>
                <a:lnTo>
                  <a:pt x="143" y="12"/>
                </a:lnTo>
                <a:lnTo>
                  <a:pt x="139" y="9"/>
                </a:lnTo>
                <a:lnTo>
                  <a:pt x="135" y="7"/>
                </a:lnTo>
                <a:lnTo>
                  <a:pt x="132" y="5"/>
                </a:lnTo>
                <a:lnTo>
                  <a:pt x="130" y="3"/>
                </a:lnTo>
                <a:lnTo>
                  <a:pt x="127" y="2"/>
                </a:lnTo>
                <a:lnTo>
                  <a:pt x="124" y="1"/>
                </a:lnTo>
                <a:lnTo>
                  <a:pt x="122" y="0"/>
                </a:lnTo>
                <a:lnTo>
                  <a:pt x="119" y="0"/>
                </a:lnTo>
                <a:lnTo>
                  <a:pt x="116" y="0"/>
                </a:lnTo>
                <a:lnTo>
                  <a:pt x="113" y="0"/>
                </a:lnTo>
                <a:lnTo>
                  <a:pt x="110" y="0"/>
                </a:lnTo>
                <a:lnTo>
                  <a:pt x="107" y="0"/>
                </a:lnTo>
                <a:lnTo>
                  <a:pt x="104" y="1"/>
                </a:lnTo>
                <a:lnTo>
                  <a:pt x="101" y="1"/>
                </a:lnTo>
                <a:lnTo>
                  <a:pt x="99" y="2"/>
                </a:lnTo>
                <a:lnTo>
                  <a:pt x="96" y="2"/>
                </a:lnTo>
                <a:lnTo>
                  <a:pt x="93" y="3"/>
                </a:lnTo>
                <a:lnTo>
                  <a:pt x="91" y="3"/>
                </a:lnTo>
                <a:lnTo>
                  <a:pt x="88" y="3"/>
                </a:lnTo>
                <a:lnTo>
                  <a:pt x="86" y="3"/>
                </a:lnTo>
                <a:lnTo>
                  <a:pt x="83" y="3"/>
                </a:lnTo>
                <a:lnTo>
                  <a:pt x="79" y="4"/>
                </a:lnTo>
                <a:lnTo>
                  <a:pt x="76" y="4"/>
                </a:lnTo>
                <a:lnTo>
                  <a:pt x="72" y="5"/>
                </a:lnTo>
                <a:lnTo>
                  <a:pt x="67" y="5"/>
                </a:lnTo>
                <a:lnTo>
                  <a:pt x="63" y="6"/>
                </a:lnTo>
                <a:lnTo>
                  <a:pt x="58" y="7"/>
                </a:lnTo>
                <a:lnTo>
                  <a:pt x="54" y="8"/>
                </a:lnTo>
                <a:lnTo>
                  <a:pt x="49" y="9"/>
                </a:lnTo>
                <a:lnTo>
                  <a:pt x="45" y="10"/>
                </a:lnTo>
                <a:lnTo>
                  <a:pt x="40" y="11"/>
                </a:lnTo>
                <a:lnTo>
                  <a:pt x="36" y="12"/>
                </a:lnTo>
                <a:lnTo>
                  <a:pt x="31" y="13"/>
                </a:lnTo>
                <a:lnTo>
                  <a:pt x="28" y="14"/>
                </a:lnTo>
                <a:lnTo>
                  <a:pt x="24" y="15"/>
                </a:lnTo>
                <a:lnTo>
                  <a:pt x="21" y="16"/>
                </a:lnTo>
                <a:lnTo>
                  <a:pt x="18" y="17"/>
                </a:lnTo>
                <a:lnTo>
                  <a:pt x="15" y="18"/>
                </a:lnTo>
                <a:lnTo>
                  <a:pt x="12" y="19"/>
                </a:lnTo>
                <a:lnTo>
                  <a:pt x="10" y="20"/>
                </a:lnTo>
                <a:lnTo>
                  <a:pt x="7" y="21"/>
                </a:lnTo>
                <a:lnTo>
                  <a:pt x="5" y="22"/>
                </a:lnTo>
                <a:lnTo>
                  <a:pt x="4" y="24"/>
                </a:lnTo>
                <a:lnTo>
                  <a:pt x="2" y="25"/>
                </a:lnTo>
                <a:lnTo>
                  <a:pt x="1" y="27"/>
                </a:lnTo>
                <a:lnTo>
                  <a:pt x="1" y="29"/>
                </a:lnTo>
                <a:lnTo>
                  <a:pt x="0" y="31"/>
                </a:lnTo>
                <a:lnTo>
                  <a:pt x="1" y="33"/>
                </a:lnTo>
                <a:lnTo>
                  <a:pt x="2" y="36"/>
                </a:lnTo>
                <a:lnTo>
                  <a:pt x="3" y="39"/>
                </a:lnTo>
                <a:lnTo>
                  <a:pt x="5" y="42"/>
                </a:lnTo>
                <a:lnTo>
                  <a:pt x="8" y="46"/>
                </a:lnTo>
                <a:lnTo>
                  <a:pt x="10" y="49"/>
                </a:lnTo>
                <a:lnTo>
                  <a:pt x="13" y="51"/>
                </a:lnTo>
                <a:lnTo>
                  <a:pt x="16" y="53"/>
                </a:lnTo>
                <a:lnTo>
                  <a:pt x="19" y="55"/>
                </a:lnTo>
                <a:lnTo>
                  <a:pt x="22" y="56"/>
                </a:lnTo>
                <a:lnTo>
                  <a:pt x="25" y="56"/>
                </a:lnTo>
                <a:lnTo>
                  <a:pt x="28" y="57"/>
                </a:lnTo>
                <a:lnTo>
                  <a:pt x="31" y="57"/>
                </a:lnTo>
                <a:lnTo>
                  <a:pt x="35" y="57"/>
                </a:lnTo>
                <a:lnTo>
                  <a:pt x="38" y="56"/>
                </a:lnTo>
                <a:lnTo>
                  <a:pt x="41" y="56"/>
                </a:lnTo>
                <a:lnTo>
                  <a:pt x="44" y="56"/>
                </a:lnTo>
                <a:lnTo>
                  <a:pt x="47" y="55"/>
                </a:lnTo>
                <a:lnTo>
                  <a:pt x="50" y="55"/>
                </a:lnTo>
                <a:lnTo>
                  <a:pt x="53" y="55"/>
                </a:lnTo>
                <a:lnTo>
                  <a:pt x="56" y="55"/>
                </a:lnTo>
                <a:lnTo>
                  <a:pt x="59" y="55"/>
                </a:lnTo>
                <a:lnTo>
                  <a:pt x="62" y="55"/>
                </a:lnTo>
                <a:lnTo>
                  <a:pt x="65" y="55"/>
                </a:lnTo>
                <a:lnTo>
                  <a:pt x="68" y="55"/>
                </a:lnTo>
                <a:lnTo>
                  <a:pt x="71" y="56"/>
                </a:lnTo>
                <a:lnTo>
                  <a:pt x="73" y="56"/>
                </a:lnTo>
                <a:lnTo>
                  <a:pt x="76" y="56"/>
                </a:lnTo>
                <a:lnTo>
                  <a:pt x="78" y="56"/>
                </a:lnTo>
                <a:lnTo>
                  <a:pt x="80" y="56"/>
                </a:lnTo>
                <a:lnTo>
                  <a:pt x="82" y="57"/>
                </a:lnTo>
                <a:lnTo>
                  <a:pt x="83" y="57"/>
                </a:lnTo>
                <a:lnTo>
                  <a:pt x="85" y="57"/>
                </a:lnTo>
                <a:lnTo>
                  <a:pt x="86" y="57"/>
                </a:lnTo>
                <a:lnTo>
                  <a:pt x="82" y="60"/>
                </a:lnTo>
                <a:lnTo>
                  <a:pt x="77" y="62"/>
                </a:lnTo>
                <a:lnTo>
                  <a:pt x="73" y="65"/>
                </a:lnTo>
                <a:lnTo>
                  <a:pt x="69" y="69"/>
                </a:lnTo>
                <a:lnTo>
                  <a:pt x="65" y="72"/>
                </a:lnTo>
                <a:lnTo>
                  <a:pt x="61" y="76"/>
                </a:lnTo>
                <a:lnTo>
                  <a:pt x="58" y="79"/>
                </a:lnTo>
                <a:lnTo>
                  <a:pt x="55" y="83"/>
                </a:lnTo>
                <a:lnTo>
                  <a:pt x="52" y="87"/>
                </a:lnTo>
                <a:lnTo>
                  <a:pt x="50" y="92"/>
                </a:lnTo>
                <a:lnTo>
                  <a:pt x="48" y="96"/>
                </a:lnTo>
                <a:lnTo>
                  <a:pt x="46" y="100"/>
                </a:lnTo>
                <a:lnTo>
                  <a:pt x="44" y="105"/>
                </a:lnTo>
                <a:lnTo>
                  <a:pt x="43" y="109"/>
                </a:lnTo>
                <a:lnTo>
                  <a:pt x="43" y="113"/>
                </a:lnTo>
                <a:lnTo>
                  <a:pt x="43" y="117"/>
                </a:lnTo>
                <a:lnTo>
                  <a:pt x="43" y="122"/>
                </a:lnTo>
                <a:lnTo>
                  <a:pt x="43" y="127"/>
                </a:lnTo>
                <a:lnTo>
                  <a:pt x="43" y="131"/>
                </a:lnTo>
                <a:lnTo>
                  <a:pt x="44" y="136"/>
                </a:lnTo>
                <a:lnTo>
                  <a:pt x="44" y="140"/>
                </a:lnTo>
                <a:lnTo>
                  <a:pt x="44" y="144"/>
                </a:lnTo>
                <a:lnTo>
                  <a:pt x="45" y="148"/>
                </a:lnTo>
                <a:lnTo>
                  <a:pt x="45" y="151"/>
                </a:lnTo>
                <a:lnTo>
                  <a:pt x="46" y="155"/>
                </a:lnTo>
                <a:lnTo>
                  <a:pt x="47" y="158"/>
                </a:lnTo>
                <a:lnTo>
                  <a:pt x="48" y="161"/>
                </a:lnTo>
                <a:lnTo>
                  <a:pt x="49" y="163"/>
                </a:lnTo>
                <a:lnTo>
                  <a:pt x="51" y="165"/>
                </a:lnTo>
                <a:lnTo>
                  <a:pt x="52" y="167"/>
                </a:lnTo>
                <a:lnTo>
                  <a:pt x="55" y="169"/>
                </a:lnTo>
                <a:lnTo>
                  <a:pt x="57" y="170"/>
                </a:lnTo>
                <a:lnTo>
                  <a:pt x="60" y="170"/>
                </a:lnTo>
                <a:lnTo>
                  <a:pt x="63" y="170"/>
                </a:lnTo>
                <a:lnTo>
                  <a:pt x="66" y="169"/>
                </a:lnTo>
                <a:lnTo>
                  <a:pt x="69" y="168"/>
                </a:lnTo>
                <a:lnTo>
                  <a:pt x="71" y="166"/>
                </a:lnTo>
                <a:lnTo>
                  <a:pt x="74" y="164"/>
                </a:lnTo>
                <a:lnTo>
                  <a:pt x="76" y="162"/>
                </a:lnTo>
                <a:lnTo>
                  <a:pt x="78" y="159"/>
                </a:lnTo>
                <a:lnTo>
                  <a:pt x="81" y="156"/>
                </a:lnTo>
                <a:lnTo>
                  <a:pt x="82" y="152"/>
                </a:lnTo>
                <a:lnTo>
                  <a:pt x="84" y="149"/>
                </a:lnTo>
                <a:lnTo>
                  <a:pt x="86" y="145"/>
                </a:lnTo>
                <a:lnTo>
                  <a:pt x="87" y="141"/>
                </a:lnTo>
                <a:lnTo>
                  <a:pt x="88" y="137"/>
                </a:lnTo>
                <a:lnTo>
                  <a:pt x="90" y="132"/>
                </a:lnTo>
                <a:lnTo>
                  <a:pt x="90" y="128"/>
                </a:lnTo>
                <a:lnTo>
                  <a:pt x="91" y="127"/>
                </a:lnTo>
                <a:lnTo>
                  <a:pt x="92" y="125"/>
                </a:lnTo>
                <a:lnTo>
                  <a:pt x="93" y="124"/>
                </a:lnTo>
                <a:lnTo>
                  <a:pt x="95" y="122"/>
                </a:lnTo>
                <a:lnTo>
                  <a:pt x="97" y="120"/>
                </a:lnTo>
                <a:lnTo>
                  <a:pt x="99" y="118"/>
                </a:lnTo>
                <a:lnTo>
                  <a:pt x="101" y="116"/>
                </a:lnTo>
                <a:lnTo>
                  <a:pt x="104" y="114"/>
                </a:lnTo>
                <a:lnTo>
                  <a:pt x="106" y="112"/>
                </a:lnTo>
                <a:lnTo>
                  <a:pt x="109" y="110"/>
                </a:lnTo>
                <a:lnTo>
                  <a:pt x="112" y="108"/>
                </a:lnTo>
                <a:lnTo>
                  <a:pt x="114" y="106"/>
                </a:lnTo>
                <a:lnTo>
                  <a:pt x="117" y="104"/>
                </a:lnTo>
                <a:lnTo>
                  <a:pt x="119" y="102"/>
                </a:lnTo>
                <a:lnTo>
                  <a:pt x="122" y="100"/>
                </a:lnTo>
                <a:lnTo>
                  <a:pt x="124" y="99"/>
                </a:lnTo>
                <a:lnTo>
                  <a:pt x="126" y="97"/>
                </a:lnTo>
                <a:lnTo>
                  <a:pt x="128" y="96"/>
                </a:lnTo>
                <a:lnTo>
                  <a:pt x="131" y="95"/>
                </a:lnTo>
                <a:lnTo>
                  <a:pt x="133" y="95"/>
                </a:lnTo>
                <a:lnTo>
                  <a:pt x="135" y="95"/>
                </a:lnTo>
                <a:lnTo>
                  <a:pt x="137" y="96"/>
                </a:lnTo>
                <a:lnTo>
                  <a:pt x="139" y="97"/>
                </a:lnTo>
                <a:lnTo>
                  <a:pt x="142" y="98"/>
                </a:lnTo>
                <a:lnTo>
                  <a:pt x="144" y="99"/>
                </a:lnTo>
                <a:lnTo>
                  <a:pt x="146" y="100"/>
                </a:lnTo>
                <a:lnTo>
                  <a:pt x="148" y="102"/>
                </a:lnTo>
                <a:lnTo>
                  <a:pt x="153" y="105"/>
                </a:lnTo>
                <a:lnTo>
                  <a:pt x="156" y="107"/>
                </a:lnTo>
                <a:lnTo>
                  <a:pt x="158" y="108"/>
                </a:lnTo>
                <a:lnTo>
                  <a:pt x="161" y="109"/>
                </a:lnTo>
                <a:lnTo>
                  <a:pt x="158" y="108"/>
                </a:lnTo>
                <a:lnTo>
                  <a:pt x="154" y="107"/>
                </a:lnTo>
                <a:lnTo>
                  <a:pt x="151" y="107"/>
                </a:lnTo>
                <a:lnTo>
                  <a:pt x="148" y="106"/>
                </a:lnTo>
                <a:lnTo>
                  <a:pt x="145" y="106"/>
                </a:lnTo>
                <a:lnTo>
                  <a:pt x="142" y="106"/>
                </a:lnTo>
                <a:lnTo>
                  <a:pt x="140" y="106"/>
                </a:lnTo>
                <a:lnTo>
                  <a:pt x="137" y="107"/>
                </a:lnTo>
                <a:lnTo>
                  <a:pt x="135" y="107"/>
                </a:lnTo>
                <a:lnTo>
                  <a:pt x="132" y="108"/>
                </a:lnTo>
                <a:lnTo>
                  <a:pt x="130" y="109"/>
                </a:lnTo>
                <a:lnTo>
                  <a:pt x="128" y="110"/>
                </a:lnTo>
                <a:lnTo>
                  <a:pt x="126" y="111"/>
                </a:lnTo>
                <a:lnTo>
                  <a:pt x="124" y="113"/>
                </a:lnTo>
                <a:lnTo>
                  <a:pt x="121" y="114"/>
                </a:lnTo>
                <a:lnTo>
                  <a:pt x="120" y="115"/>
                </a:lnTo>
                <a:lnTo>
                  <a:pt x="117" y="118"/>
                </a:lnTo>
                <a:lnTo>
                  <a:pt x="115" y="120"/>
                </a:lnTo>
                <a:lnTo>
                  <a:pt x="112" y="124"/>
                </a:lnTo>
                <a:lnTo>
                  <a:pt x="109" y="127"/>
                </a:lnTo>
                <a:lnTo>
                  <a:pt x="106" y="131"/>
                </a:lnTo>
                <a:lnTo>
                  <a:pt x="103" y="135"/>
                </a:lnTo>
                <a:lnTo>
                  <a:pt x="99" y="140"/>
                </a:lnTo>
                <a:lnTo>
                  <a:pt x="96" y="144"/>
                </a:lnTo>
                <a:lnTo>
                  <a:pt x="89" y="153"/>
                </a:lnTo>
                <a:lnTo>
                  <a:pt x="86" y="157"/>
                </a:lnTo>
                <a:lnTo>
                  <a:pt x="83" y="162"/>
                </a:lnTo>
                <a:lnTo>
                  <a:pt x="80" y="166"/>
                </a:lnTo>
                <a:lnTo>
                  <a:pt x="78" y="170"/>
                </a:lnTo>
                <a:lnTo>
                  <a:pt x="76" y="173"/>
                </a:lnTo>
                <a:lnTo>
                  <a:pt x="74" y="176"/>
                </a:lnTo>
                <a:lnTo>
                  <a:pt x="72" y="179"/>
                </a:lnTo>
                <a:lnTo>
                  <a:pt x="70" y="182"/>
                </a:lnTo>
                <a:lnTo>
                  <a:pt x="69" y="185"/>
                </a:lnTo>
                <a:lnTo>
                  <a:pt x="67" y="188"/>
                </a:lnTo>
                <a:lnTo>
                  <a:pt x="66" y="191"/>
                </a:lnTo>
                <a:lnTo>
                  <a:pt x="65" y="195"/>
                </a:lnTo>
                <a:lnTo>
                  <a:pt x="65" y="198"/>
                </a:lnTo>
                <a:lnTo>
                  <a:pt x="64" y="202"/>
                </a:lnTo>
                <a:lnTo>
                  <a:pt x="63" y="206"/>
                </a:lnTo>
                <a:lnTo>
                  <a:pt x="63" y="210"/>
                </a:lnTo>
                <a:lnTo>
                  <a:pt x="63" y="213"/>
                </a:lnTo>
                <a:lnTo>
                  <a:pt x="63" y="217"/>
                </a:lnTo>
                <a:lnTo>
                  <a:pt x="63" y="222"/>
                </a:lnTo>
                <a:lnTo>
                  <a:pt x="63" y="226"/>
                </a:lnTo>
                <a:lnTo>
                  <a:pt x="63" y="230"/>
                </a:lnTo>
                <a:lnTo>
                  <a:pt x="63" y="234"/>
                </a:lnTo>
                <a:lnTo>
                  <a:pt x="63" y="239"/>
                </a:lnTo>
                <a:lnTo>
                  <a:pt x="64" y="243"/>
                </a:lnTo>
                <a:lnTo>
                  <a:pt x="64" y="247"/>
                </a:lnTo>
                <a:lnTo>
                  <a:pt x="64" y="251"/>
                </a:lnTo>
                <a:lnTo>
                  <a:pt x="65" y="254"/>
                </a:lnTo>
                <a:lnTo>
                  <a:pt x="66" y="257"/>
                </a:lnTo>
                <a:lnTo>
                  <a:pt x="67" y="260"/>
                </a:lnTo>
                <a:lnTo>
                  <a:pt x="68" y="262"/>
                </a:lnTo>
                <a:lnTo>
                  <a:pt x="69" y="264"/>
                </a:lnTo>
                <a:lnTo>
                  <a:pt x="70" y="266"/>
                </a:lnTo>
                <a:lnTo>
                  <a:pt x="72" y="268"/>
                </a:lnTo>
                <a:lnTo>
                  <a:pt x="73" y="269"/>
                </a:lnTo>
                <a:lnTo>
                  <a:pt x="75" y="270"/>
                </a:lnTo>
                <a:lnTo>
                  <a:pt x="76" y="271"/>
                </a:lnTo>
                <a:lnTo>
                  <a:pt x="78" y="272"/>
                </a:lnTo>
                <a:lnTo>
                  <a:pt x="80" y="272"/>
                </a:lnTo>
                <a:lnTo>
                  <a:pt x="82" y="271"/>
                </a:lnTo>
                <a:lnTo>
                  <a:pt x="84" y="271"/>
                </a:lnTo>
                <a:lnTo>
                  <a:pt x="86" y="270"/>
                </a:lnTo>
                <a:lnTo>
                  <a:pt x="88" y="269"/>
                </a:lnTo>
                <a:lnTo>
                  <a:pt x="90" y="267"/>
                </a:lnTo>
                <a:lnTo>
                  <a:pt x="91" y="265"/>
                </a:lnTo>
                <a:lnTo>
                  <a:pt x="93" y="263"/>
                </a:lnTo>
                <a:lnTo>
                  <a:pt x="95" y="261"/>
                </a:lnTo>
                <a:lnTo>
                  <a:pt x="96" y="258"/>
                </a:lnTo>
                <a:lnTo>
                  <a:pt x="97" y="255"/>
                </a:lnTo>
                <a:lnTo>
                  <a:pt x="99" y="252"/>
                </a:lnTo>
                <a:lnTo>
                  <a:pt x="100" y="249"/>
                </a:lnTo>
                <a:lnTo>
                  <a:pt x="101" y="245"/>
                </a:lnTo>
                <a:lnTo>
                  <a:pt x="102" y="242"/>
                </a:lnTo>
                <a:lnTo>
                  <a:pt x="102" y="238"/>
                </a:lnTo>
                <a:lnTo>
                  <a:pt x="103" y="234"/>
                </a:lnTo>
                <a:lnTo>
                  <a:pt x="104" y="230"/>
                </a:lnTo>
                <a:lnTo>
                  <a:pt x="105" y="225"/>
                </a:lnTo>
                <a:lnTo>
                  <a:pt x="107" y="221"/>
                </a:lnTo>
                <a:lnTo>
                  <a:pt x="110" y="216"/>
                </a:lnTo>
                <a:lnTo>
                  <a:pt x="113" y="211"/>
                </a:lnTo>
                <a:lnTo>
                  <a:pt x="116" y="206"/>
                </a:lnTo>
                <a:lnTo>
                  <a:pt x="120" y="202"/>
                </a:lnTo>
                <a:lnTo>
                  <a:pt x="124" y="197"/>
                </a:lnTo>
                <a:lnTo>
                  <a:pt x="128" y="192"/>
                </a:lnTo>
                <a:lnTo>
                  <a:pt x="133" y="188"/>
                </a:lnTo>
                <a:lnTo>
                  <a:pt x="137" y="184"/>
                </a:lnTo>
                <a:lnTo>
                  <a:pt x="141" y="180"/>
                </a:lnTo>
                <a:lnTo>
                  <a:pt x="145" y="176"/>
                </a:lnTo>
                <a:lnTo>
                  <a:pt x="149" y="173"/>
                </a:lnTo>
                <a:lnTo>
                  <a:pt x="152" y="170"/>
                </a:lnTo>
                <a:lnTo>
                  <a:pt x="155" y="167"/>
                </a:lnTo>
                <a:lnTo>
                  <a:pt x="156" y="167"/>
                </a:lnTo>
                <a:lnTo>
                  <a:pt x="158" y="167"/>
                </a:lnTo>
                <a:lnTo>
                  <a:pt x="160" y="167"/>
                </a:lnTo>
                <a:lnTo>
                  <a:pt x="161" y="168"/>
                </a:lnTo>
                <a:lnTo>
                  <a:pt x="163" y="169"/>
                </a:lnTo>
                <a:lnTo>
                  <a:pt x="165" y="170"/>
                </a:lnTo>
                <a:lnTo>
                  <a:pt x="168" y="172"/>
                </a:lnTo>
                <a:lnTo>
                  <a:pt x="170" y="173"/>
                </a:lnTo>
                <a:lnTo>
                  <a:pt x="172" y="175"/>
                </a:lnTo>
                <a:lnTo>
                  <a:pt x="174" y="176"/>
                </a:lnTo>
                <a:lnTo>
                  <a:pt x="175" y="178"/>
                </a:lnTo>
                <a:lnTo>
                  <a:pt x="177" y="179"/>
                </a:lnTo>
                <a:lnTo>
                  <a:pt x="178" y="180"/>
                </a:lnTo>
                <a:lnTo>
                  <a:pt x="179" y="181"/>
                </a:lnTo>
                <a:lnTo>
                  <a:pt x="180" y="182"/>
                </a:lnTo>
                <a:lnTo>
                  <a:pt x="176" y="182"/>
                </a:lnTo>
                <a:lnTo>
                  <a:pt x="173" y="183"/>
                </a:lnTo>
                <a:lnTo>
                  <a:pt x="169" y="184"/>
                </a:lnTo>
                <a:lnTo>
                  <a:pt x="165" y="185"/>
                </a:lnTo>
                <a:lnTo>
                  <a:pt x="161" y="187"/>
                </a:lnTo>
                <a:lnTo>
                  <a:pt x="158" y="189"/>
                </a:lnTo>
                <a:lnTo>
                  <a:pt x="154" y="191"/>
                </a:lnTo>
                <a:lnTo>
                  <a:pt x="150" y="194"/>
                </a:lnTo>
                <a:lnTo>
                  <a:pt x="146" y="196"/>
                </a:lnTo>
                <a:lnTo>
                  <a:pt x="142" y="200"/>
                </a:lnTo>
                <a:lnTo>
                  <a:pt x="139" y="203"/>
                </a:lnTo>
                <a:lnTo>
                  <a:pt x="135" y="207"/>
                </a:lnTo>
                <a:lnTo>
                  <a:pt x="132" y="211"/>
                </a:lnTo>
                <a:lnTo>
                  <a:pt x="128" y="215"/>
                </a:lnTo>
                <a:lnTo>
                  <a:pt x="125" y="219"/>
                </a:lnTo>
                <a:lnTo>
                  <a:pt x="122" y="224"/>
                </a:lnTo>
                <a:lnTo>
                  <a:pt x="118" y="228"/>
                </a:lnTo>
                <a:lnTo>
                  <a:pt x="115" y="232"/>
                </a:lnTo>
                <a:lnTo>
                  <a:pt x="112" y="236"/>
                </a:lnTo>
                <a:lnTo>
                  <a:pt x="109" y="240"/>
                </a:lnTo>
                <a:lnTo>
                  <a:pt x="106" y="244"/>
                </a:lnTo>
                <a:lnTo>
                  <a:pt x="103" y="248"/>
                </a:lnTo>
                <a:lnTo>
                  <a:pt x="101" y="252"/>
                </a:lnTo>
                <a:lnTo>
                  <a:pt x="98" y="256"/>
                </a:lnTo>
                <a:lnTo>
                  <a:pt x="96" y="260"/>
                </a:lnTo>
                <a:lnTo>
                  <a:pt x="95" y="263"/>
                </a:lnTo>
                <a:lnTo>
                  <a:pt x="93" y="267"/>
                </a:lnTo>
                <a:lnTo>
                  <a:pt x="92" y="270"/>
                </a:lnTo>
                <a:lnTo>
                  <a:pt x="91" y="273"/>
                </a:lnTo>
                <a:lnTo>
                  <a:pt x="91" y="275"/>
                </a:lnTo>
                <a:lnTo>
                  <a:pt x="92" y="278"/>
                </a:lnTo>
                <a:lnTo>
                  <a:pt x="93" y="280"/>
                </a:lnTo>
                <a:lnTo>
                  <a:pt x="94" y="282"/>
                </a:lnTo>
                <a:lnTo>
                  <a:pt x="95" y="283"/>
                </a:lnTo>
                <a:lnTo>
                  <a:pt x="96" y="284"/>
                </a:lnTo>
                <a:lnTo>
                  <a:pt x="97" y="285"/>
                </a:lnTo>
                <a:lnTo>
                  <a:pt x="98" y="287"/>
                </a:lnTo>
                <a:lnTo>
                  <a:pt x="100" y="288"/>
                </a:lnTo>
                <a:lnTo>
                  <a:pt x="101" y="288"/>
                </a:lnTo>
                <a:lnTo>
                  <a:pt x="102" y="289"/>
                </a:lnTo>
                <a:lnTo>
                  <a:pt x="103" y="290"/>
                </a:lnTo>
                <a:lnTo>
                  <a:pt x="105" y="290"/>
                </a:lnTo>
                <a:lnTo>
                  <a:pt x="106" y="291"/>
                </a:lnTo>
                <a:lnTo>
                  <a:pt x="107" y="291"/>
                </a:lnTo>
                <a:lnTo>
                  <a:pt x="109" y="291"/>
                </a:lnTo>
                <a:lnTo>
                  <a:pt x="110" y="291"/>
                </a:lnTo>
                <a:lnTo>
                  <a:pt x="112" y="291"/>
                </a:lnTo>
                <a:lnTo>
                  <a:pt x="113" y="290"/>
                </a:lnTo>
                <a:lnTo>
                  <a:pt x="115" y="289"/>
                </a:lnTo>
                <a:lnTo>
                  <a:pt x="117" y="288"/>
                </a:lnTo>
                <a:lnTo>
                  <a:pt x="120" y="286"/>
                </a:lnTo>
                <a:lnTo>
                  <a:pt x="123" y="284"/>
                </a:lnTo>
                <a:lnTo>
                  <a:pt x="126" y="281"/>
                </a:lnTo>
                <a:lnTo>
                  <a:pt x="129" y="279"/>
                </a:lnTo>
                <a:lnTo>
                  <a:pt x="132" y="276"/>
                </a:lnTo>
                <a:lnTo>
                  <a:pt x="136" y="273"/>
                </a:lnTo>
                <a:lnTo>
                  <a:pt x="139" y="270"/>
                </a:lnTo>
                <a:lnTo>
                  <a:pt x="142" y="267"/>
                </a:lnTo>
                <a:lnTo>
                  <a:pt x="145" y="265"/>
                </a:lnTo>
                <a:lnTo>
                  <a:pt x="148" y="263"/>
                </a:lnTo>
                <a:lnTo>
                  <a:pt x="150" y="261"/>
                </a:lnTo>
                <a:lnTo>
                  <a:pt x="152" y="259"/>
                </a:lnTo>
                <a:lnTo>
                  <a:pt x="154" y="258"/>
                </a:lnTo>
                <a:lnTo>
                  <a:pt x="155" y="257"/>
                </a:lnTo>
                <a:lnTo>
                  <a:pt x="160" y="263"/>
                </a:lnTo>
                <a:lnTo>
                  <a:pt x="165" y="269"/>
                </a:lnTo>
                <a:lnTo>
                  <a:pt x="170" y="274"/>
                </a:lnTo>
                <a:lnTo>
                  <a:pt x="174" y="280"/>
                </a:lnTo>
                <a:lnTo>
                  <a:pt x="179" y="284"/>
                </a:lnTo>
                <a:lnTo>
                  <a:pt x="183" y="289"/>
                </a:lnTo>
                <a:lnTo>
                  <a:pt x="188" y="294"/>
                </a:lnTo>
                <a:lnTo>
                  <a:pt x="192" y="298"/>
                </a:lnTo>
                <a:lnTo>
                  <a:pt x="197" y="302"/>
                </a:lnTo>
                <a:lnTo>
                  <a:pt x="201" y="306"/>
                </a:lnTo>
                <a:lnTo>
                  <a:pt x="206" y="309"/>
                </a:lnTo>
                <a:lnTo>
                  <a:pt x="210" y="313"/>
                </a:lnTo>
                <a:lnTo>
                  <a:pt x="215" y="316"/>
                </a:lnTo>
                <a:lnTo>
                  <a:pt x="220" y="319"/>
                </a:lnTo>
                <a:lnTo>
                  <a:pt x="225" y="323"/>
                </a:lnTo>
                <a:lnTo>
                  <a:pt x="230" y="326"/>
                </a:lnTo>
              </a:path>
            </a:pathLst>
          </a:custGeom>
          <a:solidFill>
            <a:srgbClr val="FFCBB2"/>
          </a:solidFill>
          <a:ln w="12700" cap="rnd" cmpd="sng">
            <a:solidFill>
              <a:srgbClr val="000000"/>
            </a:solidFill>
            <a:prstDash val="solid"/>
            <a:round/>
            <a:headEnd type="none" w="med" len="med"/>
            <a:tailEnd type="none" w="med" len="med"/>
          </a:ln>
        </p:spPr>
        <p:txBody>
          <a:bodyPr/>
          <a:lstStyle/>
          <a:p>
            <a:endParaRPr lang="en-US"/>
          </a:p>
        </p:txBody>
      </p:sp>
      <p:sp>
        <p:nvSpPr>
          <p:cNvPr id="7216" name="Freeform 48"/>
          <p:cNvSpPr>
            <a:spLocks/>
          </p:cNvSpPr>
          <p:nvPr/>
        </p:nvSpPr>
        <p:spPr bwMode="auto">
          <a:xfrm>
            <a:off x="7781925" y="3328988"/>
            <a:ext cx="120650" cy="25400"/>
          </a:xfrm>
          <a:custGeom>
            <a:avLst/>
            <a:gdLst>
              <a:gd name="T0" fmla="*/ 0 w 76"/>
              <a:gd name="T1" fmla="*/ 2147483647 h 16"/>
              <a:gd name="T2" fmla="*/ 2147483647 w 76"/>
              <a:gd name="T3" fmla="*/ 2147483647 h 16"/>
              <a:gd name="T4" fmla="*/ 2147483647 w 76"/>
              <a:gd name="T5" fmla="*/ 2147483647 h 16"/>
              <a:gd name="T6" fmla="*/ 2147483647 w 76"/>
              <a:gd name="T7" fmla="*/ 2147483647 h 16"/>
              <a:gd name="T8" fmla="*/ 2147483647 w 76"/>
              <a:gd name="T9" fmla="*/ 2147483647 h 16"/>
              <a:gd name="T10" fmla="*/ 2147483647 w 76"/>
              <a:gd name="T11" fmla="*/ 2147483647 h 16"/>
              <a:gd name="T12" fmla="*/ 2147483647 w 76"/>
              <a:gd name="T13" fmla="*/ 2147483647 h 16"/>
              <a:gd name="T14" fmla="*/ 2147483647 w 76"/>
              <a:gd name="T15" fmla="*/ 2147483647 h 16"/>
              <a:gd name="T16" fmla="*/ 2147483647 w 76"/>
              <a:gd name="T17" fmla="*/ 2147483647 h 16"/>
              <a:gd name="T18" fmla="*/ 2147483647 w 76"/>
              <a:gd name="T19" fmla="*/ 2147483647 h 16"/>
              <a:gd name="T20" fmla="*/ 2147483647 w 76"/>
              <a:gd name="T21" fmla="*/ 2147483647 h 16"/>
              <a:gd name="T22" fmla="*/ 2147483647 w 76"/>
              <a:gd name="T23" fmla="*/ 2147483647 h 16"/>
              <a:gd name="T24" fmla="*/ 2147483647 w 76"/>
              <a:gd name="T25" fmla="*/ 2147483647 h 16"/>
              <a:gd name="T26" fmla="*/ 2147483647 w 76"/>
              <a:gd name="T27" fmla="*/ 2147483647 h 16"/>
              <a:gd name="T28" fmla="*/ 2147483647 w 76"/>
              <a:gd name="T29" fmla="*/ 2147483647 h 16"/>
              <a:gd name="T30" fmla="*/ 2147483647 w 76"/>
              <a:gd name="T31" fmla="*/ 2147483647 h 16"/>
              <a:gd name="T32" fmla="*/ 2147483647 w 76"/>
              <a:gd name="T33" fmla="*/ 2147483647 h 16"/>
              <a:gd name="T34" fmla="*/ 2147483647 w 76"/>
              <a:gd name="T35" fmla="*/ 2147483647 h 16"/>
              <a:gd name="T36" fmla="*/ 2147483647 w 76"/>
              <a:gd name="T37" fmla="*/ 2147483647 h 16"/>
              <a:gd name="T38" fmla="*/ 2147483647 w 76"/>
              <a:gd name="T39" fmla="*/ 2147483647 h 16"/>
              <a:gd name="T40" fmla="*/ 2147483647 w 76"/>
              <a:gd name="T41" fmla="*/ 2147483647 h 16"/>
              <a:gd name="T42" fmla="*/ 2147483647 w 76"/>
              <a:gd name="T43" fmla="*/ 2147483647 h 16"/>
              <a:gd name="T44" fmla="*/ 2147483647 w 76"/>
              <a:gd name="T45" fmla="*/ 2147483647 h 16"/>
              <a:gd name="T46" fmla="*/ 2147483647 w 76"/>
              <a:gd name="T47" fmla="*/ 2147483647 h 16"/>
              <a:gd name="T48" fmla="*/ 2147483647 w 76"/>
              <a:gd name="T49" fmla="*/ 2147483647 h 16"/>
              <a:gd name="T50" fmla="*/ 2147483647 w 76"/>
              <a:gd name="T51" fmla="*/ 2147483647 h 16"/>
              <a:gd name="T52" fmla="*/ 2147483647 w 76"/>
              <a:gd name="T53" fmla="*/ 2147483647 h 16"/>
              <a:gd name="T54" fmla="*/ 2147483647 w 76"/>
              <a:gd name="T55" fmla="*/ 2147483647 h 16"/>
              <a:gd name="T56" fmla="*/ 2147483647 w 76"/>
              <a:gd name="T57" fmla="*/ 2147483647 h 16"/>
              <a:gd name="T58" fmla="*/ 2147483647 w 76"/>
              <a:gd name="T59" fmla="*/ 2147483647 h 16"/>
              <a:gd name="T60" fmla="*/ 2147483647 w 76"/>
              <a:gd name="T61" fmla="*/ 2147483647 h 16"/>
              <a:gd name="T62" fmla="*/ 2147483647 w 76"/>
              <a:gd name="T63" fmla="*/ 0 h 16"/>
              <a:gd name="T64" fmla="*/ 2147483647 w 76"/>
              <a:gd name="T65" fmla="*/ 0 h 16"/>
              <a:gd name="T66" fmla="*/ 2147483647 w 76"/>
              <a:gd name="T67" fmla="*/ 0 h 16"/>
              <a:gd name="T68" fmla="*/ 2147483647 w 76"/>
              <a:gd name="T69" fmla="*/ 0 h 16"/>
              <a:gd name="T70" fmla="*/ 2147483647 w 76"/>
              <a:gd name="T71" fmla="*/ 0 h 16"/>
              <a:gd name="T72" fmla="*/ 2147483647 w 76"/>
              <a:gd name="T73" fmla="*/ 2147483647 h 16"/>
              <a:gd name="T74" fmla="*/ 2147483647 w 76"/>
              <a:gd name="T75" fmla="*/ 2147483647 h 16"/>
              <a:gd name="T76" fmla="*/ 2147483647 w 76"/>
              <a:gd name="T77" fmla="*/ 2147483647 h 16"/>
              <a:gd name="T78" fmla="*/ 2147483647 w 76"/>
              <a:gd name="T79" fmla="*/ 2147483647 h 16"/>
              <a:gd name="T80" fmla="*/ 2147483647 w 76"/>
              <a:gd name="T81" fmla="*/ 2147483647 h 16"/>
              <a:gd name="T82" fmla="*/ 2147483647 w 76"/>
              <a:gd name="T83" fmla="*/ 2147483647 h 16"/>
              <a:gd name="T84" fmla="*/ 2147483647 w 76"/>
              <a:gd name="T85" fmla="*/ 2147483647 h 16"/>
              <a:gd name="T86" fmla="*/ 2147483647 w 76"/>
              <a:gd name="T87" fmla="*/ 2147483647 h 16"/>
              <a:gd name="T88" fmla="*/ 2147483647 w 76"/>
              <a:gd name="T89" fmla="*/ 2147483647 h 16"/>
              <a:gd name="T90" fmla="*/ 2147483647 w 76"/>
              <a:gd name="T91" fmla="*/ 2147483647 h 16"/>
              <a:gd name="T92" fmla="*/ 2147483647 w 76"/>
              <a:gd name="T93" fmla="*/ 2147483647 h 16"/>
              <a:gd name="T94" fmla="*/ 2147483647 w 76"/>
              <a:gd name="T95" fmla="*/ 2147483647 h 16"/>
              <a:gd name="T96" fmla="*/ 2147483647 w 76"/>
              <a:gd name="T97" fmla="*/ 2147483647 h 16"/>
              <a:gd name="T98" fmla="*/ 2147483647 w 76"/>
              <a:gd name="T99" fmla="*/ 2147483647 h 16"/>
              <a:gd name="T100" fmla="*/ 2147483647 w 76"/>
              <a:gd name="T101" fmla="*/ 2147483647 h 16"/>
              <a:gd name="T102" fmla="*/ 2147483647 w 76"/>
              <a:gd name="T103" fmla="*/ 2147483647 h 16"/>
              <a:gd name="T104" fmla="*/ 2147483647 w 76"/>
              <a:gd name="T105" fmla="*/ 2147483647 h 16"/>
              <a:gd name="T106" fmla="*/ 2147483647 w 76"/>
              <a:gd name="T107" fmla="*/ 2147483647 h 16"/>
              <a:gd name="T108" fmla="*/ 2147483647 w 76"/>
              <a:gd name="T109" fmla="*/ 2147483647 h 16"/>
              <a:gd name="T110" fmla="*/ 2147483647 w 76"/>
              <a:gd name="T111" fmla="*/ 2147483647 h 16"/>
              <a:gd name="T112" fmla="*/ 2147483647 w 76"/>
              <a:gd name="T113" fmla="*/ 2147483647 h 16"/>
              <a:gd name="T114" fmla="*/ 2147483647 w 76"/>
              <a:gd name="T115" fmla="*/ 2147483647 h 16"/>
              <a:gd name="T116" fmla="*/ 2147483647 w 76"/>
              <a:gd name="T117" fmla="*/ 2147483647 h 16"/>
              <a:gd name="T118" fmla="*/ 2147483647 w 76"/>
              <a:gd name="T119" fmla="*/ 2147483647 h 16"/>
              <a:gd name="T120" fmla="*/ 2147483647 w 76"/>
              <a:gd name="T121" fmla="*/ 2147483647 h 16"/>
              <a:gd name="T122" fmla="*/ 2147483647 w 76"/>
              <a:gd name="T123" fmla="*/ 2147483647 h 16"/>
              <a:gd name="T124" fmla="*/ 0 w 76"/>
              <a:gd name="T125" fmla="*/ 2147483647 h 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6"/>
              <a:gd name="T191" fmla="*/ 76 w 76"/>
              <a:gd name="T192" fmla="*/ 16 h 1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6">
                <a:moveTo>
                  <a:pt x="0" y="4"/>
                </a:moveTo>
                <a:lnTo>
                  <a:pt x="1" y="4"/>
                </a:lnTo>
                <a:lnTo>
                  <a:pt x="3" y="4"/>
                </a:lnTo>
                <a:lnTo>
                  <a:pt x="5" y="4"/>
                </a:lnTo>
                <a:lnTo>
                  <a:pt x="6" y="5"/>
                </a:lnTo>
                <a:lnTo>
                  <a:pt x="7" y="6"/>
                </a:lnTo>
                <a:lnTo>
                  <a:pt x="9" y="6"/>
                </a:lnTo>
                <a:lnTo>
                  <a:pt x="12" y="8"/>
                </a:lnTo>
                <a:lnTo>
                  <a:pt x="14" y="9"/>
                </a:lnTo>
                <a:lnTo>
                  <a:pt x="16" y="10"/>
                </a:lnTo>
                <a:lnTo>
                  <a:pt x="18" y="11"/>
                </a:lnTo>
                <a:lnTo>
                  <a:pt x="19" y="12"/>
                </a:lnTo>
                <a:lnTo>
                  <a:pt x="20" y="13"/>
                </a:lnTo>
                <a:lnTo>
                  <a:pt x="21" y="14"/>
                </a:lnTo>
                <a:lnTo>
                  <a:pt x="22" y="14"/>
                </a:lnTo>
                <a:lnTo>
                  <a:pt x="23" y="15"/>
                </a:lnTo>
                <a:lnTo>
                  <a:pt x="26" y="14"/>
                </a:lnTo>
                <a:lnTo>
                  <a:pt x="29" y="14"/>
                </a:lnTo>
                <a:lnTo>
                  <a:pt x="32" y="13"/>
                </a:lnTo>
                <a:lnTo>
                  <a:pt x="36" y="11"/>
                </a:lnTo>
                <a:lnTo>
                  <a:pt x="40" y="11"/>
                </a:lnTo>
                <a:lnTo>
                  <a:pt x="44" y="9"/>
                </a:lnTo>
                <a:lnTo>
                  <a:pt x="47" y="9"/>
                </a:lnTo>
                <a:lnTo>
                  <a:pt x="51" y="7"/>
                </a:lnTo>
                <a:lnTo>
                  <a:pt x="55" y="6"/>
                </a:lnTo>
                <a:lnTo>
                  <a:pt x="58" y="5"/>
                </a:lnTo>
                <a:lnTo>
                  <a:pt x="62" y="4"/>
                </a:lnTo>
                <a:lnTo>
                  <a:pt x="66" y="3"/>
                </a:lnTo>
                <a:lnTo>
                  <a:pt x="69" y="2"/>
                </a:lnTo>
                <a:lnTo>
                  <a:pt x="71" y="1"/>
                </a:lnTo>
                <a:lnTo>
                  <a:pt x="73" y="1"/>
                </a:lnTo>
                <a:lnTo>
                  <a:pt x="75" y="0"/>
                </a:lnTo>
                <a:lnTo>
                  <a:pt x="72" y="0"/>
                </a:lnTo>
                <a:lnTo>
                  <a:pt x="69" y="0"/>
                </a:lnTo>
                <a:lnTo>
                  <a:pt x="67" y="0"/>
                </a:lnTo>
                <a:lnTo>
                  <a:pt x="63" y="0"/>
                </a:lnTo>
                <a:lnTo>
                  <a:pt x="60" y="1"/>
                </a:lnTo>
                <a:lnTo>
                  <a:pt x="56" y="1"/>
                </a:lnTo>
                <a:lnTo>
                  <a:pt x="53" y="1"/>
                </a:lnTo>
                <a:lnTo>
                  <a:pt x="49" y="2"/>
                </a:lnTo>
                <a:lnTo>
                  <a:pt x="46" y="2"/>
                </a:lnTo>
                <a:lnTo>
                  <a:pt x="43" y="3"/>
                </a:lnTo>
                <a:lnTo>
                  <a:pt x="40" y="4"/>
                </a:lnTo>
                <a:lnTo>
                  <a:pt x="36" y="4"/>
                </a:lnTo>
                <a:lnTo>
                  <a:pt x="33" y="4"/>
                </a:lnTo>
                <a:lnTo>
                  <a:pt x="31" y="4"/>
                </a:lnTo>
                <a:lnTo>
                  <a:pt x="29" y="4"/>
                </a:lnTo>
                <a:lnTo>
                  <a:pt x="27" y="4"/>
                </a:lnTo>
                <a:lnTo>
                  <a:pt x="25" y="5"/>
                </a:lnTo>
                <a:lnTo>
                  <a:pt x="23" y="5"/>
                </a:lnTo>
                <a:lnTo>
                  <a:pt x="19" y="6"/>
                </a:lnTo>
                <a:lnTo>
                  <a:pt x="18" y="6"/>
                </a:lnTo>
                <a:lnTo>
                  <a:pt x="16" y="6"/>
                </a:lnTo>
                <a:lnTo>
                  <a:pt x="14" y="6"/>
                </a:lnTo>
                <a:lnTo>
                  <a:pt x="12" y="6"/>
                </a:lnTo>
                <a:lnTo>
                  <a:pt x="10" y="6"/>
                </a:lnTo>
                <a:lnTo>
                  <a:pt x="8" y="6"/>
                </a:lnTo>
                <a:lnTo>
                  <a:pt x="6" y="6"/>
                </a:lnTo>
                <a:lnTo>
                  <a:pt x="4" y="5"/>
                </a:lnTo>
                <a:lnTo>
                  <a:pt x="2" y="5"/>
                </a:lnTo>
                <a:lnTo>
                  <a:pt x="1" y="5"/>
                </a:lnTo>
                <a:lnTo>
                  <a:pt x="0" y="4"/>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7" name="Freeform 49"/>
          <p:cNvSpPr>
            <a:spLocks/>
          </p:cNvSpPr>
          <p:nvPr/>
        </p:nvSpPr>
        <p:spPr bwMode="auto">
          <a:xfrm>
            <a:off x="7781925" y="3429000"/>
            <a:ext cx="323850" cy="153988"/>
          </a:xfrm>
          <a:custGeom>
            <a:avLst/>
            <a:gdLst>
              <a:gd name="T0" fmla="*/ 2147483647 w 204"/>
              <a:gd name="T1" fmla="*/ 2147483647 h 97"/>
              <a:gd name="T2" fmla="*/ 2147483647 w 204"/>
              <a:gd name="T3" fmla="*/ 2147483647 h 97"/>
              <a:gd name="T4" fmla="*/ 2147483647 w 204"/>
              <a:gd name="T5" fmla="*/ 2147483647 h 97"/>
              <a:gd name="T6" fmla="*/ 2147483647 w 204"/>
              <a:gd name="T7" fmla="*/ 2147483647 h 97"/>
              <a:gd name="T8" fmla="*/ 2147483647 w 204"/>
              <a:gd name="T9" fmla="*/ 2147483647 h 97"/>
              <a:gd name="T10" fmla="*/ 2147483647 w 204"/>
              <a:gd name="T11" fmla="*/ 2147483647 h 97"/>
              <a:gd name="T12" fmla="*/ 2147483647 w 204"/>
              <a:gd name="T13" fmla="*/ 2147483647 h 97"/>
              <a:gd name="T14" fmla="*/ 2147483647 w 204"/>
              <a:gd name="T15" fmla="*/ 2147483647 h 97"/>
              <a:gd name="T16" fmla="*/ 2147483647 w 204"/>
              <a:gd name="T17" fmla="*/ 2147483647 h 97"/>
              <a:gd name="T18" fmla="*/ 2147483647 w 204"/>
              <a:gd name="T19" fmla="*/ 2147483647 h 97"/>
              <a:gd name="T20" fmla="*/ 0 w 204"/>
              <a:gd name="T21" fmla="*/ 2147483647 h 97"/>
              <a:gd name="T22" fmla="*/ 2147483647 w 204"/>
              <a:gd name="T23" fmla="*/ 2147483647 h 97"/>
              <a:gd name="T24" fmla="*/ 2147483647 w 204"/>
              <a:gd name="T25" fmla="*/ 2147483647 h 97"/>
              <a:gd name="T26" fmla="*/ 2147483647 w 204"/>
              <a:gd name="T27" fmla="*/ 2147483647 h 97"/>
              <a:gd name="T28" fmla="*/ 2147483647 w 204"/>
              <a:gd name="T29" fmla="*/ 2147483647 h 97"/>
              <a:gd name="T30" fmla="*/ 2147483647 w 204"/>
              <a:gd name="T31" fmla="*/ 2147483647 h 97"/>
              <a:gd name="T32" fmla="*/ 2147483647 w 204"/>
              <a:gd name="T33" fmla="*/ 2147483647 h 97"/>
              <a:gd name="T34" fmla="*/ 2147483647 w 204"/>
              <a:gd name="T35" fmla="*/ 2147483647 h 97"/>
              <a:gd name="T36" fmla="*/ 2147483647 w 204"/>
              <a:gd name="T37" fmla="*/ 2147483647 h 97"/>
              <a:gd name="T38" fmla="*/ 2147483647 w 204"/>
              <a:gd name="T39" fmla="*/ 2147483647 h 97"/>
              <a:gd name="T40" fmla="*/ 2147483647 w 204"/>
              <a:gd name="T41" fmla="*/ 2147483647 h 97"/>
              <a:gd name="T42" fmla="*/ 2147483647 w 204"/>
              <a:gd name="T43" fmla="*/ 0 h 97"/>
              <a:gd name="T44" fmla="*/ 2147483647 w 204"/>
              <a:gd name="T45" fmla="*/ 2147483647 h 97"/>
              <a:gd name="T46" fmla="*/ 2147483647 w 204"/>
              <a:gd name="T47" fmla="*/ 2147483647 h 97"/>
              <a:gd name="T48" fmla="*/ 2147483647 w 204"/>
              <a:gd name="T49" fmla="*/ 2147483647 h 97"/>
              <a:gd name="T50" fmla="*/ 2147483647 w 204"/>
              <a:gd name="T51" fmla="*/ 2147483647 h 97"/>
              <a:gd name="T52" fmla="*/ 2147483647 w 204"/>
              <a:gd name="T53" fmla="*/ 2147483647 h 97"/>
              <a:gd name="T54" fmla="*/ 2147483647 w 204"/>
              <a:gd name="T55" fmla="*/ 2147483647 h 97"/>
              <a:gd name="T56" fmla="*/ 2147483647 w 204"/>
              <a:gd name="T57" fmla="*/ 2147483647 h 97"/>
              <a:gd name="T58" fmla="*/ 2147483647 w 204"/>
              <a:gd name="T59" fmla="*/ 2147483647 h 97"/>
              <a:gd name="T60" fmla="*/ 2147483647 w 204"/>
              <a:gd name="T61" fmla="*/ 2147483647 h 97"/>
              <a:gd name="T62" fmla="*/ 2147483647 w 204"/>
              <a:gd name="T63" fmla="*/ 2147483647 h 97"/>
              <a:gd name="T64" fmla="*/ 2147483647 w 204"/>
              <a:gd name="T65" fmla="*/ 2147483647 h 97"/>
              <a:gd name="T66" fmla="*/ 2147483647 w 204"/>
              <a:gd name="T67" fmla="*/ 2147483647 h 97"/>
              <a:gd name="T68" fmla="*/ 2147483647 w 204"/>
              <a:gd name="T69" fmla="*/ 2147483647 h 97"/>
              <a:gd name="T70" fmla="*/ 2147483647 w 204"/>
              <a:gd name="T71" fmla="*/ 2147483647 h 97"/>
              <a:gd name="T72" fmla="*/ 2147483647 w 204"/>
              <a:gd name="T73" fmla="*/ 2147483647 h 97"/>
              <a:gd name="T74" fmla="*/ 2147483647 w 204"/>
              <a:gd name="T75" fmla="*/ 2147483647 h 97"/>
              <a:gd name="T76" fmla="*/ 2147483647 w 204"/>
              <a:gd name="T77" fmla="*/ 2147483647 h 97"/>
              <a:gd name="T78" fmla="*/ 2147483647 w 204"/>
              <a:gd name="T79" fmla="*/ 2147483647 h 97"/>
              <a:gd name="T80" fmla="*/ 2147483647 w 204"/>
              <a:gd name="T81" fmla="*/ 2147483647 h 97"/>
              <a:gd name="T82" fmla="*/ 2147483647 w 204"/>
              <a:gd name="T83" fmla="*/ 2147483647 h 97"/>
              <a:gd name="T84" fmla="*/ 2147483647 w 204"/>
              <a:gd name="T85" fmla="*/ 2147483647 h 97"/>
              <a:gd name="T86" fmla="*/ 2147483647 w 204"/>
              <a:gd name="T87" fmla="*/ 2147483647 h 97"/>
              <a:gd name="T88" fmla="*/ 2147483647 w 204"/>
              <a:gd name="T89" fmla="*/ 2147483647 h 97"/>
              <a:gd name="T90" fmla="*/ 2147483647 w 204"/>
              <a:gd name="T91" fmla="*/ 2147483647 h 97"/>
              <a:gd name="T92" fmla="*/ 2147483647 w 204"/>
              <a:gd name="T93" fmla="*/ 2147483647 h 9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4"/>
              <a:gd name="T142" fmla="*/ 0 h 97"/>
              <a:gd name="T143" fmla="*/ 204 w 204"/>
              <a:gd name="T144" fmla="*/ 97 h 9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4" h="97">
                <a:moveTo>
                  <a:pt x="196" y="39"/>
                </a:moveTo>
                <a:lnTo>
                  <a:pt x="199" y="45"/>
                </a:lnTo>
                <a:lnTo>
                  <a:pt x="202" y="51"/>
                </a:lnTo>
                <a:lnTo>
                  <a:pt x="203" y="56"/>
                </a:lnTo>
                <a:lnTo>
                  <a:pt x="202" y="61"/>
                </a:lnTo>
                <a:lnTo>
                  <a:pt x="200" y="67"/>
                </a:lnTo>
                <a:lnTo>
                  <a:pt x="196" y="72"/>
                </a:lnTo>
                <a:lnTo>
                  <a:pt x="191" y="76"/>
                </a:lnTo>
                <a:lnTo>
                  <a:pt x="185" y="80"/>
                </a:lnTo>
                <a:lnTo>
                  <a:pt x="176" y="84"/>
                </a:lnTo>
                <a:lnTo>
                  <a:pt x="166" y="87"/>
                </a:lnTo>
                <a:lnTo>
                  <a:pt x="154" y="89"/>
                </a:lnTo>
                <a:lnTo>
                  <a:pt x="141" y="92"/>
                </a:lnTo>
                <a:lnTo>
                  <a:pt x="126" y="94"/>
                </a:lnTo>
                <a:lnTo>
                  <a:pt x="110" y="95"/>
                </a:lnTo>
                <a:lnTo>
                  <a:pt x="92" y="96"/>
                </a:lnTo>
                <a:lnTo>
                  <a:pt x="73" y="96"/>
                </a:lnTo>
                <a:lnTo>
                  <a:pt x="68" y="93"/>
                </a:lnTo>
                <a:lnTo>
                  <a:pt x="63" y="89"/>
                </a:lnTo>
                <a:lnTo>
                  <a:pt x="58" y="87"/>
                </a:lnTo>
                <a:lnTo>
                  <a:pt x="53" y="84"/>
                </a:lnTo>
                <a:lnTo>
                  <a:pt x="50" y="80"/>
                </a:lnTo>
                <a:lnTo>
                  <a:pt x="45" y="77"/>
                </a:lnTo>
                <a:lnTo>
                  <a:pt x="41" y="73"/>
                </a:lnTo>
                <a:lnTo>
                  <a:pt x="36" y="70"/>
                </a:lnTo>
                <a:lnTo>
                  <a:pt x="32" y="66"/>
                </a:lnTo>
                <a:lnTo>
                  <a:pt x="27" y="61"/>
                </a:lnTo>
                <a:lnTo>
                  <a:pt x="23" y="56"/>
                </a:lnTo>
                <a:lnTo>
                  <a:pt x="18" y="53"/>
                </a:lnTo>
                <a:lnTo>
                  <a:pt x="15" y="47"/>
                </a:lnTo>
                <a:lnTo>
                  <a:pt x="10" y="42"/>
                </a:lnTo>
                <a:lnTo>
                  <a:pt x="5" y="37"/>
                </a:lnTo>
                <a:lnTo>
                  <a:pt x="0" y="31"/>
                </a:lnTo>
                <a:lnTo>
                  <a:pt x="3" y="28"/>
                </a:lnTo>
                <a:lnTo>
                  <a:pt x="5" y="26"/>
                </a:lnTo>
                <a:lnTo>
                  <a:pt x="8" y="24"/>
                </a:lnTo>
                <a:lnTo>
                  <a:pt x="11" y="22"/>
                </a:lnTo>
                <a:lnTo>
                  <a:pt x="13" y="20"/>
                </a:lnTo>
                <a:lnTo>
                  <a:pt x="15" y="18"/>
                </a:lnTo>
                <a:lnTo>
                  <a:pt x="17" y="16"/>
                </a:lnTo>
                <a:lnTo>
                  <a:pt x="19" y="15"/>
                </a:lnTo>
                <a:lnTo>
                  <a:pt x="21" y="13"/>
                </a:lnTo>
                <a:lnTo>
                  <a:pt x="23" y="12"/>
                </a:lnTo>
                <a:lnTo>
                  <a:pt x="24" y="10"/>
                </a:lnTo>
                <a:lnTo>
                  <a:pt x="25" y="9"/>
                </a:lnTo>
                <a:lnTo>
                  <a:pt x="27" y="8"/>
                </a:lnTo>
                <a:lnTo>
                  <a:pt x="28" y="7"/>
                </a:lnTo>
                <a:lnTo>
                  <a:pt x="28" y="6"/>
                </a:lnTo>
                <a:lnTo>
                  <a:pt x="33" y="7"/>
                </a:lnTo>
                <a:lnTo>
                  <a:pt x="39" y="7"/>
                </a:lnTo>
                <a:lnTo>
                  <a:pt x="45" y="7"/>
                </a:lnTo>
                <a:lnTo>
                  <a:pt x="52" y="7"/>
                </a:lnTo>
                <a:lnTo>
                  <a:pt x="60" y="7"/>
                </a:lnTo>
                <a:lnTo>
                  <a:pt x="68" y="6"/>
                </a:lnTo>
                <a:lnTo>
                  <a:pt x="76" y="6"/>
                </a:lnTo>
                <a:lnTo>
                  <a:pt x="84" y="5"/>
                </a:lnTo>
                <a:lnTo>
                  <a:pt x="92" y="5"/>
                </a:lnTo>
                <a:lnTo>
                  <a:pt x="99" y="4"/>
                </a:lnTo>
                <a:lnTo>
                  <a:pt x="107" y="3"/>
                </a:lnTo>
                <a:lnTo>
                  <a:pt x="113" y="2"/>
                </a:lnTo>
                <a:lnTo>
                  <a:pt x="118" y="1"/>
                </a:lnTo>
                <a:lnTo>
                  <a:pt x="123" y="1"/>
                </a:lnTo>
                <a:lnTo>
                  <a:pt x="127" y="0"/>
                </a:lnTo>
                <a:lnTo>
                  <a:pt x="129" y="0"/>
                </a:lnTo>
                <a:lnTo>
                  <a:pt x="128" y="0"/>
                </a:lnTo>
                <a:lnTo>
                  <a:pt x="126" y="1"/>
                </a:lnTo>
                <a:lnTo>
                  <a:pt x="125" y="1"/>
                </a:lnTo>
                <a:lnTo>
                  <a:pt x="121" y="3"/>
                </a:lnTo>
                <a:lnTo>
                  <a:pt x="118" y="4"/>
                </a:lnTo>
                <a:lnTo>
                  <a:pt x="117" y="5"/>
                </a:lnTo>
                <a:lnTo>
                  <a:pt x="116" y="5"/>
                </a:lnTo>
                <a:lnTo>
                  <a:pt x="114" y="6"/>
                </a:lnTo>
                <a:lnTo>
                  <a:pt x="113" y="7"/>
                </a:lnTo>
                <a:lnTo>
                  <a:pt x="112" y="7"/>
                </a:lnTo>
                <a:lnTo>
                  <a:pt x="111" y="8"/>
                </a:lnTo>
                <a:lnTo>
                  <a:pt x="110" y="8"/>
                </a:lnTo>
                <a:lnTo>
                  <a:pt x="109" y="8"/>
                </a:lnTo>
                <a:lnTo>
                  <a:pt x="111" y="8"/>
                </a:lnTo>
                <a:lnTo>
                  <a:pt x="113" y="8"/>
                </a:lnTo>
                <a:lnTo>
                  <a:pt x="115" y="9"/>
                </a:lnTo>
                <a:lnTo>
                  <a:pt x="116" y="9"/>
                </a:lnTo>
                <a:lnTo>
                  <a:pt x="118" y="9"/>
                </a:lnTo>
                <a:lnTo>
                  <a:pt x="119" y="9"/>
                </a:lnTo>
                <a:lnTo>
                  <a:pt x="120" y="9"/>
                </a:lnTo>
                <a:lnTo>
                  <a:pt x="122" y="9"/>
                </a:lnTo>
                <a:lnTo>
                  <a:pt x="123" y="9"/>
                </a:lnTo>
                <a:lnTo>
                  <a:pt x="125" y="9"/>
                </a:lnTo>
                <a:lnTo>
                  <a:pt x="126" y="9"/>
                </a:lnTo>
                <a:lnTo>
                  <a:pt x="127" y="9"/>
                </a:lnTo>
                <a:lnTo>
                  <a:pt x="128" y="8"/>
                </a:lnTo>
                <a:lnTo>
                  <a:pt x="129" y="8"/>
                </a:lnTo>
                <a:lnTo>
                  <a:pt x="130" y="8"/>
                </a:lnTo>
                <a:lnTo>
                  <a:pt x="131" y="8"/>
                </a:lnTo>
                <a:lnTo>
                  <a:pt x="131" y="10"/>
                </a:lnTo>
                <a:lnTo>
                  <a:pt x="131" y="11"/>
                </a:lnTo>
                <a:lnTo>
                  <a:pt x="131" y="12"/>
                </a:lnTo>
                <a:lnTo>
                  <a:pt x="131" y="14"/>
                </a:lnTo>
                <a:lnTo>
                  <a:pt x="132" y="15"/>
                </a:lnTo>
                <a:lnTo>
                  <a:pt x="133" y="17"/>
                </a:lnTo>
                <a:lnTo>
                  <a:pt x="134" y="19"/>
                </a:lnTo>
                <a:lnTo>
                  <a:pt x="135" y="20"/>
                </a:lnTo>
                <a:lnTo>
                  <a:pt x="136" y="22"/>
                </a:lnTo>
                <a:lnTo>
                  <a:pt x="138" y="24"/>
                </a:lnTo>
                <a:lnTo>
                  <a:pt x="140" y="25"/>
                </a:lnTo>
                <a:lnTo>
                  <a:pt x="143" y="28"/>
                </a:lnTo>
                <a:lnTo>
                  <a:pt x="145" y="30"/>
                </a:lnTo>
                <a:lnTo>
                  <a:pt x="148" y="33"/>
                </a:lnTo>
                <a:lnTo>
                  <a:pt x="152" y="35"/>
                </a:lnTo>
                <a:lnTo>
                  <a:pt x="154" y="38"/>
                </a:lnTo>
                <a:lnTo>
                  <a:pt x="158" y="41"/>
                </a:lnTo>
                <a:lnTo>
                  <a:pt x="161" y="44"/>
                </a:lnTo>
                <a:lnTo>
                  <a:pt x="165" y="48"/>
                </a:lnTo>
                <a:lnTo>
                  <a:pt x="168" y="52"/>
                </a:lnTo>
                <a:lnTo>
                  <a:pt x="171" y="56"/>
                </a:lnTo>
                <a:lnTo>
                  <a:pt x="174" y="60"/>
                </a:lnTo>
                <a:lnTo>
                  <a:pt x="177" y="64"/>
                </a:lnTo>
                <a:lnTo>
                  <a:pt x="180" y="68"/>
                </a:lnTo>
                <a:lnTo>
                  <a:pt x="182" y="71"/>
                </a:lnTo>
                <a:lnTo>
                  <a:pt x="185" y="74"/>
                </a:lnTo>
                <a:lnTo>
                  <a:pt x="186" y="77"/>
                </a:lnTo>
                <a:lnTo>
                  <a:pt x="188" y="79"/>
                </a:lnTo>
                <a:lnTo>
                  <a:pt x="189" y="81"/>
                </a:lnTo>
                <a:lnTo>
                  <a:pt x="190" y="82"/>
                </a:lnTo>
                <a:lnTo>
                  <a:pt x="191" y="82"/>
                </a:lnTo>
                <a:lnTo>
                  <a:pt x="192" y="82"/>
                </a:lnTo>
                <a:lnTo>
                  <a:pt x="193" y="81"/>
                </a:lnTo>
                <a:lnTo>
                  <a:pt x="194" y="79"/>
                </a:lnTo>
                <a:lnTo>
                  <a:pt x="195" y="77"/>
                </a:lnTo>
                <a:lnTo>
                  <a:pt x="196" y="75"/>
                </a:lnTo>
                <a:lnTo>
                  <a:pt x="197" y="72"/>
                </a:lnTo>
                <a:lnTo>
                  <a:pt x="197" y="69"/>
                </a:lnTo>
                <a:lnTo>
                  <a:pt x="198" y="66"/>
                </a:lnTo>
                <a:lnTo>
                  <a:pt x="199" y="62"/>
                </a:lnTo>
                <a:lnTo>
                  <a:pt x="199" y="58"/>
                </a:lnTo>
                <a:lnTo>
                  <a:pt x="199" y="55"/>
                </a:lnTo>
                <a:lnTo>
                  <a:pt x="199" y="52"/>
                </a:lnTo>
                <a:lnTo>
                  <a:pt x="199" y="48"/>
                </a:lnTo>
                <a:lnTo>
                  <a:pt x="198" y="45"/>
                </a:lnTo>
                <a:lnTo>
                  <a:pt x="197" y="41"/>
                </a:lnTo>
                <a:lnTo>
                  <a:pt x="196" y="39"/>
                </a:lnTo>
              </a:path>
            </a:pathLst>
          </a:custGeom>
          <a:solidFill>
            <a:srgbClr val="4C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18" name="Freeform 50"/>
          <p:cNvSpPr>
            <a:spLocks/>
          </p:cNvSpPr>
          <p:nvPr/>
        </p:nvSpPr>
        <p:spPr bwMode="auto">
          <a:xfrm>
            <a:off x="7781925" y="3481388"/>
            <a:ext cx="331788" cy="111125"/>
          </a:xfrm>
          <a:custGeom>
            <a:avLst/>
            <a:gdLst>
              <a:gd name="T0" fmla="*/ 0 w 209"/>
              <a:gd name="T1" fmla="*/ 0 h 70"/>
              <a:gd name="T2" fmla="*/ 2147483647 w 209"/>
              <a:gd name="T3" fmla="*/ 2147483647 h 70"/>
              <a:gd name="T4" fmla="*/ 2147483647 w 209"/>
              <a:gd name="T5" fmla="*/ 2147483647 h 70"/>
              <a:gd name="T6" fmla="*/ 2147483647 w 209"/>
              <a:gd name="T7" fmla="*/ 2147483647 h 70"/>
              <a:gd name="T8" fmla="*/ 2147483647 w 209"/>
              <a:gd name="T9" fmla="*/ 2147483647 h 70"/>
              <a:gd name="T10" fmla="*/ 2147483647 w 209"/>
              <a:gd name="T11" fmla="*/ 2147483647 h 70"/>
              <a:gd name="T12" fmla="*/ 2147483647 w 209"/>
              <a:gd name="T13" fmla="*/ 2147483647 h 70"/>
              <a:gd name="T14" fmla="*/ 2147483647 w 209"/>
              <a:gd name="T15" fmla="*/ 2147483647 h 70"/>
              <a:gd name="T16" fmla="*/ 2147483647 w 209"/>
              <a:gd name="T17" fmla="*/ 2147483647 h 70"/>
              <a:gd name="T18" fmla="*/ 2147483647 w 209"/>
              <a:gd name="T19" fmla="*/ 2147483647 h 70"/>
              <a:gd name="T20" fmla="*/ 2147483647 w 209"/>
              <a:gd name="T21" fmla="*/ 2147483647 h 70"/>
              <a:gd name="T22" fmla="*/ 2147483647 w 209"/>
              <a:gd name="T23" fmla="*/ 2147483647 h 70"/>
              <a:gd name="T24" fmla="*/ 2147483647 w 209"/>
              <a:gd name="T25" fmla="*/ 2147483647 h 70"/>
              <a:gd name="T26" fmla="*/ 2147483647 w 209"/>
              <a:gd name="T27" fmla="*/ 2147483647 h 70"/>
              <a:gd name="T28" fmla="*/ 2147483647 w 209"/>
              <a:gd name="T29" fmla="*/ 2147483647 h 70"/>
              <a:gd name="T30" fmla="*/ 2147483647 w 209"/>
              <a:gd name="T31" fmla="*/ 2147483647 h 70"/>
              <a:gd name="T32" fmla="*/ 2147483647 w 209"/>
              <a:gd name="T33" fmla="*/ 2147483647 h 70"/>
              <a:gd name="T34" fmla="*/ 2147483647 w 209"/>
              <a:gd name="T35" fmla="*/ 2147483647 h 70"/>
              <a:gd name="T36" fmla="*/ 2147483647 w 209"/>
              <a:gd name="T37" fmla="*/ 2147483647 h 70"/>
              <a:gd name="T38" fmla="*/ 2147483647 w 209"/>
              <a:gd name="T39" fmla="*/ 2147483647 h 70"/>
              <a:gd name="T40" fmla="*/ 2147483647 w 209"/>
              <a:gd name="T41" fmla="*/ 2147483647 h 70"/>
              <a:gd name="T42" fmla="*/ 2147483647 w 209"/>
              <a:gd name="T43" fmla="*/ 2147483647 h 70"/>
              <a:gd name="T44" fmla="*/ 2147483647 w 209"/>
              <a:gd name="T45" fmla="*/ 2147483647 h 70"/>
              <a:gd name="T46" fmla="*/ 2147483647 w 209"/>
              <a:gd name="T47" fmla="*/ 2147483647 h 70"/>
              <a:gd name="T48" fmla="*/ 2147483647 w 209"/>
              <a:gd name="T49" fmla="*/ 2147483647 h 70"/>
              <a:gd name="T50" fmla="*/ 2147483647 w 209"/>
              <a:gd name="T51" fmla="*/ 2147483647 h 70"/>
              <a:gd name="T52" fmla="*/ 2147483647 w 209"/>
              <a:gd name="T53" fmla="*/ 2147483647 h 70"/>
              <a:gd name="T54" fmla="*/ 2147483647 w 209"/>
              <a:gd name="T55" fmla="*/ 2147483647 h 70"/>
              <a:gd name="T56" fmla="*/ 2147483647 w 209"/>
              <a:gd name="T57" fmla="*/ 2147483647 h 70"/>
              <a:gd name="T58" fmla="*/ 2147483647 w 209"/>
              <a:gd name="T59" fmla="*/ 2147483647 h 70"/>
              <a:gd name="T60" fmla="*/ 2147483647 w 209"/>
              <a:gd name="T61" fmla="*/ 2147483647 h 70"/>
              <a:gd name="T62" fmla="*/ 2147483647 w 209"/>
              <a:gd name="T63" fmla="*/ 2147483647 h 70"/>
              <a:gd name="T64" fmla="*/ 2147483647 w 209"/>
              <a:gd name="T65" fmla="*/ 2147483647 h 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9"/>
              <a:gd name="T100" fmla="*/ 0 h 70"/>
              <a:gd name="T101" fmla="*/ 209 w 209"/>
              <a:gd name="T102" fmla="*/ 70 h 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9" h="70">
                <a:moveTo>
                  <a:pt x="0" y="0"/>
                </a:moveTo>
                <a:lnTo>
                  <a:pt x="5" y="6"/>
                </a:lnTo>
                <a:lnTo>
                  <a:pt x="10" y="12"/>
                </a:lnTo>
                <a:lnTo>
                  <a:pt x="15" y="17"/>
                </a:lnTo>
                <a:lnTo>
                  <a:pt x="19" y="23"/>
                </a:lnTo>
                <a:lnTo>
                  <a:pt x="24" y="27"/>
                </a:lnTo>
                <a:lnTo>
                  <a:pt x="28" y="32"/>
                </a:lnTo>
                <a:lnTo>
                  <a:pt x="33" y="37"/>
                </a:lnTo>
                <a:lnTo>
                  <a:pt x="37" y="41"/>
                </a:lnTo>
                <a:lnTo>
                  <a:pt x="42" y="45"/>
                </a:lnTo>
                <a:lnTo>
                  <a:pt x="46" y="49"/>
                </a:lnTo>
                <a:lnTo>
                  <a:pt x="51" y="52"/>
                </a:lnTo>
                <a:lnTo>
                  <a:pt x="55" y="56"/>
                </a:lnTo>
                <a:lnTo>
                  <a:pt x="60" y="59"/>
                </a:lnTo>
                <a:lnTo>
                  <a:pt x="65" y="62"/>
                </a:lnTo>
                <a:lnTo>
                  <a:pt x="70" y="66"/>
                </a:lnTo>
                <a:lnTo>
                  <a:pt x="75" y="69"/>
                </a:lnTo>
                <a:lnTo>
                  <a:pt x="101" y="69"/>
                </a:lnTo>
                <a:lnTo>
                  <a:pt x="124" y="68"/>
                </a:lnTo>
                <a:lnTo>
                  <a:pt x="143" y="67"/>
                </a:lnTo>
                <a:lnTo>
                  <a:pt x="159" y="66"/>
                </a:lnTo>
                <a:lnTo>
                  <a:pt x="173" y="64"/>
                </a:lnTo>
                <a:lnTo>
                  <a:pt x="184" y="61"/>
                </a:lnTo>
                <a:lnTo>
                  <a:pt x="192" y="58"/>
                </a:lnTo>
                <a:lnTo>
                  <a:pt x="199" y="54"/>
                </a:lnTo>
                <a:lnTo>
                  <a:pt x="203" y="50"/>
                </a:lnTo>
                <a:lnTo>
                  <a:pt x="206" y="45"/>
                </a:lnTo>
                <a:lnTo>
                  <a:pt x="208" y="40"/>
                </a:lnTo>
                <a:lnTo>
                  <a:pt x="208" y="35"/>
                </a:lnTo>
                <a:lnTo>
                  <a:pt x="207" y="29"/>
                </a:lnTo>
                <a:lnTo>
                  <a:pt x="206" y="22"/>
                </a:lnTo>
                <a:lnTo>
                  <a:pt x="204" y="16"/>
                </a:lnTo>
                <a:lnTo>
                  <a:pt x="202" y="8"/>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19" name="Freeform 51"/>
          <p:cNvSpPr>
            <a:spLocks/>
          </p:cNvSpPr>
          <p:nvPr/>
        </p:nvSpPr>
        <p:spPr bwMode="auto">
          <a:xfrm>
            <a:off x="7543800" y="3114675"/>
            <a:ext cx="342900" cy="382588"/>
          </a:xfrm>
          <a:custGeom>
            <a:avLst/>
            <a:gdLst>
              <a:gd name="T0" fmla="*/ 2147483647 w 216"/>
              <a:gd name="T1" fmla="*/ 2147483647 h 241"/>
              <a:gd name="T2" fmla="*/ 2147483647 w 216"/>
              <a:gd name="T3" fmla="*/ 2147483647 h 241"/>
              <a:gd name="T4" fmla="*/ 2147483647 w 216"/>
              <a:gd name="T5" fmla="*/ 2147483647 h 241"/>
              <a:gd name="T6" fmla="*/ 2147483647 w 216"/>
              <a:gd name="T7" fmla="*/ 2147483647 h 241"/>
              <a:gd name="T8" fmla="*/ 2147483647 w 216"/>
              <a:gd name="T9" fmla="*/ 2147483647 h 241"/>
              <a:gd name="T10" fmla="*/ 2147483647 w 216"/>
              <a:gd name="T11" fmla="*/ 2147483647 h 241"/>
              <a:gd name="T12" fmla="*/ 2147483647 w 216"/>
              <a:gd name="T13" fmla="*/ 2147483647 h 241"/>
              <a:gd name="T14" fmla="*/ 2147483647 w 216"/>
              <a:gd name="T15" fmla="*/ 2147483647 h 241"/>
              <a:gd name="T16" fmla="*/ 2147483647 w 216"/>
              <a:gd name="T17" fmla="*/ 2147483647 h 241"/>
              <a:gd name="T18" fmla="*/ 2147483647 w 216"/>
              <a:gd name="T19" fmla="*/ 2147483647 h 241"/>
              <a:gd name="T20" fmla="*/ 2147483647 w 216"/>
              <a:gd name="T21" fmla="*/ 2147483647 h 241"/>
              <a:gd name="T22" fmla="*/ 2147483647 w 216"/>
              <a:gd name="T23" fmla="*/ 2147483647 h 241"/>
              <a:gd name="T24" fmla="*/ 2147483647 w 216"/>
              <a:gd name="T25" fmla="*/ 2147483647 h 241"/>
              <a:gd name="T26" fmla="*/ 2147483647 w 216"/>
              <a:gd name="T27" fmla="*/ 2147483647 h 241"/>
              <a:gd name="T28" fmla="*/ 2147483647 w 216"/>
              <a:gd name="T29" fmla="*/ 2147483647 h 241"/>
              <a:gd name="T30" fmla="*/ 2147483647 w 216"/>
              <a:gd name="T31" fmla="*/ 2147483647 h 241"/>
              <a:gd name="T32" fmla="*/ 2147483647 w 216"/>
              <a:gd name="T33" fmla="*/ 2147483647 h 241"/>
              <a:gd name="T34" fmla="*/ 2147483647 w 216"/>
              <a:gd name="T35" fmla="*/ 2147483647 h 241"/>
              <a:gd name="T36" fmla="*/ 2147483647 w 216"/>
              <a:gd name="T37" fmla="*/ 2147483647 h 241"/>
              <a:gd name="T38" fmla="*/ 2147483647 w 216"/>
              <a:gd name="T39" fmla="*/ 2147483647 h 241"/>
              <a:gd name="T40" fmla="*/ 2147483647 w 216"/>
              <a:gd name="T41" fmla="*/ 2147483647 h 241"/>
              <a:gd name="T42" fmla="*/ 2147483647 w 216"/>
              <a:gd name="T43" fmla="*/ 2147483647 h 241"/>
              <a:gd name="T44" fmla="*/ 2147483647 w 216"/>
              <a:gd name="T45" fmla="*/ 2147483647 h 241"/>
              <a:gd name="T46" fmla="*/ 2147483647 w 216"/>
              <a:gd name="T47" fmla="*/ 2147483647 h 241"/>
              <a:gd name="T48" fmla="*/ 2147483647 w 216"/>
              <a:gd name="T49" fmla="*/ 2147483647 h 241"/>
              <a:gd name="T50" fmla="*/ 2147483647 w 216"/>
              <a:gd name="T51" fmla="*/ 2147483647 h 241"/>
              <a:gd name="T52" fmla="*/ 2147483647 w 216"/>
              <a:gd name="T53" fmla="*/ 2147483647 h 241"/>
              <a:gd name="T54" fmla="*/ 2147483647 w 216"/>
              <a:gd name="T55" fmla="*/ 2147483647 h 241"/>
              <a:gd name="T56" fmla="*/ 2147483647 w 216"/>
              <a:gd name="T57" fmla="*/ 2147483647 h 241"/>
              <a:gd name="T58" fmla="*/ 2147483647 w 216"/>
              <a:gd name="T59" fmla="*/ 2147483647 h 241"/>
              <a:gd name="T60" fmla="*/ 2147483647 w 216"/>
              <a:gd name="T61" fmla="*/ 2147483647 h 241"/>
              <a:gd name="T62" fmla="*/ 2147483647 w 216"/>
              <a:gd name="T63" fmla="*/ 2147483647 h 241"/>
              <a:gd name="T64" fmla="*/ 2147483647 w 216"/>
              <a:gd name="T65" fmla="*/ 2147483647 h 241"/>
              <a:gd name="T66" fmla="*/ 2147483647 w 216"/>
              <a:gd name="T67" fmla="*/ 2147483647 h 241"/>
              <a:gd name="T68" fmla="*/ 2147483647 w 216"/>
              <a:gd name="T69" fmla="*/ 2147483647 h 241"/>
              <a:gd name="T70" fmla="*/ 2147483647 w 216"/>
              <a:gd name="T71" fmla="*/ 2147483647 h 241"/>
              <a:gd name="T72" fmla="*/ 2147483647 w 216"/>
              <a:gd name="T73" fmla="*/ 2147483647 h 241"/>
              <a:gd name="T74" fmla="*/ 2147483647 w 216"/>
              <a:gd name="T75" fmla="*/ 2147483647 h 241"/>
              <a:gd name="T76" fmla="*/ 2147483647 w 216"/>
              <a:gd name="T77" fmla="*/ 2147483647 h 241"/>
              <a:gd name="T78" fmla="*/ 2147483647 w 216"/>
              <a:gd name="T79" fmla="*/ 2147483647 h 241"/>
              <a:gd name="T80" fmla="*/ 2147483647 w 216"/>
              <a:gd name="T81" fmla="*/ 2147483647 h 241"/>
              <a:gd name="T82" fmla="*/ 2147483647 w 216"/>
              <a:gd name="T83" fmla="*/ 2147483647 h 241"/>
              <a:gd name="T84" fmla="*/ 2147483647 w 216"/>
              <a:gd name="T85" fmla="*/ 2147483647 h 241"/>
              <a:gd name="T86" fmla="*/ 2147483647 w 216"/>
              <a:gd name="T87" fmla="*/ 2147483647 h 241"/>
              <a:gd name="T88" fmla="*/ 2147483647 w 216"/>
              <a:gd name="T89" fmla="*/ 2147483647 h 241"/>
              <a:gd name="T90" fmla="*/ 2147483647 w 216"/>
              <a:gd name="T91" fmla="*/ 2147483647 h 241"/>
              <a:gd name="T92" fmla="*/ 2147483647 w 216"/>
              <a:gd name="T93" fmla="*/ 2147483647 h 241"/>
              <a:gd name="T94" fmla="*/ 2147483647 w 216"/>
              <a:gd name="T95" fmla="*/ 2147483647 h 241"/>
              <a:gd name="T96" fmla="*/ 2147483647 w 216"/>
              <a:gd name="T97" fmla="*/ 2147483647 h 241"/>
              <a:gd name="T98" fmla="*/ 2147483647 w 216"/>
              <a:gd name="T99" fmla="*/ 2147483647 h 241"/>
              <a:gd name="T100" fmla="*/ 2147483647 w 216"/>
              <a:gd name="T101" fmla="*/ 2147483647 h 241"/>
              <a:gd name="T102" fmla="*/ 2147483647 w 216"/>
              <a:gd name="T103" fmla="*/ 2147483647 h 241"/>
              <a:gd name="T104" fmla="*/ 2147483647 w 216"/>
              <a:gd name="T105" fmla="*/ 2147483647 h 241"/>
              <a:gd name="T106" fmla="*/ 2147483647 w 216"/>
              <a:gd name="T107" fmla="*/ 2147483647 h 241"/>
              <a:gd name="T108" fmla="*/ 2147483647 w 216"/>
              <a:gd name="T109" fmla="*/ 2147483647 h 241"/>
              <a:gd name="T110" fmla="*/ 2147483647 w 216"/>
              <a:gd name="T111" fmla="*/ 2147483647 h 241"/>
              <a:gd name="T112" fmla="*/ 2147483647 w 216"/>
              <a:gd name="T113" fmla="*/ 2147483647 h 241"/>
              <a:gd name="T114" fmla="*/ 2147483647 w 216"/>
              <a:gd name="T115" fmla="*/ 2147483647 h 241"/>
              <a:gd name="T116" fmla="*/ 2147483647 w 216"/>
              <a:gd name="T117" fmla="*/ 2147483647 h 241"/>
              <a:gd name="T118" fmla="*/ 2147483647 w 216"/>
              <a:gd name="T119" fmla="*/ 2147483647 h 2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16"/>
              <a:gd name="T181" fmla="*/ 0 h 241"/>
              <a:gd name="T182" fmla="*/ 216 w 216"/>
              <a:gd name="T183" fmla="*/ 241 h 2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16" h="241">
                <a:moveTo>
                  <a:pt x="73" y="240"/>
                </a:moveTo>
                <a:lnTo>
                  <a:pt x="71" y="240"/>
                </a:lnTo>
                <a:lnTo>
                  <a:pt x="69" y="239"/>
                </a:lnTo>
                <a:lnTo>
                  <a:pt x="68" y="238"/>
                </a:lnTo>
                <a:lnTo>
                  <a:pt x="66" y="237"/>
                </a:lnTo>
                <a:lnTo>
                  <a:pt x="65" y="236"/>
                </a:lnTo>
                <a:lnTo>
                  <a:pt x="63" y="234"/>
                </a:lnTo>
                <a:lnTo>
                  <a:pt x="62" y="232"/>
                </a:lnTo>
                <a:lnTo>
                  <a:pt x="61" y="230"/>
                </a:lnTo>
                <a:lnTo>
                  <a:pt x="60" y="228"/>
                </a:lnTo>
                <a:lnTo>
                  <a:pt x="59" y="225"/>
                </a:lnTo>
                <a:lnTo>
                  <a:pt x="58" y="222"/>
                </a:lnTo>
                <a:lnTo>
                  <a:pt x="57" y="220"/>
                </a:lnTo>
                <a:lnTo>
                  <a:pt x="57" y="216"/>
                </a:lnTo>
                <a:lnTo>
                  <a:pt x="57" y="212"/>
                </a:lnTo>
                <a:lnTo>
                  <a:pt x="56" y="208"/>
                </a:lnTo>
                <a:lnTo>
                  <a:pt x="56" y="203"/>
                </a:lnTo>
                <a:lnTo>
                  <a:pt x="56" y="199"/>
                </a:lnTo>
                <a:lnTo>
                  <a:pt x="56" y="195"/>
                </a:lnTo>
                <a:lnTo>
                  <a:pt x="56" y="191"/>
                </a:lnTo>
                <a:lnTo>
                  <a:pt x="56" y="186"/>
                </a:lnTo>
                <a:lnTo>
                  <a:pt x="56" y="182"/>
                </a:lnTo>
                <a:lnTo>
                  <a:pt x="56" y="180"/>
                </a:lnTo>
                <a:lnTo>
                  <a:pt x="56" y="176"/>
                </a:lnTo>
                <a:lnTo>
                  <a:pt x="57" y="172"/>
                </a:lnTo>
                <a:lnTo>
                  <a:pt x="58" y="168"/>
                </a:lnTo>
                <a:lnTo>
                  <a:pt x="58" y="165"/>
                </a:lnTo>
                <a:lnTo>
                  <a:pt x="59" y="161"/>
                </a:lnTo>
                <a:lnTo>
                  <a:pt x="60" y="158"/>
                </a:lnTo>
                <a:lnTo>
                  <a:pt x="62" y="155"/>
                </a:lnTo>
                <a:lnTo>
                  <a:pt x="63" y="152"/>
                </a:lnTo>
                <a:lnTo>
                  <a:pt x="65" y="149"/>
                </a:lnTo>
                <a:lnTo>
                  <a:pt x="67" y="146"/>
                </a:lnTo>
                <a:lnTo>
                  <a:pt x="69" y="143"/>
                </a:lnTo>
                <a:lnTo>
                  <a:pt x="71" y="140"/>
                </a:lnTo>
                <a:lnTo>
                  <a:pt x="73" y="137"/>
                </a:lnTo>
                <a:lnTo>
                  <a:pt x="76" y="133"/>
                </a:lnTo>
                <a:lnTo>
                  <a:pt x="79" y="128"/>
                </a:lnTo>
                <a:lnTo>
                  <a:pt x="82" y="124"/>
                </a:lnTo>
                <a:lnTo>
                  <a:pt x="89" y="115"/>
                </a:lnTo>
                <a:lnTo>
                  <a:pt x="91" y="111"/>
                </a:lnTo>
                <a:lnTo>
                  <a:pt x="95" y="106"/>
                </a:lnTo>
                <a:lnTo>
                  <a:pt x="98" y="102"/>
                </a:lnTo>
                <a:lnTo>
                  <a:pt x="101" y="99"/>
                </a:lnTo>
                <a:lnTo>
                  <a:pt x="104" y="96"/>
                </a:lnTo>
                <a:lnTo>
                  <a:pt x="107" y="92"/>
                </a:lnTo>
                <a:lnTo>
                  <a:pt x="109" y="90"/>
                </a:lnTo>
                <a:lnTo>
                  <a:pt x="112" y="87"/>
                </a:lnTo>
                <a:lnTo>
                  <a:pt x="113" y="86"/>
                </a:lnTo>
                <a:lnTo>
                  <a:pt x="116" y="85"/>
                </a:lnTo>
                <a:lnTo>
                  <a:pt x="118" y="83"/>
                </a:lnTo>
                <a:lnTo>
                  <a:pt x="120" y="82"/>
                </a:lnTo>
                <a:lnTo>
                  <a:pt x="122" y="81"/>
                </a:lnTo>
                <a:lnTo>
                  <a:pt x="124" y="80"/>
                </a:lnTo>
                <a:lnTo>
                  <a:pt x="126" y="79"/>
                </a:lnTo>
                <a:lnTo>
                  <a:pt x="128" y="79"/>
                </a:lnTo>
                <a:lnTo>
                  <a:pt x="131" y="78"/>
                </a:lnTo>
                <a:lnTo>
                  <a:pt x="133" y="78"/>
                </a:lnTo>
                <a:lnTo>
                  <a:pt x="136" y="78"/>
                </a:lnTo>
                <a:lnTo>
                  <a:pt x="139" y="78"/>
                </a:lnTo>
                <a:lnTo>
                  <a:pt x="142" y="79"/>
                </a:lnTo>
                <a:lnTo>
                  <a:pt x="145" y="79"/>
                </a:lnTo>
                <a:lnTo>
                  <a:pt x="149" y="80"/>
                </a:lnTo>
                <a:lnTo>
                  <a:pt x="152" y="81"/>
                </a:lnTo>
                <a:lnTo>
                  <a:pt x="149" y="80"/>
                </a:lnTo>
                <a:lnTo>
                  <a:pt x="147" y="79"/>
                </a:lnTo>
                <a:lnTo>
                  <a:pt x="144" y="77"/>
                </a:lnTo>
                <a:lnTo>
                  <a:pt x="139" y="74"/>
                </a:lnTo>
                <a:lnTo>
                  <a:pt x="137" y="72"/>
                </a:lnTo>
                <a:lnTo>
                  <a:pt x="135" y="71"/>
                </a:lnTo>
                <a:lnTo>
                  <a:pt x="133" y="70"/>
                </a:lnTo>
                <a:lnTo>
                  <a:pt x="130" y="69"/>
                </a:lnTo>
                <a:lnTo>
                  <a:pt x="128" y="68"/>
                </a:lnTo>
                <a:lnTo>
                  <a:pt x="126" y="67"/>
                </a:lnTo>
                <a:lnTo>
                  <a:pt x="125" y="67"/>
                </a:lnTo>
                <a:lnTo>
                  <a:pt x="123" y="67"/>
                </a:lnTo>
                <a:lnTo>
                  <a:pt x="120" y="68"/>
                </a:lnTo>
                <a:lnTo>
                  <a:pt x="118" y="69"/>
                </a:lnTo>
                <a:lnTo>
                  <a:pt x="116" y="71"/>
                </a:lnTo>
                <a:lnTo>
                  <a:pt x="114" y="72"/>
                </a:lnTo>
                <a:lnTo>
                  <a:pt x="111" y="74"/>
                </a:lnTo>
                <a:lnTo>
                  <a:pt x="109" y="76"/>
                </a:lnTo>
                <a:lnTo>
                  <a:pt x="106" y="78"/>
                </a:lnTo>
                <a:lnTo>
                  <a:pt x="104" y="80"/>
                </a:lnTo>
                <a:lnTo>
                  <a:pt x="101" y="82"/>
                </a:lnTo>
                <a:lnTo>
                  <a:pt x="98" y="84"/>
                </a:lnTo>
                <a:lnTo>
                  <a:pt x="96" y="86"/>
                </a:lnTo>
                <a:lnTo>
                  <a:pt x="93" y="88"/>
                </a:lnTo>
                <a:lnTo>
                  <a:pt x="91" y="90"/>
                </a:lnTo>
                <a:lnTo>
                  <a:pt x="90" y="92"/>
                </a:lnTo>
                <a:lnTo>
                  <a:pt x="88" y="94"/>
                </a:lnTo>
                <a:lnTo>
                  <a:pt x="86" y="96"/>
                </a:lnTo>
                <a:lnTo>
                  <a:pt x="85" y="97"/>
                </a:lnTo>
                <a:lnTo>
                  <a:pt x="84" y="99"/>
                </a:lnTo>
                <a:lnTo>
                  <a:pt x="83" y="100"/>
                </a:lnTo>
                <a:lnTo>
                  <a:pt x="83" y="103"/>
                </a:lnTo>
                <a:lnTo>
                  <a:pt x="81" y="108"/>
                </a:lnTo>
                <a:lnTo>
                  <a:pt x="80" y="112"/>
                </a:lnTo>
                <a:lnTo>
                  <a:pt x="79" y="116"/>
                </a:lnTo>
                <a:lnTo>
                  <a:pt x="77" y="120"/>
                </a:lnTo>
                <a:lnTo>
                  <a:pt x="75" y="123"/>
                </a:lnTo>
                <a:lnTo>
                  <a:pt x="74" y="127"/>
                </a:lnTo>
                <a:lnTo>
                  <a:pt x="71" y="130"/>
                </a:lnTo>
                <a:lnTo>
                  <a:pt x="69" y="133"/>
                </a:lnTo>
                <a:lnTo>
                  <a:pt x="67" y="135"/>
                </a:lnTo>
                <a:lnTo>
                  <a:pt x="64" y="137"/>
                </a:lnTo>
                <a:lnTo>
                  <a:pt x="62" y="139"/>
                </a:lnTo>
                <a:lnTo>
                  <a:pt x="59" y="140"/>
                </a:lnTo>
                <a:lnTo>
                  <a:pt x="56" y="140"/>
                </a:lnTo>
                <a:lnTo>
                  <a:pt x="54" y="140"/>
                </a:lnTo>
                <a:lnTo>
                  <a:pt x="51" y="140"/>
                </a:lnTo>
                <a:lnTo>
                  <a:pt x="49" y="140"/>
                </a:lnTo>
                <a:lnTo>
                  <a:pt x="46" y="138"/>
                </a:lnTo>
                <a:lnTo>
                  <a:pt x="45" y="136"/>
                </a:lnTo>
                <a:lnTo>
                  <a:pt x="43" y="134"/>
                </a:lnTo>
                <a:lnTo>
                  <a:pt x="42" y="132"/>
                </a:lnTo>
                <a:lnTo>
                  <a:pt x="41" y="129"/>
                </a:lnTo>
                <a:lnTo>
                  <a:pt x="40" y="126"/>
                </a:lnTo>
                <a:lnTo>
                  <a:pt x="39" y="122"/>
                </a:lnTo>
                <a:lnTo>
                  <a:pt x="39" y="119"/>
                </a:lnTo>
                <a:lnTo>
                  <a:pt x="38" y="115"/>
                </a:lnTo>
                <a:lnTo>
                  <a:pt x="38" y="111"/>
                </a:lnTo>
                <a:lnTo>
                  <a:pt x="38" y="107"/>
                </a:lnTo>
                <a:lnTo>
                  <a:pt x="37" y="102"/>
                </a:lnTo>
                <a:lnTo>
                  <a:pt x="37" y="99"/>
                </a:lnTo>
                <a:lnTo>
                  <a:pt x="37" y="94"/>
                </a:lnTo>
                <a:lnTo>
                  <a:pt x="37" y="89"/>
                </a:lnTo>
                <a:lnTo>
                  <a:pt x="37" y="85"/>
                </a:lnTo>
                <a:lnTo>
                  <a:pt x="37" y="81"/>
                </a:lnTo>
                <a:lnTo>
                  <a:pt x="38" y="77"/>
                </a:lnTo>
                <a:lnTo>
                  <a:pt x="40" y="72"/>
                </a:lnTo>
                <a:lnTo>
                  <a:pt x="42" y="68"/>
                </a:lnTo>
                <a:lnTo>
                  <a:pt x="44" y="64"/>
                </a:lnTo>
                <a:lnTo>
                  <a:pt x="46" y="60"/>
                </a:lnTo>
                <a:lnTo>
                  <a:pt x="49" y="56"/>
                </a:lnTo>
                <a:lnTo>
                  <a:pt x="52" y="52"/>
                </a:lnTo>
                <a:lnTo>
                  <a:pt x="54" y="49"/>
                </a:lnTo>
                <a:lnTo>
                  <a:pt x="58" y="45"/>
                </a:lnTo>
                <a:lnTo>
                  <a:pt x="62" y="42"/>
                </a:lnTo>
                <a:lnTo>
                  <a:pt x="66" y="38"/>
                </a:lnTo>
                <a:lnTo>
                  <a:pt x="70" y="35"/>
                </a:lnTo>
                <a:lnTo>
                  <a:pt x="75" y="33"/>
                </a:lnTo>
                <a:lnTo>
                  <a:pt x="79" y="30"/>
                </a:lnTo>
                <a:lnTo>
                  <a:pt x="78" y="30"/>
                </a:lnTo>
                <a:lnTo>
                  <a:pt x="76" y="30"/>
                </a:lnTo>
                <a:lnTo>
                  <a:pt x="75" y="30"/>
                </a:lnTo>
                <a:lnTo>
                  <a:pt x="73" y="29"/>
                </a:lnTo>
                <a:lnTo>
                  <a:pt x="71" y="29"/>
                </a:lnTo>
                <a:lnTo>
                  <a:pt x="69" y="29"/>
                </a:lnTo>
                <a:lnTo>
                  <a:pt x="66" y="29"/>
                </a:lnTo>
                <a:lnTo>
                  <a:pt x="64" y="29"/>
                </a:lnTo>
                <a:lnTo>
                  <a:pt x="61" y="28"/>
                </a:lnTo>
                <a:lnTo>
                  <a:pt x="58" y="28"/>
                </a:lnTo>
                <a:lnTo>
                  <a:pt x="55" y="28"/>
                </a:lnTo>
                <a:lnTo>
                  <a:pt x="53" y="28"/>
                </a:lnTo>
                <a:lnTo>
                  <a:pt x="50" y="28"/>
                </a:lnTo>
                <a:lnTo>
                  <a:pt x="47" y="28"/>
                </a:lnTo>
                <a:lnTo>
                  <a:pt x="44" y="28"/>
                </a:lnTo>
                <a:lnTo>
                  <a:pt x="41" y="28"/>
                </a:lnTo>
                <a:lnTo>
                  <a:pt x="38" y="29"/>
                </a:lnTo>
                <a:lnTo>
                  <a:pt x="35" y="29"/>
                </a:lnTo>
                <a:lnTo>
                  <a:pt x="32" y="29"/>
                </a:lnTo>
                <a:lnTo>
                  <a:pt x="29" y="30"/>
                </a:lnTo>
                <a:lnTo>
                  <a:pt x="25" y="30"/>
                </a:lnTo>
                <a:lnTo>
                  <a:pt x="22" y="30"/>
                </a:lnTo>
                <a:lnTo>
                  <a:pt x="19" y="29"/>
                </a:lnTo>
                <a:lnTo>
                  <a:pt x="17" y="29"/>
                </a:lnTo>
                <a:lnTo>
                  <a:pt x="14" y="28"/>
                </a:lnTo>
                <a:lnTo>
                  <a:pt x="11" y="26"/>
                </a:lnTo>
                <a:lnTo>
                  <a:pt x="8" y="24"/>
                </a:lnTo>
                <a:lnTo>
                  <a:pt x="5" y="22"/>
                </a:lnTo>
                <a:lnTo>
                  <a:pt x="3" y="20"/>
                </a:lnTo>
                <a:lnTo>
                  <a:pt x="0" y="16"/>
                </a:lnTo>
                <a:lnTo>
                  <a:pt x="3" y="18"/>
                </a:lnTo>
                <a:lnTo>
                  <a:pt x="5" y="20"/>
                </a:lnTo>
                <a:lnTo>
                  <a:pt x="8" y="20"/>
                </a:lnTo>
                <a:lnTo>
                  <a:pt x="11" y="21"/>
                </a:lnTo>
                <a:lnTo>
                  <a:pt x="14" y="22"/>
                </a:lnTo>
                <a:lnTo>
                  <a:pt x="18" y="23"/>
                </a:lnTo>
                <a:lnTo>
                  <a:pt x="20" y="23"/>
                </a:lnTo>
                <a:lnTo>
                  <a:pt x="23" y="23"/>
                </a:lnTo>
                <a:lnTo>
                  <a:pt x="26" y="23"/>
                </a:lnTo>
                <a:lnTo>
                  <a:pt x="30" y="23"/>
                </a:lnTo>
                <a:lnTo>
                  <a:pt x="33" y="23"/>
                </a:lnTo>
                <a:lnTo>
                  <a:pt x="36" y="23"/>
                </a:lnTo>
                <a:lnTo>
                  <a:pt x="39" y="23"/>
                </a:lnTo>
                <a:lnTo>
                  <a:pt x="42" y="22"/>
                </a:lnTo>
                <a:lnTo>
                  <a:pt x="45" y="22"/>
                </a:lnTo>
                <a:lnTo>
                  <a:pt x="47" y="22"/>
                </a:lnTo>
                <a:lnTo>
                  <a:pt x="49" y="21"/>
                </a:lnTo>
                <a:lnTo>
                  <a:pt x="52" y="21"/>
                </a:lnTo>
                <a:lnTo>
                  <a:pt x="54" y="20"/>
                </a:lnTo>
                <a:lnTo>
                  <a:pt x="56" y="20"/>
                </a:lnTo>
                <a:lnTo>
                  <a:pt x="59" y="20"/>
                </a:lnTo>
                <a:lnTo>
                  <a:pt x="63" y="20"/>
                </a:lnTo>
                <a:lnTo>
                  <a:pt x="66" y="19"/>
                </a:lnTo>
                <a:lnTo>
                  <a:pt x="73" y="18"/>
                </a:lnTo>
                <a:lnTo>
                  <a:pt x="76" y="17"/>
                </a:lnTo>
                <a:lnTo>
                  <a:pt x="79" y="17"/>
                </a:lnTo>
                <a:lnTo>
                  <a:pt x="82" y="16"/>
                </a:lnTo>
                <a:lnTo>
                  <a:pt x="84" y="16"/>
                </a:lnTo>
                <a:lnTo>
                  <a:pt x="86" y="15"/>
                </a:lnTo>
                <a:lnTo>
                  <a:pt x="88" y="15"/>
                </a:lnTo>
                <a:lnTo>
                  <a:pt x="90" y="14"/>
                </a:lnTo>
                <a:lnTo>
                  <a:pt x="92" y="13"/>
                </a:lnTo>
                <a:lnTo>
                  <a:pt x="94" y="13"/>
                </a:lnTo>
                <a:lnTo>
                  <a:pt x="96" y="12"/>
                </a:lnTo>
                <a:lnTo>
                  <a:pt x="99" y="11"/>
                </a:lnTo>
                <a:lnTo>
                  <a:pt x="102" y="11"/>
                </a:lnTo>
                <a:lnTo>
                  <a:pt x="105" y="10"/>
                </a:lnTo>
                <a:lnTo>
                  <a:pt x="108" y="9"/>
                </a:lnTo>
                <a:lnTo>
                  <a:pt x="111" y="8"/>
                </a:lnTo>
                <a:lnTo>
                  <a:pt x="114" y="7"/>
                </a:lnTo>
                <a:lnTo>
                  <a:pt x="117" y="6"/>
                </a:lnTo>
                <a:lnTo>
                  <a:pt x="120" y="4"/>
                </a:lnTo>
                <a:lnTo>
                  <a:pt x="123" y="3"/>
                </a:lnTo>
                <a:lnTo>
                  <a:pt x="125" y="2"/>
                </a:lnTo>
                <a:lnTo>
                  <a:pt x="127" y="1"/>
                </a:lnTo>
                <a:lnTo>
                  <a:pt x="129" y="0"/>
                </a:lnTo>
                <a:lnTo>
                  <a:pt x="125" y="2"/>
                </a:lnTo>
                <a:lnTo>
                  <a:pt x="123" y="5"/>
                </a:lnTo>
                <a:lnTo>
                  <a:pt x="121" y="7"/>
                </a:lnTo>
                <a:lnTo>
                  <a:pt x="119" y="10"/>
                </a:lnTo>
                <a:lnTo>
                  <a:pt x="118" y="12"/>
                </a:lnTo>
                <a:lnTo>
                  <a:pt x="118" y="15"/>
                </a:lnTo>
                <a:lnTo>
                  <a:pt x="118" y="17"/>
                </a:lnTo>
                <a:lnTo>
                  <a:pt x="119" y="20"/>
                </a:lnTo>
                <a:lnTo>
                  <a:pt x="119" y="21"/>
                </a:lnTo>
                <a:lnTo>
                  <a:pt x="120" y="24"/>
                </a:lnTo>
                <a:lnTo>
                  <a:pt x="120" y="26"/>
                </a:lnTo>
                <a:lnTo>
                  <a:pt x="121" y="29"/>
                </a:lnTo>
                <a:lnTo>
                  <a:pt x="121" y="31"/>
                </a:lnTo>
                <a:lnTo>
                  <a:pt x="120" y="34"/>
                </a:lnTo>
                <a:lnTo>
                  <a:pt x="119" y="36"/>
                </a:lnTo>
                <a:lnTo>
                  <a:pt x="118" y="38"/>
                </a:lnTo>
                <a:lnTo>
                  <a:pt x="117" y="40"/>
                </a:lnTo>
                <a:lnTo>
                  <a:pt x="117" y="42"/>
                </a:lnTo>
                <a:lnTo>
                  <a:pt x="118" y="44"/>
                </a:lnTo>
                <a:lnTo>
                  <a:pt x="119" y="46"/>
                </a:lnTo>
                <a:lnTo>
                  <a:pt x="121" y="48"/>
                </a:lnTo>
                <a:lnTo>
                  <a:pt x="124" y="49"/>
                </a:lnTo>
                <a:lnTo>
                  <a:pt x="127" y="51"/>
                </a:lnTo>
                <a:lnTo>
                  <a:pt x="131" y="52"/>
                </a:lnTo>
                <a:lnTo>
                  <a:pt x="135" y="54"/>
                </a:lnTo>
                <a:lnTo>
                  <a:pt x="139" y="55"/>
                </a:lnTo>
                <a:lnTo>
                  <a:pt x="144" y="57"/>
                </a:lnTo>
                <a:lnTo>
                  <a:pt x="148" y="58"/>
                </a:lnTo>
                <a:lnTo>
                  <a:pt x="152" y="60"/>
                </a:lnTo>
                <a:lnTo>
                  <a:pt x="157" y="60"/>
                </a:lnTo>
                <a:lnTo>
                  <a:pt x="161" y="61"/>
                </a:lnTo>
                <a:lnTo>
                  <a:pt x="164" y="62"/>
                </a:lnTo>
                <a:lnTo>
                  <a:pt x="167" y="64"/>
                </a:lnTo>
                <a:lnTo>
                  <a:pt x="170" y="65"/>
                </a:lnTo>
                <a:lnTo>
                  <a:pt x="174" y="66"/>
                </a:lnTo>
                <a:lnTo>
                  <a:pt x="178" y="67"/>
                </a:lnTo>
                <a:lnTo>
                  <a:pt x="182" y="69"/>
                </a:lnTo>
                <a:lnTo>
                  <a:pt x="190" y="71"/>
                </a:lnTo>
                <a:lnTo>
                  <a:pt x="194" y="72"/>
                </a:lnTo>
                <a:lnTo>
                  <a:pt x="197" y="73"/>
                </a:lnTo>
                <a:lnTo>
                  <a:pt x="201" y="74"/>
                </a:lnTo>
                <a:lnTo>
                  <a:pt x="204" y="75"/>
                </a:lnTo>
                <a:lnTo>
                  <a:pt x="207" y="76"/>
                </a:lnTo>
                <a:lnTo>
                  <a:pt x="210" y="76"/>
                </a:lnTo>
                <a:lnTo>
                  <a:pt x="212" y="77"/>
                </a:lnTo>
                <a:lnTo>
                  <a:pt x="213" y="77"/>
                </a:lnTo>
                <a:lnTo>
                  <a:pt x="215" y="77"/>
                </a:lnTo>
                <a:lnTo>
                  <a:pt x="211" y="77"/>
                </a:lnTo>
                <a:lnTo>
                  <a:pt x="207" y="76"/>
                </a:lnTo>
                <a:lnTo>
                  <a:pt x="203" y="76"/>
                </a:lnTo>
                <a:lnTo>
                  <a:pt x="198" y="76"/>
                </a:lnTo>
                <a:lnTo>
                  <a:pt x="195" y="76"/>
                </a:lnTo>
                <a:lnTo>
                  <a:pt x="191" y="76"/>
                </a:lnTo>
                <a:lnTo>
                  <a:pt x="187" y="77"/>
                </a:lnTo>
                <a:lnTo>
                  <a:pt x="184" y="77"/>
                </a:lnTo>
                <a:lnTo>
                  <a:pt x="180" y="77"/>
                </a:lnTo>
                <a:lnTo>
                  <a:pt x="176" y="77"/>
                </a:lnTo>
                <a:lnTo>
                  <a:pt x="173" y="78"/>
                </a:lnTo>
                <a:lnTo>
                  <a:pt x="170" y="79"/>
                </a:lnTo>
                <a:lnTo>
                  <a:pt x="167" y="79"/>
                </a:lnTo>
                <a:lnTo>
                  <a:pt x="164" y="80"/>
                </a:lnTo>
                <a:lnTo>
                  <a:pt x="162" y="80"/>
                </a:lnTo>
                <a:lnTo>
                  <a:pt x="158" y="82"/>
                </a:lnTo>
                <a:lnTo>
                  <a:pt x="156" y="82"/>
                </a:lnTo>
                <a:lnTo>
                  <a:pt x="153" y="83"/>
                </a:lnTo>
                <a:lnTo>
                  <a:pt x="151" y="83"/>
                </a:lnTo>
                <a:lnTo>
                  <a:pt x="148" y="83"/>
                </a:lnTo>
                <a:lnTo>
                  <a:pt x="145" y="83"/>
                </a:lnTo>
                <a:lnTo>
                  <a:pt x="142" y="83"/>
                </a:lnTo>
                <a:lnTo>
                  <a:pt x="139" y="82"/>
                </a:lnTo>
                <a:lnTo>
                  <a:pt x="136" y="82"/>
                </a:lnTo>
                <a:lnTo>
                  <a:pt x="133" y="82"/>
                </a:lnTo>
                <a:lnTo>
                  <a:pt x="131" y="82"/>
                </a:lnTo>
                <a:lnTo>
                  <a:pt x="128" y="83"/>
                </a:lnTo>
                <a:lnTo>
                  <a:pt x="126" y="83"/>
                </a:lnTo>
                <a:lnTo>
                  <a:pt x="125" y="84"/>
                </a:lnTo>
                <a:lnTo>
                  <a:pt x="123" y="84"/>
                </a:lnTo>
                <a:lnTo>
                  <a:pt x="122" y="85"/>
                </a:lnTo>
                <a:lnTo>
                  <a:pt x="121" y="87"/>
                </a:lnTo>
                <a:lnTo>
                  <a:pt x="121" y="88"/>
                </a:lnTo>
                <a:lnTo>
                  <a:pt x="121" y="90"/>
                </a:lnTo>
                <a:lnTo>
                  <a:pt x="121" y="93"/>
                </a:lnTo>
                <a:lnTo>
                  <a:pt x="122" y="95"/>
                </a:lnTo>
                <a:lnTo>
                  <a:pt x="123" y="98"/>
                </a:lnTo>
                <a:lnTo>
                  <a:pt x="124" y="100"/>
                </a:lnTo>
                <a:lnTo>
                  <a:pt x="125" y="102"/>
                </a:lnTo>
                <a:lnTo>
                  <a:pt x="125" y="104"/>
                </a:lnTo>
                <a:lnTo>
                  <a:pt x="125" y="107"/>
                </a:lnTo>
                <a:lnTo>
                  <a:pt x="125" y="109"/>
                </a:lnTo>
                <a:lnTo>
                  <a:pt x="125" y="112"/>
                </a:lnTo>
                <a:lnTo>
                  <a:pt x="125" y="114"/>
                </a:lnTo>
                <a:lnTo>
                  <a:pt x="123" y="115"/>
                </a:lnTo>
                <a:lnTo>
                  <a:pt x="121" y="117"/>
                </a:lnTo>
                <a:lnTo>
                  <a:pt x="118" y="118"/>
                </a:lnTo>
                <a:lnTo>
                  <a:pt x="114" y="119"/>
                </a:lnTo>
                <a:lnTo>
                  <a:pt x="111" y="120"/>
                </a:lnTo>
                <a:lnTo>
                  <a:pt x="108" y="121"/>
                </a:lnTo>
                <a:lnTo>
                  <a:pt x="104" y="123"/>
                </a:lnTo>
                <a:lnTo>
                  <a:pt x="101" y="124"/>
                </a:lnTo>
                <a:lnTo>
                  <a:pt x="98" y="126"/>
                </a:lnTo>
                <a:lnTo>
                  <a:pt x="95" y="128"/>
                </a:lnTo>
                <a:lnTo>
                  <a:pt x="92" y="130"/>
                </a:lnTo>
                <a:lnTo>
                  <a:pt x="90" y="132"/>
                </a:lnTo>
                <a:lnTo>
                  <a:pt x="88" y="135"/>
                </a:lnTo>
                <a:lnTo>
                  <a:pt x="86" y="137"/>
                </a:lnTo>
                <a:lnTo>
                  <a:pt x="84" y="139"/>
                </a:lnTo>
                <a:lnTo>
                  <a:pt x="82" y="141"/>
                </a:lnTo>
                <a:lnTo>
                  <a:pt x="80" y="143"/>
                </a:lnTo>
                <a:lnTo>
                  <a:pt x="78" y="146"/>
                </a:lnTo>
                <a:lnTo>
                  <a:pt x="77" y="148"/>
                </a:lnTo>
                <a:lnTo>
                  <a:pt x="77" y="151"/>
                </a:lnTo>
                <a:lnTo>
                  <a:pt x="77" y="153"/>
                </a:lnTo>
                <a:lnTo>
                  <a:pt x="77" y="156"/>
                </a:lnTo>
                <a:lnTo>
                  <a:pt x="78" y="159"/>
                </a:lnTo>
                <a:lnTo>
                  <a:pt x="79" y="162"/>
                </a:lnTo>
                <a:lnTo>
                  <a:pt x="80" y="165"/>
                </a:lnTo>
                <a:lnTo>
                  <a:pt x="81" y="168"/>
                </a:lnTo>
                <a:lnTo>
                  <a:pt x="83" y="172"/>
                </a:lnTo>
                <a:lnTo>
                  <a:pt x="84" y="175"/>
                </a:lnTo>
                <a:lnTo>
                  <a:pt x="86" y="179"/>
                </a:lnTo>
                <a:lnTo>
                  <a:pt x="87" y="182"/>
                </a:lnTo>
                <a:lnTo>
                  <a:pt x="88" y="186"/>
                </a:lnTo>
                <a:lnTo>
                  <a:pt x="89" y="190"/>
                </a:lnTo>
                <a:lnTo>
                  <a:pt x="90" y="195"/>
                </a:lnTo>
                <a:lnTo>
                  <a:pt x="90" y="200"/>
                </a:lnTo>
                <a:lnTo>
                  <a:pt x="90" y="205"/>
                </a:lnTo>
                <a:lnTo>
                  <a:pt x="89" y="210"/>
                </a:lnTo>
                <a:lnTo>
                  <a:pt x="89" y="215"/>
                </a:lnTo>
                <a:lnTo>
                  <a:pt x="88" y="219"/>
                </a:lnTo>
                <a:lnTo>
                  <a:pt x="88" y="222"/>
                </a:lnTo>
                <a:lnTo>
                  <a:pt x="87" y="225"/>
                </a:lnTo>
                <a:lnTo>
                  <a:pt x="86" y="227"/>
                </a:lnTo>
                <a:lnTo>
                  <a:pt x="85" y="229"/>
                </a:lnTo>
                <a:lnTo>
                  <a:pt x="84" y="231"/>
                </a:lnTo>
                <a:lnTo>
                  <a:pt x="83" y="233"/>
                </a:lnTo>
                <a:lnTo>
                  <a:pt x="82" y="234"/>
                </a:lnTo>
                <a:lnTo>
                  <a:pt x="81" y="235"/>
                </a:lnTo>
                <a:lnTo>
                  <a:pt x="80" y="237"/>
                </a:lnTo>
                <a:lnTo>
                  <a:pt x="78" y="237"/>
                </a:lnTo>
                <a:lnTo>
                  <a:pt x="77" y="238"/>
                </a:lnTo>
                <a:lnTo>
                  <a:pt x="75" y="239"/>
                </a:lnTo>
                <a:lnTo>
                  <a:pt x="73" y="240"/>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20" name="Freeform 52"/>
          <p:cNvSpPr>
            <a:spLocks/>
          </p:cNvSpPr>
          <p:nvPr/>
        </p:nvSpPr>
        <p:spPr bwMode="auto">
          <a:xfrm>
            <a:off x="7543800" y="3140075"/>
            <a:ext cx="130175" cy="120650"/>
          </a:xfrm>
          <a:custGeom>
            <a:avLst/>
            <a:gdLst>
              <a:gd name="T0" fmla="*/ 0 w 82"/>
              <a:gd name="T1" fmla="*/ 0 h 76"/>
              <a:gd name="T2" fmla="*/ 2147483647 w 82"/>
              <a:gd name="T3" fmla="*/ 2147483647 h 76"/>
              <a:gd name="T4" fmla="*/ 2147483647 w 82"/>
              <a:gd name="T5" fmla="*/ 2147483647 h 76"/>
              <a:gd name="T6" fmla="*/ 2147483647 w 82"/>
              <a:gd name="T7" fmla="*/ 2147483647 h 76"/>
              <a:gd name="T8" fmla="*/ 2147483647 w 82"/>
              <a:gd name="T9" fmla="*/ 2147483647 h 76"/>
              <a:gd name="T10" fmla="*/ 2147483647 w 82"/>
              <a:gd name="T11" fmla="*/ 2147483647 h 76"/>
              <a:gd name="T12" fmla="*/ 2147483647 w 82"/>
              <a:gd name="T13" fmla="*/ 2147483647 h 76"/>
              <a:gd name="T14" fmla="*/ 2147483647 w 82"/>
              <a:gd name="T15" fmla="*/ 2147483647 h 76"/>
              <a:gd name="T16" fmla="*/ 2147483647 w 82"/>
              <a:gd name="T17" fmla="*/ 2147483647 h 76"/>
              <a:gd name="T18" fmla="*/ 2147483647 w 82"/>
              <a:gd name="T19" fmla="*/ 2147483647 h 76"/>
              <a:gd name="T20" fmla="*/ 2147483647 w 82"/>
              <a:gd name="T21" fmla="*/ 2147483647 h 76"/>
              <a:gd name="T22" fmla="*/ 2147483647 w 82"/>
              <a:gd name="T23" fmla="*/ 2147483647 h 76"/>
              <a:gd name="T24" fmla="*/ 2147483647 w 82"/>
              <a:gd name="T25" fmla="*/ 2147483647 h 76"/>
              <a:gd name="T26" fmla="*/ 2147483647 w 82"/>
              <a:gd name="T27" fmla="*/ 2147483647 h 76"/>
              <a:gd name="T28" fmla="*/ 2147483647 w 82"/>
              <a:gd name="T29" fmla="*/ 2147483647 h 76"/>
              <a:gd name="T30" fmla="*/ 2147483647 w 82"/>
              <a:gd name="T31" fmla="*/ 2147483647 h 76"/>
              <a:gd name="T32" fmla="*/ 2147483647 w 82"/>
              <a:gd name="T33" fmla="*/ 2147483647 h 76"/>
              <a:gd name="T34" fmla="*/ 2147483647 w 82"/>
              <a:gd name="T35" fmla="*/ 2147483647 h 76"/>
              <a:gd name="T36" fmla="*/ 2147483647 w 82"/>
              <a:gd name="T37" fmla="*/ 2147483647 h 76"/>
              <a:gd name="T38" fmla="*/ 2147483647 w 82"/>
              <a:gd name="T39" fmla="*/ 2147483647 h 76"/>
              <a:gd name="T40" fmla="*/ 2147483647 w 82"/>
              <a:gd name="T41" fmla="*/ 2147483647 h 76"/>
              <a:gd name="T42" fmla="*/ 2147483647 w 82"/>
              <a:gd name="T43" fmla="*/ 2147483647 h 76"/>
              <a:gd name="T44" fmla="*/ 2147483647 w 82"/>
              <a:gd name="T45" fmla="*/ 2147483647 h 76"/>
              <a:gd name="T46" fmla="*/ 2147483647 w 82"/>
              <a:gd name="T47" fmla="*/ 2147483647 h 76"/>
              <a:gd name="T48" fmla="*/ 2147483647 w 82"/>
              <a:gd name="T49" fmla="*/ 2147483647 h 76"/>
              <a:gd name="T50" fmla="*/ 2147483647 w 82"/>
              <a:gd name="T51" fmla="*/ 2147483647 h 76"/>
              <a:gd name="T52" fmla="*/ 2147483647 w 82"/>
              <a:gd name="T53" fmla="*/ 2147483647 h 76"/>
              <a:gd name="T54" fmla="*/ 2147483647 w 82"/>
              <a:gd name="T55" fmla="*/ 2147483647 h 76"/>
              <a:gd name="T56" fmla="*/ 2147483647 w 82"/>
              <a:gd name="T57" fmla="*/ 2147483647 h 76"/>
              <a:gd name="T58" fmla="*/ 2147483647 w 82"/>
              <a:gd name="T59" fmla="*/ 2147483647 h 76"/>
              <a:gd name="T60" fmla="*/ 2147483647 w 82"/>
              <a:gd name="T61" fmla="*/ 2147483647 h 76"/>
              <a:gd name="T62" fmla="*/ 2147483647 w 82"/>
              <a:gd name="T63" fmla="*/ 2147483647 h 76"/>
              <a:gd name="T64" fmla="*/ 2147483647 w 82"/>
              <a:gd name="T65" fmla="*/ 2147483647 h 76"/>
              <a:gd name="T66" fmla="*/ 2147483647 w 82"/>
              <a:gd name="T67" fmla="*/ 2147483647 h 76"/>
              <a:gd name="T68" fmla="*/ 2147483647 w 82"/>
              <a:gd name="T69" fmla="*/ 2147483647 h 76"/>
              <a:gd name="T70" fmla="*/ 2147483647 w 82"/>
              <a:gd name="T71" fmla="*/ 2147483647 h 76"/>
              <a:gd name="T72" fmla="*/ 2147483647 w 82"/>
              <a:gd name="T73" fmla="*/ 2147483647 h 76"/>
              <a:gd name="T74" fmla="*/ 2147483647 w 82"/>
              <a:gd name="T75" fmla="*/ 2147483647 h 76"/>
              <a:gd name="T76" fmla="*/ 2147483647 w 82"/>
              <a:gd name="T77" fmla="*/ 2147483647 h 76"/>
              <a:gd name="T78" fmla="*/ 2147483647 w 82"/>
              <a:gd name="T79" fmla="*/ 2147483647 h 76"/>
              <a:gd name="T80" fmla="*/ 2147483647 w 82"/>
              <a:gd name="T81" fmla="*/ 2147483647 h 76"/>
              <a:gd name="T82" fmla="*/ 2147483647 w 82"/>
              <a:gd name="T83" fmla="*/ 2147483647 h 76"/>
              <a:gd name="T84" fmla="*/ 2147483647 w 82"/>
              <a:gd name="T85" fmla="*/ 2147483647 h 76"/>
              <a:gd name="T86" fmla="*/ 2147483647 w 82"/>
              <a:gd name="T87" fmla="*/ 2147483647 h 76"/>
              <a:gd name="T88" fmla="*/ 2147483647 w 82"/>
              <a:gd name="T89" fmla="*/ 2147483647 h 76"/>
              <a:gd name="T90" fmla="*/ 2147483647 w 82"/>
              <a:gd name="T91" fmla="*/ 2147483647 h 76"/>
              <a:gd name="T92" fmla="*/ 2147483647 w 82"/>
              <a:gd name="T93" fmla="*/ 2147483647 h 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2"/>
              <a:gd name="T142" fmla="*/ 0 h 76"/>
              <a:gd name="T143" fmla="*/ 82 w 82"/>
              <a:gd name="T144" fmla="*/ 76 h 7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2" h="76">
                <a:moveTo>
                  <a:pt x="0" y="0"/>
                </a:moveTo>
                <a:lnTo>
                  <a:pt x="3" y="4"/>
                </a:lnTo>
                <a:lnTo>
                  <a:pt x="5" y="7"/>
                </a:lnTo>
                <a:lnTo>
                  <a:pt x="8" y="9"/>
                </a:lnTo>
                <a:lnTo>
                  <a:pt x="11" y="11"/>
                </a:lnTo>
                <a:lnTo>
                  <a:pt x="14" y="13"/>
                </a:lnTo>
                <a:lnTo>
                  <a:pt x="17" y="14"/>
                </a:lnTo>
                <a:lnTo>
                  <a:pt x="20" y="14"/>
                </a:lnTo>
                <a:lnTo>
                  <a:pt x="23" y="15"/>
                </a:lnTo>
                <a:lnTo>
                  <a:pt x="26" y="15"/>
                </a:lnTo>
                <a:lnTo>
                  <a:pt x="30" y="15"/>
                </a:lnTo>
                <a:lnTo>
                  <a:pt x="33" y="14"/>
                </a:lnTo>
                <a:lnTo>
                  <a:pt x="36" y="14"/>
                </a:lnTo>
                <a:lnTo>
                  <a:pt x="39" y="14"/>
                </a:lnTo>
                <a:lnTo>
                  <a:pt x="42" y="13"/>
                </a:lnTo>
                <a:lnTo>
                  <a:pt x="45" y="13"/>
                </a:lnTo>
                <a:lnTo>
                  <a:pt x="48" y="13"/>
                </a:lnTo>
                <a:lnTo>
                  <a:pt x="51" y="13"/>
                </a:lnTo>
                <a:lnTo>
                  <a:pt x="54" y="13"/>
                </a:lnTo>
                <a:lnTo>
                  <a:pt x="57" y="13"/>
                </a:lnTo>
                <a:lnTo>
                  <a:pt x="60" y="13"/>
                </a:lnTo>
                <a:lnTo>
                  <a:pt x="63" y="13"/>
                </a:lnTo>
                <a:lnTo>
                  <a:pt x="66" y="14"/>
                </a:lnTo>
                <a:lnTo>
                  <a:pt x="68" y="14"/>
                </a:lnTo>
                <a:lnTo>
                  <a:pt x="71" y="14"/>
                </a:lnTo>
                <a:lnTo>
                  <a:pt x="73" y="14"/>
                </a:lnTo>
                <a:lnTo>
                  <a:pt x="75" y="14"/>
                </a:lnTo>
                <a:lnTo>
                  <a:pt x="77" y="15"/>
                </a:lnTo>
                <a:lnTo>
                  <a:pt x="78" y="15"/>
                </a:lnTo>
                <a:lnTo>
                  <a:pt x="80" y="15"/>
                </a:lnTo>
                <a:lnTo>
                  <a:pt x="81" y="15"/>
                </a:lnTo>
                <a:lnTo>
                  <a:pt x="77" y="18"/>
                </a:lnTo>
                <a:lnTo>
                  <a:pt x="72" y="20"/>
                </a:lnTo>
                <a:lnTo>
                  <a:pt x="68" y="23"/>
                </a:lnTo>
                <a:lnTo>
                  <a:pt x="64" y="27"/>
                </a:lnTo>
                <a:lnTo>
                  <a:pt x="60" y="30"/>
                </a:lnTo>
                <a:lnTo>
                  <a:pt x="56" y="34"/>
                </a:lnTo>
                <a:lnTo>
                  <a:pt x="53" y="37"/>
                </a:lnTo>
                <a:lnTo>
                  <a:pt x="50" y="41"/>
                </a:lnTo>
                <a:lnTo>
                  <a:pt x="47" y="45"/>
                </a:lnTo>
                <a:lnTo>
                  <a:pt x="45" y="50"/>
                </a:lnTo>
                <a:lnTo>
                  <a:pt x="43" y="54"/>
                </a:lnTo>
                <a:lnTo>
                  <a:pt x="41" y="58"/>
                </a:lnTo>
                <a:lnTo>
                  <a:pt x="39" y="63"/>
                </a:lnTo>
                <a:lnTo>
                  <a:pt x="38" y="67"/>
                </a:lnTo>
                <a:lnTo>
                  <a:pt x="38" y="71"/>
                </a:lnTo>
                <a:lnTo>
                  <a:pt x="38" y="75"/>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21" name="Freeform 53"/>
          <p:cNvSpPr>
            <a:spLocks/>
          </p:cNvSpPr>
          <p:nvPr/>
        </p:nvSpPr>
        <p:spPr bwMode="auto">
          <a:xfrm>
            <a:off x="7626350" y="3224213"/>
            <a:ext cx="166688" cy="282575"/>
          </a:xfrm>
          <a:custGeom>
            <a:avLst/>
            <a:gdLst>
              <a:gd name="T0" fmla="*/ 2147483647 w 105"/>
              <a:gd name="T1" fmla="*/ 2147483647 h 178"/>
              <a:gd name="T2" fmla="*/ 2147483647 w 105"/>
              <a:gd name="T3" fmla="*/ 2147483647 h 178"/>
              <a:gd name="T4" fmla="*/ 2147483647 w 105"/>
              <a:gd name="T5" fmla="*/ 2147483647 h 178"/>
              <a:gd name="T6" fmla="*/ 2147483647 w 105"/>
              <a:gd name="T7" fmla="*/ 2147483647 h 178"/>
              <a:gd name="T8" fmla="*/ 2147483647 w 105"/>
              <a:gd name="T9" fmla="*/ 2147483647 h 178"/>
              <a:gd name="T10" fmla="*/ 2147483647 w 105"/>
              <a:gd name="T11" fmla="*/ 2147483647 h 178"/>
              <a:gd name="T12" fmla="*/ 2147483647 w 105"/>
              <a:gd name="T13" fmla="*/ 2147483647 h 178"/>
              <a:gd name="T14" fmla="*/ 2147483647 w 105"/>
              <a:gd name="T15" fmla="*/ 2147483647 h 178"/>
              <a:gd name="T16" fmla="*/ 2147483647 w 105"/>
              <a:gd name="T17" fmla="*/ 2147483647 h 178"/>
              <a:gd name="T18" fmla="*/ 2147483647 w 105"/>
              <a:gd name="T19" fmla="*/ 2147483647 h 178"/>
              <a:gd name="T20" fmla="*/ 2147483647 w 105"/>
              <a:gd name="T21" fmla="*/ 2147483647 h 178"/>
              <a:gd name="T22" fmla="*/ 2147483647 w 105"/>
              <a:gd name="T23" fmla="*/ 2147483647 h 178"/>
              <a:gd name="T24" fmla="*/ 2147483647 w 105"/>
              <a:gd name="T25" fmla="*/ 2147483647 h 178"/>
              <a:gd name="T26" fmla="*/ 2147483647 w 105"/>
              <a:gd name="T27" fmla="*/ 2147483647 h 178"/>
              <a:gd name="T28" fmla="*/ 2147483647 w 105"/>
              <a:gd name="T29" fmla="*/ 2147483647 h 178"/>
              <a:gd name="T30" fmla="*/ 2147483647 w 105"/>
              <a:gd name="T31" fmla="*/ 2147483647 h 178"/>
              <a:gd name="T32" fmla="*/ 2147483647 w 105"/>
              <a:gd name="T33" fmla="*/ 2147483647 h 178"/>
              <a:gd name="T34" fmla="*/ 2147483647 w 105"/>
              <a:gd name="T35" fmla="*/ 0 h 178"/>
              <a:gd name="T36" fmla="*/ 2147483647 w 105"/>
              <a:gd name="T37" fmla="*/ 0 h 178"/>
              <a:gd name="T38" fmla="*/ 2147483647 w 105"/>
              <a:gd name="T39" fmla="*/ 2147483647 h 178"/>
              <a:gd name="T40" fmla="*/ 2147483647 w 105"/>
              <a:gd name="T41" fmla="*/ 2147483647 h 178"/>
              <a:gd name="T42" fmla="*/ 2147483647 w 105"/>
              <a:gd name="T43" fmla="*/ 2147483647 h 178"/>
              <a:gd name="T44" fmla="*/ 2147483647 w 105"/>
              <a:gd name="T45" fmla="*/ 2147483647 h 178"/>
              <a:gd name="T46" fmla="*/ 2147483647 w 105"/>
              <a:gd name="T47" fmla="*/ 2147483647 h 178"/>
              <a:gd name="T48" fmla="*/ 2147483647 w 105"/>
              <a:gd name="T49" fmla="*/ 2147483647 h 178"/>
              <a:gd name="T50" fmla="*/ 2147483647 w 105"/>
              <a:gd name="T51" fmla="*/ 2147483647 h 178"/>
              <a:gd name="T52" fmla="*/ 2147483647 w 105"/>
              <a:gd name="T53" fmla="*/ 2147483647 h 178"/>
              <a:gd name="T54" fmla="*/ 2147483647 w 105"/>
              <a:gd name="T55" fmla="*/ 2147483647 h 178"/>
              <a:gd name="T56" fmla="*/ 2147483647 w 105"/>
              <a:gd name="T57" fmla="*/ 2147483647 h 178"/>
              <a:gd name="T58" fmla="*/ 2147483647 w 105"/>
              <a:gd name="T59" fmla="*/ 2147483647 h 178"/>
              <a:gd name="T60" fmla="*/ 2147483647 w 105"/>
              <a:gd name="T61" fmla="*/ 2147483647 h 178"/>
              <a:gd name="T62" fmla="*/ 2147483647 w 105"/>
              <a:gd name="T63" fmla="*/ 2147483647 h 178"/>
              <a:gd name="T64" fmla="*/ 2147483647 w 105"/>
              <a:gd name="T65" fmla="*/ 2147483647 h 178"/>
              <a:gd name="T66" fmla="*/ 2147483647 w 105"/>
              <a:gd name="T67" fmla="*/ 2147483647 h 178"/>
              <a:gd name="T68" fmla="*/ 2147483647 w 105"/>
              <a:gd name="T69" fmla="*/ 2147483647 h 178"/>
              <a:gd name="T70" fmla="*/ 2147483647 w 105"/>
              <a:gd name="T71" fmla="*/ 2147483647 h 178"/>
              <a:gd name="T72" fmla="*/ 2147483647 w 105"/>
              <a:gd name="T73" fmla="*/ 2147483647 h 178"/>
              <a:gd name="T74" fmla="*/ 2147483647 w 105"/>
              <a:gd name="T75" fmla="*/ 2147483647 h 178"/>
              <a:gd name="T76" fmla="*/ 2147483647 w 105"/>
              <a:gd name="T77" fmla="*/ 2147483647 h 178"/>
              <a:gd name="T78" fmla="*/ 2147483647 w 105"/>
              <a:gd name="T79" fmla="*/ 2147483647 h 178"/>
              <a:gd name="T80" fmla="*/ 2147483647 w 105"/>
              <a:gd name="T81" fmla="*/ 2147483647 h 178"/>
              <a:gd name="T82" fmla="*/ 2147483647 w 105"/>
              <a:gd name="T83" fmla="*/ 2147483647 h 178"/>
              <a:gd name="T84" fmla="*/ 2147483647 w 105"/>
              <a:gd name="T85" fmla="*/ 2147483647 h 178"/>
              <a:gd name="T86" fmla="*/ 2147483647 w 105"/>
              <a:gd name="T87" fmla="*/ 2147483647 h 178"/>
              <a:gd name="T88" fmla="*/ 2147483647 w 105"/>
              <a:gd name="T89" fmla="*/ 2147483647 h 178"/>
              <a:gd name="T90" fmla="*/ 2147483647 w 105"/>
              <a:gd name="T91" fmla="*/ 2147483647 h 178"/>
              <a:gd name="T92" fmla="*/ 2147483647 w 105"/>
              <a:gd name="T93" fmla="*/ 2147483647 h 178"/>
              <a:gd name="T94" fmla="*/ 2147483647 w 105"/>
              <a:gd name="T95" fmla="*/ 2147483647 h 178"/>
              <a:gd name="T96" fmla="*/ 2147483647 w 105"/>
              <a:gd name="T97" fmla="*/ 2147483647 h 178"/>
              <a:gd name="T98" fmla="*/ 2147483647 w 105"/>
              <a:gd name="T99" fmla="*/ 2147483647 h 178"/>
              <a:gd name="T100" fmla="*/ 2147483647 w 105"/>
              <a:gd name="T101" fmla="*/ 2147483647 h 178"/>
              <a:gd name="T102" fmla="*/ 2147483647 w 105"/>
              <a:gd name="T103" fmla="*/ 2147483647 h 178"/>
              <a:gd name="T104" fmla="*/ 2147483647 w 105"/>
              <a:gd name="T105" fmla="*/ 2147483647 h 178"/>
              <a:gd name="T106" fmla="*/ 2147483647 w 105"/>
              <a:gd name="T107" fmla="*/ 2147483647 h 178"/>
              <a:gd name="T108" fmla="*/ 2147483647 w 105"/>
              <a:gd name="T109" fmla="*/ 2147483647 h 178"/>
              <a:gd name="T110" fmla="*/ 2147483647 w 105"/>
              <a:gd name="T111" fmla="*/ 2147483647 h 1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
              <a:gd name="T169" fmla="*/ 0 h 178"/>
              <a:gd name="T170" fmla="*/ 105 w 105"/>
              <a:gd name="T171" fmla="*/ 178 h 17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 h="178">
                <a:moveTo>
                  <a:pt x="0" y="75"/>
                </a:moveTo>
                <a:lnTo>
                  <a:pt x="3" y="75"/>
                </a:lnTo>
                <a:lnTo>
                  <a:pt x="6" y="75"/>
                </a:lnTo>
                <a:lnTo>
                  <a:pt x="9" y="74"/>
                </a:lnTo>
                <a:lnTo>
                  <a:pt x="12" y="73"/>
                </a:lnTo>
                <a:lnTo>
                  <a:pt x="14" y="71"/>
                </a:lnTo>
                <a:lnTo>
                  <a:pt x="17" y="69"/>
                </a:lnTo>
                <a:lnTo>
                  <a:pt x="19" y="67"/>
                </a:lnTo>
                <a:lnTo>
                  <a:pt x="21" y="64"/>
                </a:lnTo>
                <a:lnTo>
                  <a:pt x="24" y="61"/>
                </a:lnTo>
                <a:lnTo>
                  <a:pt x="25" y="57"/>
                </a:lnTo>
                <a:lnTo>
                  <a:pt x="27" y="54"/>
                </a:lnTo>
                <a:lnTo>
                  <a:pt x="29" y="50"/>
                </a:lnTo>
                <a:lnTo>
                  <a:pt x="30" y="46"/>
                </a:lnTo>
                <a:lnTo>
                  <a:pt x="31" y="42"/>
                </a:lnTo>
                <a:lnTo>
                  <a:pt x="33" y="37"/>
                </a:lnTo>
                <a:lnTo>
                  <a:pt x="33" y="33"/>
                </a:lnTo>
                <a:lnTo>
                  <a:pt x="34" y="32"/>
                </a:lnTo>
                <a:lnTo>
                  <a:pt x="35" y="30"/>
                </a:lnTo>
                <a:lnTo>
                  <a:pt x="36" y="29"/>
                </a:lnTo>
                <a:lnTo>
                  <a:pt x="38" y="27"/>
                </a:lnTo>
                <a:lnTo>
                  <a:pt x="40" y="25"/>
                </a:lnTo>
                <a:lnTo>
                  <a:pt x="42" y="23"/>
                </a:lnTo>
                <a:lnTo>
                  <a:pt x="44" y="21"/>
                </a:lnTo>
                <a:lnTo>
                  <a:pt x="47" y="19"/>
                </a:lnTo>
                <a:lnTo>
                  <a:pt x="49" y="17"/>
                </a:lnTo>
                <a:lnTo>
                  <a:pt x="52" y="15"/>
                </a:lnTo>
                <a:lnTo>
                  <a:pt x="55" y="13"/>
                </a:lnTo>
                <a:lnTo>
                  <a:pt x="57" y="11"/>
                </a:lnTo>
                <a:lnTo>
                  <a:pt x="60" y="9"/>
                </a:lnTo>
                <a:lnTo>
                  <a:pt x="62" y="7"/>
                </a:lnTo>
                <a:lnTo>
                  <a:pt x="65" y="5"/>
                </a:lnTo>
                <a:lnTo>
                  <a:pt x="67" y="4"/>
                </a:lnTo>
                <a:lnTo>
                  <a:pt x="69" y="2"/>
                </a:lnTo>
                <a:lnTo>
                  <a:pt x="71" y="1"/>
                </a:lnTo>
                <a:lnTo>
                  <a:pt x="74" y="0"/>
                </a:lnTo>
                <a:lnTo>
                  <a:pt x="76" y="0"/>
                </a:lnTo>
                <a:lnTo>
                  <a:pt x="78" y="0"/>
                </a:lnTo>
                <a:lnTo>
                  <a:pt x="80" y="1"/>
                </a:lnTo>
                <a:lnTo>
                  <a:pt x="82" y="2"/>
                </a:lnTo>
                <a:lnTo>
                  <a:pt x="85" y="3"/>
                </a:lnTo>
                <a:lnTo>
                  <a:pt x="87" y="4"/>
                </a:lnTo>
                <a:lnTo>
                  <a:pt x="89" y="5"/>
                </a:lnTo>
                <a:lnTo>
                  <a:pt x="91" y="7"/>
                </a:lnTo>
                <a:lnTo>
                  <a:pt x="94" y="8"/>
                </a:lnTo>
                <a:lnTo>
                  <a:pt x="96" y="10"/>
                </a:lnTo>
                <a:lnTo>
                  <a:pt x="99" y="12"/>
                </a:lnTo>
                <a:lnTo>
                  <a:pt x="101" y="13"/>
                </a:lnTo>
                <a:lnTo>
                  <a:pt x="104" y="14"/>
                </a:lnTo>
                <a:lnTo>
                  <a:pt x="101" y="13"/>
                </a:lnTo>
                <a:lnTo>
                  <a:pt x="97" y="12"/>
                </a:lnTo>
                <a:lnTo>
                  <a:pt x="94" y="12"/>
                </a:lnTo>
                <a:lnTo>
                  <a:pt x="91" y="11"/>
                </a:lnTo>
                <a:lnTo>
                  <a:pt x="88" y="11"/>
                </a:lnTo>
                <a:lnTo>
                  <a:pt x="85" y="11"/>
                </a:lnTo>
                <a:lnTo>
                  <a:pt x="83" y="11"/>
                </a:lnTo>
                <a:lnTo>
                  <a:pt x="80" y="12"/>
                </a:lnTo>
                <a:lnTo>
                  <a:pt x="78" y="12"/>
                </a:lnTo>
                <a:lnTo>
                  <a:pt x="75" y="13"/>
                </a:lnTo>
                <a:lnTo>
                  <a:pt x="73" y="14"/>
                </a:lnTo>
                <a:lnTo>
                  <a:pt x="71" y="15"/>
                </a:lnTo>
                <a:lnTo>
                  <a:pt x="69" y="16"/>
                </a:lnTo>
                <a:lnTo>
                  <a:pt x="67" y="18"/>
                </a:lnTo>
                <a:lnTo>
                  <a:pt x="64" y="19"/>
                </a:lnTo>
                <a:lnTo>
                  <a:pt x="63" y="20"/>
                </a:lnTo>
                <a:lnTo>
                  <a:pt x="60" y="23"/>
                </a:lnTo>
                <a:lnTo>
                  <a:pt x="58" y="25"/>
                </a:lnTo>
                <a:lnTo>
                  <a:pt x="55" y="29"/>
                </a:lnTo>
                <a:lnTo>
                  <a:pt x="52" y="32"/>
                </a:lnTo>
                <a:lnTo>
                  <a:pt x="49" y="36"/>
                </a:lnTo>
                <a:lnTo>
                  <a:pt x="46" y="40"/>
                </a:lnTo>
                <a:lnTo>
                  <a:pt x="42" y="45"/>
                </a:lnTo>
                <a:lnTo>
                  <a:pt x="39" y="49"/>
                </a:lnTo>
                <a:lnTo>
                  <a:pt x="36" y="54"/>
                </a:lnTo>
                <a:lnTo>
                  <a:pt x="32" y="58"/>
                </a:lnTo>
                <a:lnTo>
                  <a:pt x="29" y="62"/>
                </a:lnTo>
                <a:lnTo>
                  <a:pt x="26" y="67"/>
                </a:lnTo>
                <a:lnTo>
                  <a:pt x="23" y="71"/>
                </a:lnTo>
                <a:lnTo>
                  <a:pt x="21" y="75"/>
                </a:lnTo>
                <a:lnTo>
                  <a:pt x="19" y="78"/>
                </a:lnTo>
                <a:lnTo>
                  <a:pt x="17" y="81"/>
                </a:lnTo>
                <a:lnTo>
                  <a:pt x="15" y="84"/>
                </a:lnTo>
                <a:lnTo>
                  <a:pt x="13" y="87"/>
                </a:lnTo>
                <a:lnTo>
                  <a:pt x="12" y="90"/>
                </a:lnTo>
                <a:lnTo>
                  <a:pt x="10" y="93"/>
                </a:lnTo>
                <a:lnTo>
                  <a:pt x="9" y="96"/>
                </a:lnTo>
                <a:lnTo>
                  <a:pt x="8" y="100"/>
                </a:lnTo>
                <a:lnTo>
                  <a:pt x="8" y="103"/>
                </a:lnTo>
                <a:lnTo>
                  <a:pt x="7" y="107"/>
                </a:lnTo>
                <a:lnTo>
                  <a:pt x="6" y="111"/>
                </a:lnTo>
                <a:lnTo>
                  <a:pt x="6" y="115"/>
                </a:lnTo>
                <a:lnTo>
                  <a:pt x="6" y="118"/>
                </a:lnTo>
                <a:lnTo>
                  <a:pt x="6" y="122"/>
                </a:lnTo>
                <a:lnTo>
                  <a:pt x="6" y="127"/>
                </a:lnTo>
                <a:lnTo>
                  <a:pt x="6" y="131"/>
                </a:lnTo>
                <a:lnTo>
                  <a:pt x="6" y="135"/>
                </a:lnTo>
                <a:lnTo>
                  <a:pt x="6" y="139"/>
                </a:lnTo>
                <a:lnTo>
                  <a:pt x="6" y="144"/>
                </a:lnTo>
                <a:lnTo>
                  <a:pt x="7" y="148"/>
                </a:lnTo>
                <a:lnTo>
                  <a:pt x="7" y="152"/>
                </a:lnTo>
                <a:lnTo>
                  <a:pt x="7" y="156"/>
                </a:lnTo>
                <a:lnTo>
                  <a:pt x="8" y="159"/>
                </a:lnTo>
                <a:lnTo>
                  <a:pt x="9" y="162"/>
                </a:lnTo>
                <a:lnTo>
                  <a:pt x="10" y="165"/>
                </a:lnTo>
                <a:lnTo>
                  <a:pt x="11" y="167"/>
                </a:lnTo>
                <a:lnTo>
                  <a:pt x="12" y="169"/>
                </a:lnTo>
                <a:lnTo>
                  <a:pt x="13" y="171"/>
                </a:lnTo>
                <a:lnTo>
                  <a:pt x="15" y="173"/>
                </a:lnTo>
                <a:lnTo>
                  <a:pt x="16" y="174"/>
                </a:lnTo>
                <a:lnTo>
                  <a:pt x="18" y="175"/>
                </a:lnTo>
                <a:lnTo>
                  <a:pt x="19" y="176"/>
                </a:lnTo>
                <a:lnTo>
                  <a:pt x="21" y="177"/>
                </a:lnTo>
                <a:lnTo>
                  <a:pt x="23" y="177"/>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22" name="Freeform 54"/>
          <p:cNvSpPr>
            <a:spLocks/>
          </p:cNvSpPr>
          <p:nvPr/>
        </p:nvSpPr>
        <p:spPr bwMode="auto">
          <a:xfrm>
            <a:off x="7604125" y="3259138"/>
            <a:ext cx="23813" cy="85725"/>
          </a:xfrm>
          <a:custGeom>
            <a:avLst/>
            <a:gdLst>
              <a:gd name="T0" fmla="*/ 0 w 15"/>
              <a:gd name="T1" fmla="*/ 0 h 54"/>
              <a:gd name="T2" fmla="*/ 0 w 15"/>
              <a:gd name="T3" fmla="*/ 2147483647 h 54"/>
              <a:gd name="T4" fmla="*/ 0 w 15"/>
              <a:gd name="T5" fmla="*/ 2147483647 h 54"/>
              <a:gd name="T6" fmla="*/ 0 w 15"/>
              <a:gd name="T7" fmla="*/ 2147483647 h 54"/>
              <a:gd name="T8" fmla="*/ 2147483647 w 15"/>
              <a:gd name="T9" fmla="*/ 2147483647 h 54"/>
              <a:gd name="T10" fmla="*/ 2147483647 w 15"/>
              <a:gd name="T11" fmla="*/ 2147483647 h 54"/>
              <a:gd name="T12" fmla="*/ 2147483647 w 15"/>
              <a:gd name="T13" fmla="*/ 2147483647 h 54"/>
              <a:gd name="T14" fmla="*/ 2147483647 w 15"/>
              <a:gd name="T15" fmla="*/ 2147483647 h 54"/>
              <a:gd name="T16" fmla="*/ 2147483647 w 15"/>
              <a:gd name="T17" fmla="*/ 2147483647 h 54"/>
              <a:gd name="T18" fmla="*/ 2147483647 w 15"/>
              <a:gd name="T19" fmla="*/ 2147483647 h 54"/>
              <a:gd name="T20" fmla="*/ 2147483647 w 15"/>
              <a:gd name="T21" fmla="*/ 2147483647 h 54"/>
              <a:gd name="T22" fmla="*/ 2147483647 w 15"/>
              <a:gd name="T23" fmla="*/ 2147483647 h 54"/>
              <a:gd name="T24" fmla="*/ 2147483647 w 15"/>
              <a:gd name="T25" fmla="*/ 2147483647 h 54"/>
              <a:gd name="T26" fmla="*/ 2147483647 w 15"/>
              <a:gd name="T27" fmla="*/ 2147483647 h 54"/>
              <a:gd name="T28" fmla="*/ 2147483647 w 15"/>
              <a:gd name="T29" fmla="*/ 2147483647 h 54"/>
              <a:gd name="T30" fmla="*/ 2147483647 w 15"/>
              <a:gd name="T31" fmla="*/ 2147483647 h 54"/>
              <a:gd name="T32" fmla="*/ 2147483647 w 15"/>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54"/>
              <a:gd name="T53" fmla="*/ 15 w 15"/>
              <a:gd name="T54" fmla="*/ 54 h 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54">
                <a:moveTo>
                  <a:pt x="0" y="0"/>
                </a:moveTo>
                <a:lnTo>
                  <a:pt x="0" y="5"/>
                </a:lnTo>
                <a:lnTo>
                  <a:pt x="0" y="10"/>
                </a:lnTo>
                <a:lnTo>
                  <a:pt x="0" y="14"/>
                </a:lnTo>
                <a:lnTo>
                  <a:pt x="1" y="19"/>
                </a:lnTo>
                <a:lnTo>
                  <a:pt x="1" y="23"/>
                </a:lnTo>
                <a:lnTo>
                  <a:pt x="1" y="27"/>
                </a:lnTo>
                <a:lnTo>
                  <a:pt x="2" y="31"/>
                </a:lnTo>
                <a:lnTo>
                  <a:pt x="2" y="34"/>
                </a:lnTo>
                <a:lnTo>
                  <a:pt x="3" y="38"/>
                </a:lnTo>
                <a:lnTo>
                  <a:pt x="4" y="41"/>
                </a:lnTo>
                <a:lnTo>
                  <a:pt x="5" y="44"/>
                </a:lnTo>
                <a:lnTo>
                  <a:pt x="6" y="46"/>
                </a:lnTo>
                <a:lnTo>
                  <a:pt x="8" y="48"/>
                </a:lnTo>
                <a:lnTo>
                  <a:pt x="9" y="50"/>
                </a:lnTo>
                <a:lnTo>
                  <a:pt x="12" y="52"/>
                </a:lnTo>
                <a:lnTo>
                  <a:pt x="14" y="53"/>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23" name="Freeform 55"/>
          <p:cNvSpPr>
            <a:spLocks/>
          </p:cNvSpPr>
          <p:nvPr/>
        </p:nvSpPr>
        <p:spPr bwMode="auto">
          <a:xfrm>
            <a:off x="7680325" y="3362325"/>
            <a:ext cx="133350" cy="165100"/>
          </a:xfrm>
          <a:custGeom>
            <a:avLst/>
            <a:gdLst>
              <a:gd name="T0" fmla="*/ 2147483647 w 84"/>
              <a:gd name="T1" fmla="*/ 2147483647 h 104"/>
              <a:gd name="T2" fmla="*/ 2147483647 w 84"/>
              <a:gd name="T3" fmla="*/ 2147483647 h 104"/>
              <a:gd name="T4" fmla="*/ 2147483647 w 84"/>
              <a:gd name="T5" fmla="*/ 2147483647 h 104"/>
              <a:gd name="T6" fmla="*/ 2147483647 w 84"/>
              <a:gd name="T7" fmla="*/ 2147483647 h 104"/>
              <a:gd name="T8" fmla="*/ 2147483647 w 84"/>
              <a:gd name="T9" fmla="*/ 2147483647 h 104"/>
              <a:gd name="T10" fmla="*/ 2147483647 w 84"/>
              <a:gd name="T11" fmla="*/ 2147483647 h 104"/>
              <a:gd name="T12" fmla="*/ 2147483647 w 84"/>
              <a:gd name="T13" fmla="*/ 2147483647 h 104"/>
              <a:gd name="T14" fmla="*/ 2147483647 w 84"/>
              <a:gd name="T15" fmla="*/ 2147483647 h 104"/>
              <a:gd name="T16" fmla="*/ 2147483647 w 84"/>
              <a:gd name="T17" fmla="*/ 2147483647 h 104"/>
              <a:gd name="T18" fmla="*/ 2147483647 w 84"/>
              <a:gd name="T19" fmla="*/ 2147483647 h 104"/>
              <a:gd name="T20" fmla="*/ 2147483647 w 84"/>
              <a:gd name="T21" fmla="*/ 2147483647 h 104"/>
              <a:gd name="T22" fmla="*/ 2147483647 w 84"/>
              <a:gd name="T23" fmla="*/ 2147483647 h 104"/>
              <a:gd name="T24" fmla="*/ 2147483647 w 84"/>
              <a:gd name="T25" fmla="*/ 2147483647 h 104"/>
              <a:gd name="T26" fmla="*/ 2147483647 w 84"/>
              <a:gd name="T27" fmla="*/ 2147483647 h 104"/>
              <a:gd name="T28" fmla="*/ 2147483647 w 84"/>
              <a:gd name="T29" fmla="*/ 2147483647 h 104"/>
              <a:gd name="T30" fmla="*/ 2147483647 w 84"/>
              <a:gd name="T31" fmla="*/ 2147483647 h 104"/>
              <a:gd name="T32" fmla="*/ 2147483647 w 84"/>
              <a:gd name="T33" fmla="*/ 2147483647 h 104"/>
              <a:gd name="T34" fmla="*/ 0 w 84"/>
              <a:gd name="T35" fmla="*/ 2147483647 h 104"/>
              <a:gd name="T36" fmla="*/ 2147483647 w 84"/>
              <a:gd name="T37" fmla="*/ 2147483647 h 104"/>
              <a:gd name="T38" fmla="*/ 2147483647 w 84"/>
              <a:gd name="T39" fmla="*/ 2147483647 h 104"/>
              <a:gd name="T40" fmla="*/ 2147483647 w 84"/>
              <a:gd name="T41" fmla="*/ 2147483647 h 104"/>
              <a:gd name="T42" fmla="*/ 2147483647 w 84"/>
              <a:gd name="T43" fmla="*/ 2147483647 h 104"/>
              <a:gd name="T44" fmla="*/ 2147483647 w 84"/>
              <a:gd name="T45" fmla="*/ 2147483647 h 104"/>
              <a:gd name="T46" fmla="*/ 2147483647 w 84"/>
              <a:gd name="T47" fmla="*/ 2147483647 h 104"/>
              <a:gd name="T48" fmla="*/ 2147483647 w 84"/>
              <a:gd name="T49" fmla="*/ 2147483647 h 104"/>
              <a:gd name="T50" fmla="*/ 2147483647 w 84"/>
              <a:gd name="T51" fmla="*/ 2147483647 h 104"/>
              <a:gd name="T52" fmla="*/ 2147483647 w 84"/>
              <a:gd name="T53" fmla="*/ 2147483647 h 104"/>
              <a:gd name="T54" fmla="*/ 2147483647 w 84"/>
              <a:gd name="T55" fmla="*/ 2147483647 h 104"/>
              <a:gd name="T56" fmla="*/ 2147483647 w 84"/>
              <a:gd name="T57" fmla="*/ 2147483647 h 104"/>
              <a:gd name="T58" fmla="*/ 2147483647 w 84"/>
              <a:gd name="T59" fmla="*/ 2147483647 h 104"/>
              <a:gd name="T60" fmla="*/ 2147483647 w 84"/>
              <a:gd name="T61" fmla="*/ 2147483647 h 104"/>
              <a:gd name="T62" fmla="*/ 2147483647 w 84"/>
              <a:gd name="T63" fmla="*/ 0 h 104"/>
              <a:gd name="T64" fmla="*/ 2147483647 w 84"/>
              <a:gd name="T65" fmla="*/ 2147483647 h 104"/>
              <a:gd name="T66" fmla="*/ 2147483647 w 84"/>
              <a:gd name="T67" fmla="*/ 2147483647 h 104"/>
              <a:gd name="T68" fmla="*/ 2147483647 w 84"/>
              <a:gd name="T69" fmla="*/ 2147483647 h 104"/>
              <a:gd name="T70" fmla="*/ 2147483647 w 84"/>
              <a:gd name="T71" fmla="*/ 2147483647 h 104"/>
              <a:gd name="T72" fmla="*/ 2147483647 w 84"/>
              <a:gd name="T73" fmla="*/ 2147483647 h 104"/>
              <a:gd name="T74" fmla="*/ 2147483647 w 84"/>
              <a:gd name="T75" fmla="*/ 2147483647 h 104"/>
              <a:gd name="T76" fmla="*/ 2147483647 w 84"/>
              <a:gd name="T77" fmla="*/ 2147483647 h 104"/>
              <a:gd name="T78" fmla="*/ 2147483647 w 84"/>
              <a:gd name="T79" fmla="*/ 2147483647 h 104"/>
              <a:gd name="T80" fmla="*/ 2147483647 w 84"/>
              <a:gd name="T81" fmla="*/ 2147483647 h 104"/>
              <a:gd name="T82" fmla="*/ 2147483647 w 84"/>
              <a:gd name="T83" fmla="*/ 2147483647 h 104"/>
              <a:gd name="T84" fmla="*/ 2147483647 w 84"/>
              <a:gd name="T85" fmla="*/ 2147483647 h 104"/>
              <a:gd name="T86" fmla="*/ 2147483647 w 84"/>
              <a:gd name="T87" fmla="*/ 2147483647 h 104"/>
              <a:gd name="T88" fmla="*/ 2147483647 w 84"/>
              <a:gd name="T89" fmla="*/ 2147483647 h 104"/>
              <a:gd name="T90" fmla="*/ 2147483647 w 84"/>
              <a:gd name="T91" fmla="*/ 2147483647 h 104"/>
              <a:gd name="T92" fmla="*/ 2147483647 w 84"/>
              <a:gd name="T93" fmla="*/ 2147483647 h 104"/>
              <a:gd name="T94" fmla="*/ 2147483647 w 84"/>
              <a:gd name="T95" fmla="*/ 2147483647 h 104"/>
              <a:gd name="T96" fmla="*/ 2147483647 w 84"/>
              <a:gd name="T97" fmla="*/ 2147483647 h 104"/>
              <a:gd name="T98" fmla="*/ 2147483647 w 84"/>
              <a:gd name="T99" fmla="*/ 2147483647 h 104"/>
              <a:gd name="T100" fmla="*/ 2147483647 w 84"/>
              <a:gd name="T101" fmla="*/ 2147483647 h 104"/>
              <a:gd name="T102" fmla="*/ 2147483647 w 84"/>
              <a:gd name="T103" fmla="*/ 2147483647 h 104"/>
              <a:gd name="T104" fmla="*/ 2147483647 w 84"/>
              <a:gd name="T105" fmla="*/ 2147483647 h 104"/>
              <a:gd name="T106" fmla="*/ 2147483647 w 84"/>
              <a:gd name="T107" fmla="*/ 2147483647 h 104"/>
              <a:gd name="T108" fmla="*/ 2147483647 w 84"/>
              <a:gd name="T109" fmla="*/ 2147483647 h 104"/>
              <a:gd name="T110" fmla="*/ 2147483647 w 84"/>
              <a:gd name="T111" fmla="*/ 2147483647 h 10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4"/>
              <a:gd name="T169" fmla="*/ 0 h 104"/>
              <a:gd name="T170" fmla="*/ 84 w 84"/>
              <a:gd name="T171" fmla="*/ 104 h 10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4" h="104">
                <a:moveTo>
                  <a:pt x="60" y="71"/>
                </a:moveTo>
                <a:lnTo>
                  <a:pt x="59" y="72"/>
                </a:lnTo>
                <a:lnTo>
                  <a:pt x="57" y="73"/>
                </a:lnTo>
                <a:lnTo>
                  <a:pt x="55" y="75"/>
                </a:lnTo>
                <a:lnTo>
                  <a:pt x="53" y="77"/>
                </a:lnTo>
                <a:lnTo>
                  <a:pt x="50" y="78"/>
                </a:lnTo>
                <a:lnTo>
                  <a:pt x="48" y="80"/>
                </a:lnTo>
                <a:lnTo>
                  <a:pt x="45" y="83"/>
                </a:lnTo>
                <a:lnTo>
                  <a:pt x="42" y="86"/>
                </a:lnTo>
                <a:lnTo>
                  <a:pt x="38" y="89"/>
                </a:lnTo>
                <a:lnTo>
                  <a:pt x="35" y="92"/>
                </a:lnTo>
                <a:lnTo>
                  <a:pt x="33" y="94"/>
                </a:lnTo>
                <a:lnTo>
                  <a:pt x="30" y="96"/>
                </a:lnTo>
                <a:lnTo>
                  <a:pt x="27" y="98"/>
                </a:lnTo>
                <a:lnTo>
                  <a:pt x="24" y="100"/>
                </a:lnTo>
                <a:lnTo>
                  <a:pt x="22" y="101"/>
                </a:lnTo>
                <a:lnTo>
                  <a:pt x="21" y="102"/>
                </a:lnTo>
                <a:lnTo>
                  <a:pt x="20" y="103"/>
                </a:lnTo>
                <a:lnTo>
                  <a:pt x="18" y="103"/>
                </a:lnTo>
                <a:lnTo>
                  <a:pt x="17" y="103"/>
                </a:lnTo>
                <a:lnTo>
                  <a:pt x="15" y="103"/>
                </a:lnTo>
                <a:lnTo>
                  <a:pt x="14" y="103"/>
                </a:lnTo>
                <a:lnTo>
                  <a:pt x="13" y="102"/>
                </a:lnTo>
                <a:lnTo>
                  <a:pt x="11" y="102"/>
                </a:lnTo>
                <a:lnTo>
                  <a:pt x="10" y="101"/>
                </a:lnTo>
                <a:lnTo>
                  <a:pt x="9" y="100"/>
                </a:lnTo>
                <a:lnTo>
                  <a:pt x="8" y="100"/>
                </a:lnTo>
                <a:lnTo>
                  <a:pt x="7" y="99"/>
                </a:lnTo>
                <a:lnTo>
                  <a:pt x="6" y="97"/>
                </a:lnTo>
                <a:lnTo>
                  <a:pt x="5" y="96"/>
                </a:lnTo>
                <a:lnTo>
                  <a:pt x="4" y="95"/>
                </a:lnTo>
                <a:lnTo>
                  <a:pt x="3" y="94"/>
                </a:lnTo>
                <a:lnTo>
                  <a:pt x="2" y="93"/>
                </a:lnTo>
                <a:lnTo>
                  <a:pt x="1" y="91"/>
                </a:lnTo>
                <a:lnTo>
                  <a:pt x="0" y="88"/>
                </a:lnTo>
                <a:lnTo>
                  <a:pt x="0" y="86"/>
                </a:lnTo>
                <a:lnTo>
                  <a:pt x="1" y="83"/>
                </a:lnTo>
                <a:lnTo>
                  <a:pt x="2" y="80"/>
                </a:lnTo>
                <a:lnTo>
                  <a:pt x="4" y="77"/>
                </a:lnTo>
                <a:lnTo>
                  <a:pt x="5" y="74"/>
                </a:lnTo>
                <a:lnTo>
                  <a:pt x="7" y="70"/>
                </a:lnTo>
                <a:lnTo>
                  <a:pt x="9" y="66"/>
                </a:lnTo>
                <a:lnTo>
                  <a:pt x="11" y="62"/>
                </a:lnTo>
                <a:lnTo>
                  <a:pt x="14" y="59"/>
                </a:lnTo>
                <a:lnTo>
                  <a:pt x="17" y="55"/>
                </a:lnTo>
                <a:lnTo>
                  <a:pt x="20" y="51"/>
                </a:lnTo>
                <a:lnTo>
                  <a:pt x="22" y="47"/>
                </a:lnTo>
                <a:lnTo>
                  <a:pt x="25" y="43"/>
                </a:lnTo>
                <a:lnTo>
                  <a:pt x="29" y="40"/>
                </a:lnTo>
                <a:lnTo>
                  <a:pt x="32" y="35"/>
                </a:lnTo>
                <a:lnTo>
                  <a:pt x="35" y="31"/>
                </a:lnTo>
                <a:lnTo>
                  <a:pt x="38" y="27"/>
                </a:lnTo>
                <a:lnTo>
                  <a:pt x="41" y="24"/>
                </a:lnTo>
                <a:lnTo>
                  <a:pt x="45" y="20"/>
                </a:lnTo>
                <a:lnTo>
                  <a:pt x="48" y="17"/>
                </a:lnTo>
                <a:lnTo>
                  <a:pt x="51" y="13"/>
                </a:lnTo>
                <a:lnTo>
                  <a:pt x="55" y="11"/>
                </a:lnTo>
                <a:lnTo>
                  <a:pt x="59" y="9"/>
                </a:lnTo>
                <a:lnTo>
                  <a:pt x="62" y="7"/>
                </a:lnTo>
                <a:lnTo>
                  <a:pt x="65" y="5"/>
                </a:lnTo>
                <a:lnTo>
                  <a:pt x="69" y="3"/>
                </a:lnTo>
                <a:lnTo>
                  <a:pt x="73" y="2"/>
                </a:lnTo>
                <a:lnTo>
                  <a:pt x="76" y="1"/>
                </a:lnTo>
                <a:lnTo>
                  <a:pt x="79" y="0"/>
                </a:lnTo>
                <a:lnTo>
                  <a:pt x="83" y="0"/>
                </a:lnTo>
                <a:lnTo>
                  <a:pt x="80" y="1"/>
                </a:lnTo>
                <a:lnTo>
                  <a:pt x="77" y="3"/>
                </a:lnTo>
                <a:lnTo>
                  <a:pt x="76" y="5"/>
                </a:lnTo>
                <a:lnTo>
                  <a:pt x="74" y="6"/>
                </a:lnTo>
                <a:lnTo>
                  <a:pt x="73" y="9"/>
                </a:lnTo>
                <a:lnTo>
                  <a:pt x="71" y="10"/>
                </a:lnTo>
                <a:lnTo>
                  <a:pt x="71" y="12"/>
                </a:lnTo>
                <a:lnTo>
                  <a:pt x="70" y="14"/>
                </a:lnTo>
                <a:lnTo>
                  <a:pt x="70" y="17"/>
                </a:lnTo>
                <a:lnTo>
                  <a:pt x="70" y="19"/>
                </a:lnTo>
                <a:lnTo>
                  <a:pt x="71" y="21"/>
                </a:lnTo>
                <a:lnTo>
                  <a:pt x="72" y="24"/>
                </a:lnTo>
                <a:lnTo>
                  <a:pt x="73" y="26"/>
                </a:lnTo>
                <a:lnTo>
                  <a:pt x="75" y="27"/>
                </a:lnTo>
                <a:lnTo>
                  <a:pt x="76" y="29"/>
                </a:lnTo>
                <a:lnTo>
                  <a:pt x="79" y="31"/>
                </a:lnTo>
                <a:lnTo>
                  <a:pt x="76" y="32"/>
                </a:lnTo>
                <a:lnTo>
                  <a:pt x="74" y="33"/>
                </a:lnTo>
                <a:lnTo>
                  <a:pt x="71" y="35"/>
                </a:lnTo>
                <a:lnTo>
                  <a:pt x="67" y="37"/>
                </a:lnTo>
                <a:lnTo>
                  <a:pt x="64" y="39"/>
                </a:lnTo>
                <a:lnTo>
                  <a:pt x="62" y="42"/>
                </a:lnTo>
                <a:lnTo>
                  <a:pt x="58" y="44"/>
                </a:lnTo>
                <a:lnTo>
                  <a:pt x="55" y="48"/>
                </a:lnTo>
                <a:lnTo>
                  <a:pt x="52" y="51"/>
                </a:lnTo>
                <a:lnTo>
                  <a:pt x="49" y="54"/>
                </a:lnTo>
                <a:lnTo>
                  <a:pt x="47" y="57"/>
                </a:lnTo>
                <a:lnTo>
                  <a:pt x="44" y="60"/>
                </a:lnTo>
                <a:lnTo>
                  <a:pt x="42" y="62"/>
                </a:lnTo>
                <a:lnTo>
                  <a:pt x="40" y="64"/>
                </a:lnTo>
                <a:lnTo>
                  <a:pt x="39" y="66"/>
                </a:lnTo>
                <a:lnTo>
                  <a:pt x="38" y="67"/>
                </a:lnTo>
                <a:lnTo>
                  <a:pt x="37" y="68"/>
                </a:lnTo>
                <a:lnTo>
                  <a:pt x="36" y="69"/>
                </a:lnTo>
                <a:lnTo>
                  <a:pt x="35" y="70"/>
                </a:lnTo>
                <a:lnTo>
                  <a:pt x="35" y="72"/>
                </a:lnTo>
                <a:lnTo>
                  <a:pt x="35" y="73"/>
                </a:lnTo>
                <a:lnTo>
                  <a:pt x="35" y="74"/>
                </a:lnTo>
                <a:lnTo>
                  <a:pt x="35" y="76"/>
                </a:lnTo>
                <a:lnTo>
                  <a:pt x="35" y="77"/>
                </a:lnTo>
                <a:lnTo>
                  <a:pt x="36" y="77"/>
                </a:lnTo>
                <a:lnTo>
                  <a:pt x="37" y="77"/>
                </a:lnTo>
                <a:lnTo>
                  <a:pt x="40" y="77"/>
                </a:lnTo>
                <a:lnTo>
                  <a:pt x="42" y="77"/>
                </a:lnTo>
                <a:lnTo>
                  <a:pt x="46" y="77"/>
                </a:lnTo>
                <a:lnTo>
                  <a:pt x="49" y="76"/>
                </a:lnTo>
                <a:lnTo>
                  <a:pt x="54" y="74"/>
                </a:lnTo>
                <a:lnTo>
                  <a:pt x="60" y="71"/>
                </a:lnTo>
              </a:path>
            </a:pathLst>
          </a:custGeom>
          <a:solidFill>
            <a:srgbClr val="B2664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24" name="Freeform 56"/>
          <p:cNvSpPr>
            <a:spLocks/>
          </p:cNvSpPr>
          <p:nvPr/>
        </p:nvSpPr>
        <p:spPr bwMode="auto">
          <a:xfrm>
            <a:off x="7680325" y="3362325"/>
            <a:ext cx="142875" cy="174625"/>
          </a:xfrm>
          <a:custGeom>
            <a:avLst/>
            <a:gdLst>
              <a:gd name="T0" fmla="*/ 2147483647 w 90"/>
              <a:gd name="T1" fmla="*/ 0 h 110"/>
              <a:gd name="T2" fmla="*/ 2147483647 w 90"/>
              <a:gd name="T3" fmla="*/ 2147483647 h 110"/>
              <a:gd name="T4" fmla="*/ 2147483647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2147483647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0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2147483647 w 90"/>
              <a:gd name="T57" fmla="*/ 2147483647 h 110"/>
              <a:gd name="T58" fmla="*/ 2147483647 w 90"/>
              <a:gd name="T59" fmla="*/ 2147483647 h 110"/>
              <a:gd name="T60" fmla="*/ 2147483647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89" y="0"/>
                </a:moveTo>
                <a:lnTo>
                  <a:pt x="85" y="0"/>
                </a:lnTo>
                <a:lnTo>
                  <a:pt x="82" y="1"/>
                </a:lnTo>
                <a:lnTo>
                  <a:pt x="78" y="2"/>
                </a:lnTo>
                <a:lnTo>
                  <a:pt x="74" y="3"/>
                </a:lnTo>
                <a:lnTo>
                  <a:pt x="70" y="5"/>
                </a:lnTo>
                <a:lnTo>
                  <a:pt x="67" y="7"/>
                </a:lnTo>
                <a:lnTo>
                  <a:pt x="63" y="9"/>
                </a:lnTo>
                <a:lnTo>
                  <a:pt x="59" y="12"/>
                </a:lnTo>
                <a:lnTo>
                  <a:pt x="55" y="14"/>
                </a:lnTo>
                <a:lnTo>
                  <a:pt x="51" y="18"/>
                </a:lnTo>
                <a:lnTo>
                  <a:pt x="48" y="21"/>
                </a:lnTo>
                <a:lnTo>
                  <a:pt x="44" y="25"/>
                </a:lnTo>
                <a:lnTo>
                  <a:pt x="41" y="29"/>
                </a:lnTo>
                <a:lnTo>
                  <a:pt x="37" y="33"/>
                </a:lnTo>
                <a:lnTo>
                  <a:pt x="34" y="37"/>
                </a:lnTo>
                <a:lnTo>
                  <a:pt x="31" y="42"/>
                </a:lnTo>
                <a:lnTo>
                  <a:pt x="27" y="46"/>
                </a:lnTo>
                <a:lnTo>
                  <a:pt x="24" y="50"/>
                </a:lnTo>
                <a:lnTo>
                  <a:pt x="21" y="54"/>
                </a:lnTo>
                <a:lnTo>
                  <a:pt x="18" y="58"/>
                </a:lnTo>
                <a:lnTo>
                  <a:pt x="15" y="62"/>
                </a:lnTo>
                <a:lnTo>
                  <a:pt x="12" y="66"/>
                </a:lnTo>
                <a:lnTo>
                  <a:pt x="10" y="70"/>
                </a:lnTo>
                <a:lnTo>
                  <a:pt x="7" y="74"/>
                </a:lnTo>
                <a:lnTo>
                  <a:pt x="5" y="78"/>
                </a:lnTo>
                <a:lnTo>
                  <a:pt x="4" y="81"/>
                </a:lnTo>
                <a:lnTo>
                  <a:pt x="2" y="85"/>
                </a:lnTo>
                <a:lnTo>
                  <a:pt x="1" y="88"/>
                </a:lnTo>
                <a:lnTo>
                  <a:pt x="0" y="91"/>
                </a:lnTo>
                <a:lnTo>
                  <a:pt x="0" y="93"/>
                </a:lnTo>
                <a:lnTo>
                  <a:pt x="1" y="96"/>
                </a:lnTo>
                <a:lnTo>
                  <a:pt x="2" y="98"/>
                </a:lnTo>
                <a:lnTo>
                  <a:pt x="3" y="100"/>
                </a:lnTo>
                <a:lnTo>
                  <a:pt x="4" y="101"/>
                </a:lnTo>
                <a:lnTo>
                  <a:pt x="5" y="102"/>
                </a:lnTo>
                <a:lnTo>
                  <a:pt x="6" y="103"/>
                </a:lnTo>
                <a:lnTo>
                  <a:pt x="7" y="105"/>
                </a:lnTo>
                <a:lnTo>
                  <a:pt x="9" y="106"/>
                </a:lnTo>
                <a:lnTo>
                  <a:pt x="10" y="106"/>
                </a:lnTo>
                <a:lnTo>
                  <a:pt x="11" y="107"/>
                </a:lnTo>
                <a:lnTo>
                  <a:pt x="12" y="108"/>
                </a:lnTo>
                <a:lnTo>
                  <a:pt x="14" y="108"/>
                </a:lnTo>
                <a:lnTo>
                  <a:pt x="15" y="109"/>
                </a:lnTo>
                <a:lnTo>
                  <a:pt x="16" y="109"/>
                </a:lnTo>
                <a:lnTo>
                  <a:pt x="18" y="109"/>
                </a:lnTo>
                <a:lnTo>
                  <a:pt x="19" y="109"/>
                </a:lnTo>
                <a:lnTo>
                  <a:pt x="21" y="109"/>
                </a:lnTo>
                <a:lnTo>
                  <a:pt x="22" y="108"/>
                </a:lnTo>
                <a:lnTo>
                  <a:pt x="24" y="107"/>
                </a:lnTo>
                <a:lnTo>
                  <a:pt x="26" y="106"/>
                </a:lnTo>
                <a:lnTo>
                  <a:pt x="29" y="104"/>
                </a:lnTo>
                <a:lnTo>
                  <a:pt x="32" y="102"/>
                </a:lnTo>
                <a:lnTo>
                  <a:pt x="35" y="99"/>
                </a:lnTo>
                <a:lnTo>
                  <a:pt x="38" y="97"/>
                </a:lnTo>
                <a:lnTo>
                  <a:pt x="41" y="94"/>
                </a:lnTo>
                <a:lnTo>
                  <a:pt x="45" y="91"/>
                </a:lnTo>
                <a:lnTo>
                  <a:pt x="48" y="88"/>
                </a:lnTo>
                <a:lnTo>
                  <a:pt x="51" y="85"/>
                </a:lnTo>
                <a:lnTo>
                  <a:pt x="54" y="83"/>
                </a:lnTo>
                <a:lnTo>
                  <a:pt x="57" y="81"/>
                </a:lnTo>
                <a:lnTo>
                  <a:pt x="59" y="79"/>
                </a:lnTo>
                <a:lnTo>
                  <a:pt x="61" y="77"/>
                </a:lnTo>
                <a:lnTo>
                  <a:pt x="63" y="76"/>
                </a:lnTo>
                <a:lnTo>
                  <a:pt x="64" y="75"/>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25" name="Freeform 57"/>
          <p:cNvSpPr>
            <a:spLocks/>
          </p:cNvSpPr>
          <p:nvPr/>
        </p:nvSpPr>
        <p:spPr bwMode="auto">
          <a:xfrm>
            <a:off x="7940675" y="3468688"/>
            <a:ext cx="149225" cy="112712"/>
          </a:xfrm>
          <a:custGeom>
            <a:avLst/>
            <a:gdLst>
              <a:gd name="T0" fmla="*/ 2147483647 w 94"/>
              <a:gd name="T1" fmla="*/ 2147483647 h 71"/>
              <a:gd name="T2" fmla="*/ 2147483647 w 94"/>
              <a:gd name="T3" fmla="*/ 2147483647 h 71"/>
              <a:gd name="T4" fmla="*/ 2147483647 w 94"/>
              <a:gd name="T5" fmla="*/ 2147483647 h 71"/>
              <a:gd name="T6" fmla="*/ 2147483647 w 94"/>
              <a:gd name="T7" fmla="*/ 2147483647 h 71"/>
              <a:gd name="T8" fmla="*/ 2147483647 w 94"/>
              <a:gd name="T9" fmla="*/ 2147483647 h 71"/>
              <a:gd name="T10" fmla="*/ 2147483647 w 94"/>
              <a:gd name="T11" fmla="*/ 2147483647 h 71"/>
              <a:gd name="T12" fmla="*/ 2147483647 w 94"/>
              <a:gd name="T13" fmla="*/ 2147483647 h 71"/>
              <a:gd name="T14" fmla="*/ 2147483647 w 94"/>
              <a:gd name="T15" fmla="*/ 2147483647 h 71"/>
              <a:gd name="T16" fmla="*/ 2147483647 w 94"/>
              <a:gd name="T17" fmla="*/ 2147483647 h 71"/>
              <a:gd name="T18" fmla="*/ 2147483647 w 94"/>
              <a:gd name="T19" fmla="*/ 2147483647 h 71"/>
              <a:gd name="T20" fmla="*/ 2147483647 w 94"/>
              <a:gd name="T21" fmla="*/ 2147483647 h 71"/>
              <a:gd name="T22" fmla="*/ 2147483647 w 94"/>
              <a:gd name="T23" fmla="*/ 2147483647 h 71"/>
              <a:gd name="T24" fmla="*/ 2147483647 w 94"/>
              <a:gd name="T25" fmla="*/ 2147483647 h 71"/>
              <a:gd name="T26" fmla="*/ 2147483647 w 94"/>
              <a:gd name="T27" fmla="*/ 2147483647 h 71"/>
              <a:gd name="T28" fmla="*/ 2147483647 w 94"/>
              <a:gd name="T29" fmla="*/ 2147483647 h 71"/>
              <a:gd name="T30" fmla="*/ 0 w 94"/>
              <a:gd name="T31" fmla="*/ 2147483647 h 71"/>
              <a:gd name="T32" fmla="*/ 2147483647 w 94"/>
              <a:gd name="T33" fmla="*/ 2147483647 h 71"/>
              <a:gd name="T34" fmla="*/ 2147483647 w 94"/>
              <a:gd name="T35" fmla="*/ 2147483647 h 71"/>
              <a:gd name="T36" fmla="*/ 2147483647 w 94"/>
              <a:gd name="T37" fmla="*/ 2147483647 h 71"/>
              <a:gd name="T38" fmla="*/ 2147483647 w 94"/>
              <a:gd name="T39" fmla="*/ 2147483647 h 71"/>
              <a:gd name="T40" fmla="*/ 2147483647 w 94"/>
              <a:gd name="T41" fmla="*/ 2147483647 h 71"/>
              <a:gd name="T42" fmla="*/ 2147483647 w 94"/>
              <a:gd name="T43" fmla="*/ 2147483647 h 71"/>
              <a:gd name="T44" fmla="*/ 2147483647 w 94"/>
              <a:gd name="T45" fmla="*/ 2147483647 h 71"/>
              <a:gd name="T46" fmla="*/ 2147483647 w 94"/>
              <a:gd name="T47" fmla="*/ 2147483647 h 71"/>
              <a:gd name="T48" fmla="*/ 2147483647 w 94"/>
              <a:gd name="T49" fmla="*/ 2147483647 h 71"/>
              <a:gd name="T50" fmla="*/ 2147483647 w 94"/>
              <a:gd name="T51" fmla="*/ 2147483647 h 71"/>
              <a:gd name="T52" fmla="*/ 2147483647 w 94"/>
              <a:gd name="T53" fmla="*/ 2147483647 h 71"/>
              <a:gd name="T54" fmla="*/ 2147483647 w 94"/>
              <a:gd name="T55" fmla="*/ 2147483647 h 71"/>
              <a:gd name="T56" fmla="*/ 2147483647 w 94"/>
              <a:gd name="T57" fmla="*/ 2147483647 h 71"/>
              <a:gd name="T58" fmla="*/ 2147483647 w 94"/>
              <a:gd name="T59" fmla="*/ 2147483647 h 71"/>
              <a:gd name="T60" fmla="*/ 2147483647 w 94"/>
              <a:gd name="T61" fmla="*/ 2147483647 h 71"/>
              <a:gd name="T62" fmla="*/ 2147483647 w 94"/>
              <a:gd name="T63" fmla="*/ 0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
              <a:gd name="T97" fmla="*/ 0 h 71"/>
              <a:gd name="T98" fmla="*/ 94 w 94"/>
              <a:gd name="T99" fmla="*/ 71 h 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 h="71">
                <a:moveTo>
                  <a:pt x="17" y="0"/>
                </a:moveTo>
                <a:lnTo>
                  <a:pt x="24" y="2"/>
                </a:lnTo>
                <a:lnTo>
                  <a:pt x="31" y="5"/>
                </a:lnTo>
                <a:lnTo>
                  <a:pt x="39" y="7"/>
                </a:lnTo>
                <a:lnTo>
                  <a:pt x="45" y="11"/>
                </a:lnTo>
                <a:lnTo>
                  <a:pt x="52" y="16"/>
                </a:lnTo>
                <a:lnTo>
                  <a:pt x="57" y="20"/>
                </a:lnTo>
                <a:lnTo>
                  <a:pt x="64" y="26"/>
                </a:lnTo>
                <a:lnTo>
                  <a:pt x="70" y="30"/>
                </a:lnTo>
                <a:lnTo>
                  <a:pt x="74" y="36"/>
                </a:lnTo>
                <a:lnTo>
                  <a:pt x="79" y="41"/>
                </a:lnTo>
                <a:lnTo>
                  <a:pt x="84" y="47"/>
                </a:lnTo>
                <a:lnTo>
                  <a:pt x="86" y="52"/>
                </a:lnTo>
                <a:lnTo>
                  <a:pt x="89" y="57"/>
                </a:lnTo>
                <a:lnTo>
                  <a:pt x="92" y="62"/>
                </a:lnTo>
                <a:lnTo>
                  <a:pt x="93" y="65"/>
                </a:lnTo>
                <a:lnTo>
                  <a:pt x="93" y="69"/>
                </a:lnTo>
                <a:lnTo>
                  <a:pt x="92" y="69"/>
                </a:lnTo>
                <a:lnTo>
                  <a:pt x="90" y="69"/>
                </a:lnTo>
                <a:lnTo>
                  <a:pt x="87" y="69"/>
                </a:lnTo>
                <a:lnTo>
                  <a:pt x="85" y="69"/>
                </a:lnTo>
                <a:lnTo>
                  <a:pt x="80" y="69"/>
                </a:lnTo>
                <a:lnTo>
                  <a:pt x="75" y="69"/>
                </a:lnTo>
                <a:lnTo>
                  <a:pt x="70" y="69"/>
                </a:lnTo>
                <a:lnTo>
                  <a:pt x="64" y="69"/>
                </a:lnTo>
                <a:lnTo>
                  <a:pt x="56" y="68"/>
                </a:lnTo>
                <a:lnTo>
                  <a:pt x="49" y="68"/>
                </a:lnTo>
                <a:lnTo>
                  <a:pt x="40" y="68"/>
                </a:lnTo>
                <a:lnTo>
                  <a:pt x="32" y="68"/>
                </a:lnTo>
                <a:lnTo>
                  <a:pt x="22" y="68"/>
                </a:lnTo>
                <a:lnTo>
                  <a:pt x="11" y="68"/>
                </a:lnTo>
                <a:lnTo>
                  <a:pt x="0" y="69"/>
                </a:lnTo>
                <a:lnTo>
                  <a:pt x="9" y="69"/>
                </a:lnTo>
                <a:lnTo>
                  <a:pt x="18" y="69"/>
                </a:lnTo>
                <a:lnTo>
                  <a:pt x="26" y="69"/>
                </a:lnTo>
                <a:lnTo>
                  <a:pt x="33" y="69"/>
                </a:lnTo>
                <a:lnTo>
                  <a:pt x="39" y="69"/>
                </a:lnTo>
                <a:lnTo>
                  <a:pt x="44" y="70"/>
                </a:lnTo>
                <a:lnTo>
                  <a:pt x="49" y="70"/>
                </a:lnTo>
                <a:lnTo>
                  <a:pt x="53" y="70"/>
                </a:lnTo>
                <a:lnTo>
                  <a:pt x="55" y="70"/>
                </a:lnTo>
                <a:lnTo>
                  <a:pt x="58" y="70"/>
                </a:lnTo>
                <a:lnTo>
                  <a:pt x="60" y="69"/>
                </a:lnTo>
                <a:lnTo>
                  <a:pt x="62" y="68"/>
                </a:lnTo>
                <a:lnTo>
                  <a:pt x="63" y="67"/>
                </a:lnTo>
                <a:lnTo>
                  <a:pt x="64" y="66"/>
                </a:lnTo>
                <a:lnTo>
                  <a:pt x="64" y="64"/>
                </a:lnTo>
                <a:lnTo>
                  <a:pt x="64" y="61"/>
                </a:lnTo>
                <a:lnTo>
                  <a:pt x="63" y="54"/>
                </a:lnTo>
                <a:lnTo>
                  <a:pt x="61" y="48"/>
                </a:lnTo>
                <a:lnTo>
                  <a:pt x="58" y="42"/>
                </a:lnTo>
                <a:lnTo>
                  <a:pt x="55" y="36"/>
                </a:lnTo>
                <a:lnTo>
                  <a:pt x="52" y="30"/>
                </a:lnTo>
                <a:lnTo>
                  <a:pt x="48" y="26"/>
                </a:lnTo>
                <a:lnTo>
                  <a:pt x="43" y="21"/>
                </a:lnTo>
                <a:lnTo>
                  <a:pt x="39" y="17"/>
                </a:lnTo>
                <a:lnTo>
                  <a:pt x="35" y="13"/>
                </a:lnTo>
                <a:lnTo>
                  <a:pt x="31" y="9"/>
                </a:lnTo>
                <a:lnTo>
                  <a:pt x="27" y="6"/>
                </a:lnTo>
                <a:lnTo>
                  <a:pt x="24" y="5"/>
                </a:lnTo>
                <a:lnTo>
                  <a:pt x="22" y="3"/>
                </a:lnTo>
                <a:lnTo>
                  <a:pt x="19" y="1"/>
                </a:lnTo>
                <a:lnTo>
                  <a:pt x="18" y="0"/>
                </a:lnTo>
                <a:lnTo>
                  <a:pt x="17"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26" name="Freeform 58"/>
          <p:cNvSpPr>
            <a:spLocks/>
          </p:cNvSpPr>
          <p:nvPr/>
        </p:nvSpPr>
        <p:spPr bwMode="auto">
          <a:xfrm>
            <a:off x="7745413" y="3081338"/>
            <a:ext cx="355600" cy="447675"/>
          </a:xfrm>
          <a:custGeom>
            <a:avLst/>
            <a:gdLst>
              <a:gd name="T0" fmla="*/ 2147483647 w 224"/>
              <a:gd name="T1" fmla="*/ 2147483647 h 282"/>
              <a:gd name="T2" fmla="*/ 2147483647 w 224"/>
              <a:gd name="T3" fmla="*/ 2147483647 h 282"/>
              <a:gd name="T4" fmla="*/ 2147483647 w 224"/>
              <a:gd name="T5" fmla="*/ 2147483647 h 282"/>
              <a:gd name="T6" fmla="*/ 2147483647 w 224"/>
              <a:gd name="T7" fmla="*/ 2147483647 h 282"/>
              <a:gd name="T8" fmla="*/ 2147483647 w 224"/>
              <a:gd name="T9" fmla="*/ 2147483647 h 282"/>
              <a:gd name="T10" fmla="*/ 2147483647 w 224"/>
              <a:gd name="T11" fmla="*/ 2147483647 h 282"/>
              <a:gd name="T12" fmla="*/ 2147483647 w 224"/>
              <a:gd name="T13" fmla="*/ 2147483647 h 282"/>
              <a:gd name="T14" fmla="*/ 2147483647 w 224"/>
              <a:gd name="T15" fmla="*/ 2147483647 h 282"/>
              <a:gd name="T16" fmla="*/ 2147483647 w 224"/>
              <a:gd name="T17" fmla="*/ 2147483647 h 282"/>
              <a:gd name="T18" fmla="*/ 2147483647 w 224"/>
              <a:gd name="T19" fmla="*/ 2147483647 h 282"/>
              <a:gd name="T20" fmla="*/ 2147483647 w 224"/>
              <a:gd name="T21" fmla="*/ 2147483647 h 282"/>
              <a:gd name="T22" fmla="*/ 2147483647 w 224"/>
              <a:gd name="T23" fmla="*/ 2147483647 h 282"/>
              <a:gd name="T24" fmla="*/ 2147483647 w 224"/>
              <a:gd name="T25" fmla="*/ 2147483647 h 282"/>
              <a:gd name="T26" fmla="*/ 2147483647 w 224"/>
              <a:gd name="T27" fmla="*/ 2147483647 h 282"/>
              <a:gd name="T28" fmla="*/ 2147483647 w 224"/>
              <a:gd name="T29" fmla="*/ 2147483647 h 282"/>
              <a:gd name="T30" fmla="*/ 2147483647 w 224"/>
              <a:gd name="T31" fmla="*/ 2147483647 h 282"/>
              <a:gd name="T32" fmla="*/ 2147483647 w 224"/>
              <a:gd name="T33" fmla="*/ 2147483647 h 282"/>
              <a:gd name="T34" fmla="*/ 2147483647 w 224"/>
              <a:gd name="T35" fmla="*/ 2147483647 h 282"/>
              <a:gd name="T36" fmla="*/ 2147483647 w 224"/>
              <a:gd name="T37" fmla="*/ 2147483647 h 282"/>
              <a:gd name="T38" fmla="*/ 2147483647 w 224"/>
              <a:gd name="T39" fmla="*/ 2147483647 h 282"/>
              <a:gd name="T40" fmla="*/ 2147483647 w 224"/>
              <a:gd name="T41" fmla="*/ 2147483647 h 282"/>
              <a:gd name="T42" fmla="*/ 2147483647 w 224"/>
              <a:gd name="T43" fmla="*/ 2147483647 h 282"/>
              <a:gd name="T44" fmla="*/ 2147483647 w 224"/>
              <a:gd name="T45" fmla="*/ 2147483647 h 282"/>
              <a:gd name="T46" fmla="*/ 2147483647 w 224"/>
              <a:gd name="T47" fmla="*/ 2147483647 h 282"/>
              <a:gd name="T48" fmla="*/ 2147483647 w 224"/>
              <a:gd name="T49" fmla="*/ 2147483647 h 282"/>
              <a:gd name="T50" fmla="*/ 2147483647 w 224"/>
              <a:gd name="T51" fmla="*/ 2147483647 h 282"/>
              <a:gd name="T52" fmla="*/ 2147483647 w 224"/>
              <a:gd name="T53" fmla="*/ 2147483647 h 282"/>
              <a:gd name="T54" fmla="*/ 2147483647 w 224"/>
              <a:gd name="T55" fmla="*/ 2147483647 h 282"/>
              <a:gd name="T56" fmla="*/ 2147483647 w 224"/>
              <a:gd name="T57" fmla="*/ 2147483647 h 282"/>
              <a:gd name="T58" fmla="*/ 2147483647 w 224"/>
              <a:gd name="T59" fmla="*/ 2147483647 h 282"/>
              <a:gd name="T60" fmla="*/ 2147483647 w 224"/>
              <a:gd name="T61" fmla="*/ 2147483647 h 282"/>
              <a:gd name="T62" fmla="*/ 2147483647 w 224"/>
              <a:gd name="T63" fmla="*/ 2147483647 h 282"/>
              <a:gd name="T64" fmla="*/ 2147483647 w 224"/>
              <a:gd name="T65" fmla="*/ 2147483647 h 282"/>
              <a:gd name="T66" fmla="*/ 2147483647 w 224"/>
              <a:gd name="T67" fmla="*/ 2147483647 h 282"/>
              <a:gd name="T68" fmla="*/ 2147483647 w 224"/>
              <a:gd name="T69" fmla="*/ 2147483647 h 282"/>
              <a:gd name="T70" fmla="*/ 2147483647 w 224"/>
              <a:gd name="T71" fmla="*/ 2147483647 h 282"/>
              <a:gd name="T72" fmla="*/ 2147483647 w 224"/>
              <a:gd name="T73" fmla="*/ 2147483647 h 282"/>
              <a:gd name="T74" fmla="*/ 2147483647 w 224"/>
              <a:gd name="T75" fmla="*/ 2147483647 h 282"/>
              <a:gd name="T76" fmla="*/ 2147483647 w 224"/>
              <a:gd name="T77" fmla="*/ 2147483647 h 282"/>
              <a:gd name="T78" fmla="*/ 2147483647 w 224"/>
              <a:gd name="T79" fmla="*/ 2147483647 h 282"/>
              <a:gd name="T80" fmla="*/ 2147483647 w 224"/>
              <a:gd name="T81" fmla="*/ 2147483647 h 282"/>
              <a:gd name="T82" fmla="*/ 2147483647 w 224"/>
              <a:gd name="T83" fmla="*/ 2147483647 h 282"/>
              <a:gd name="T84" fmla="*/ 2147483647 w 224"/>
              <a:gd name="T85" fmla="*/ 2147483647 h 282"/>
              <a:gd name="T86" fmla="*/ 2147483647 w 224"/>
              <a:gd name="T87" fmla="*/ 2147483647 h 282"/>
              <a:gd name="T88" fmla="*/ 2147483647 w 224"/>
              <a:gd name="T89" fmla="*/ 2147483647 h 282"/>
              <a:gd name="T90" fmla="*/ 2147483647 w 224"/>
              <a:gd name="T91" fmla="*/ 2147483647 h 282"/>
              <a:gd name="T92" fmla="*/ 2147483647 w 224"/>
              <a:gd name="T93" fmla="*/ 2147483647 h 282"/>
              <a:gd name="T94" fmla="*/ 2147483647 w 224"/>
              <a:gd name="T95" fmla="*/ 2147483647 h 282"/>
              <a:gd name="T96" fmla="*/ 2147483647 w 224"/>
              <a:gd name="T97" fmla="*/ 2147483647 h 282"/>
              <a:gd name="T98" fmla="*/ 2147483647 w 224"/>
              <a:gd name="T99" fmla="*/ 2147483647 h 282"/>
              <a:gd name="T100" fmla="*/ 2147483647 w 224"/>
              <a:gd name="T101" fmla="*/ 2147483647 h 282"/>
              <a:gd name="T102" fmla="*/ 2147483647 w 224"/>
              <a:gd name="T103" fmla="*/ 2147483647 h 282"/>
              <a:gd name="T104" fmla="*/ 2147483647 w 224"/>
              <a:gd name="T105" fmla="*/ 2147483647 h 282"/>
              <a:gd name="T106" fmla="*/ 2147483647 w 224"/>
              <a:gd name="T107" fmla="*/ 2147483647 h 282"/>
              <a:gd name="T108" fmla="*/ 2147483647 w 224"/>
              <a:gd name="T109" fmla="*/ 2147483647 h 282"/>
              <a:gd name="T110" fmla="*/ 2147483647 w 224"/>
              <a:gd name="T111" fmla="*/ 2147483647 h 2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24"/>
              <a:gd name="T169" fmla="*/ 0 h 282"/>
              <a:gd name="T170" fmla="*/ 224 w 224"/>
              <a:gd name="T171" fmla="*/ 282 h 2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24" h="282">
                <a:moveTo>
                  <a:pt x="219" y="255"/>
                </a:moveTo>
                <a:lnTo>
                  <a:pt x="212" y="245"/>
                </a:lnTo>
                <a:lnTo>
                  <a:pt x="205" y="234"/>
                </a:lnTo>
                <a:lnTo>
                  <a:pt x="199" y="223"/>
                </a:lnTo>
                <a:lnTo>
                  <a:pt x="193" y="211"/>
                </a:lnTo>
                <a:lnTo>
                  <a:pt x="187" y="200"/>
                </a:lnTo>
                <a:lnTo>
                  <a:pt x="181" y="187"/>
                </a:lnTo>
                <a:lnTo>
                  <a:pt x="176" y="175"/>
                </a:lnTo>
                <a:lnTo>
                  <a:pt x="170" y="164"/>
                </a:lnTo>
                <a:lnTo>
                  <a:pt x="166" y="153"/>
                </a:lnTo>
                <a:lnTo>
                  <a:pt x="161" y="142"/>
                </a:lnTo>
                <a:lnTo>
                  <a:pt x="157" y="132"/>
                </a:lnTo>
                <a:lnTo>
                  <a:pt x="152" y="123"/>
                </a:lnTo>
                <a:lnTo>
                  <a:pt x="148" y="116"/>
                </a:lnTo>
                <a:lnTo>
                  <a:pt x="144" y="109"/>
                </a:lnTo>
                <a:lnTo>
                  <a:pt x="141" y="104"/>
                </a:lnTo>
                <a:lnTo>
                  <a:pt x="137" y="100"/>
                </a:lnTo>
                <a:lnTo>
                  <a:pt x="136" y="96"/>
                </a:lnTo>
                <a:lnTo>
                  <a:pt x="135" y="93"/>
                </a:lnTo>
                <a:lnTo>
                  <a:pt x="134" y="90"/>
                </a:lnTo>
                <a:lnTo>
                  <a:pt x="133" y="87"/>
                </a:lnTo>
                <a:lnTo>
                  <a:pt x="131" y="84"/>
                </a:lnTo>
                <a:lnTo>
                  <a:pt x="130" y="82"/>
                </a:lnTo>
                <a:lnTo>
                  <a:pt x="130" y="80"/>
                </a:lnTo>
                <a:lnTo>
                  <a:pt x="129" y="78"/>
                </a:lnTo>
                <a:lnTo>
                  <a:pt x="128" y="76"/>
                </a:lnTo>
                <a:lnTo>
                  <a:pt x="126" y="75"/>
                </a:lnTo>
                <a:lnTo>
                  <a:pt x="125" y="73"/>
                </a:lnTo>
                <a:lnTo>
                  <a:pt x="123" y="72"/>
                </a:lnTo>
                <a:lnTo>
                  <a:pt x="121" y="70"/>
                </a:lnTo>
                <a:lnTo>
                  <a:pt x="118" y="68"/>
                </a:lnTo>
                <a:lnTo>
                  <a:pt x="116" y="67"/>
                </a:lnTo>
                <a:lnTo>
                  <a:pt x="114" y="66"/>
                </a:lnTo>
                <a:lnTo>
                  <a:pt x="112" y="65"/>
                </a:lnTo>
                <a:lnTo>
                  <a:pt x="109" y="64"/>
                </a:lnTo>
                <a:lnTo>
                  <a:pt x="106" y="63"/>
                </a:lnTo>
                <a:lnTo>
                  <a:pt x="103" y="62"/>
                </a:lnTo>
                <a:lnTo>
                  <a:pt x="100" y="60"/>
                </a:lnTo>
                <a:lnTo>
                  <a:pt x="97" y="59"/>
                </a:lnTo>
                <a:lnTo>
                  <a:pt x="94" y="58"/>
                </a:lnTo>
                <a:lnTo>
                  <a:pt x="91" y="57"/>
                </a:lnTo>
                <a:lnTo>
                  <a:pt x="88" y="55"/>
                </a:lnTo>
                <a:lnTo>
                  <a:pt x="82" y="53"/>
                </a:lnTo>
                <a:lnTo>
                  <a:pt x="79" y="51"/>
                </a:lnTo>
                <a:lnTo>
                  <a:pt x="76" y="50"/>
                </a:lnTo>
                <a:lnTo>
                  <a:pt x="73" y="49"/>
                </a:lnTo>
                <a:lnTo>
                  <a:pt x="70" y="47"/>
                </a:lnTo>
                <a:lnTo>
                  <a:pt x="67" y="45"/>
                </a:lnTo>
                <a:lnTo>
                  <a:pt x="63" y="42"/>
                </a:lnTo>
                <a:lnTo>
                  <a:pt x="58" y="39"/>
                </a:lnTo>
                <a:lnTo>
                  <a:pt x="54" y="35"/>
                </a:lnTo>
                <a:lnTo>
                  <a:pt x="49" y="32"/>
                </a:lnTo>
                <a:lnTo>
                  <a:pt x="43" y="28"/>
                </a:lnTo>
                <a:lnTo>
                  <a:pt x="37" y="24"/>
                </a:lnTo>
                <a:lnTo>
                  <a:pt x="31" y="21"/>
                </a:lnTo>
                <a:lnTo>
                  <a:pt x="26" y="17"/>
                </a:lnTo>
                <a:lnTo>
                  <a:pt x="20" y="14"/>
                </a:lnTo>
                <a:lnTo>
                  <a:pt x="16" y="10"/>
                </a:lnTo>
                <a:lnTo>
                  <a:pt x="11" y="7"/>
                </a:lnTo>
                <a:lnTo>
                  <a:pt x="7" y="4"/>
                </a:lnTo>
                <a:lnTo>
                  <a:pt x="3" y="2"/>
                </a:lnTo>
                <a:lnTo>
                  <a:pt x="0" y="0"/>
                </a:lnTo>
                <a:lnTo>
                  <a:pt x="4" y="4"/>
                </a:lnTo>
                <a:lnTo>
                  <a:pt x="7" y="7"/>
                </a:lnTo>
                <a:lnTo>
                  <a:pt x="11" y="10"/>
                </a:lnTo>
                <a:lnTo>
                  <a:pt x="14" y="13"/>
                </a:lnTo>
                <a:lnTo>
                  <a:pt x="18" y="17"/>
                </a:lnTo>
                <a:lnTo>
                  <a:pt x="20" y="19"/>
                </a:lnTo>
                <a:lnTo>
                  <a:pt x="24" y="22"/>
                </a:lnTo>
                <a:lnTo>
                  <a:pt x="27" y="24"/>
                </a:lnTo>
                <a:lnTo>
                  <a:pt x="30" y="26"/>
                </a:lnTo>
                <a:lnTo>
                  <a:pt x="32" y="28"/>
                </a:lnTo>
                <a:lnTo>
                  <a:pt x="35" y="30"/>
                </a:lnTo>
                <a:lnTo>
                  <a:pt x="37" y="31"/>
                </a:lnTo>
                <a:lnTo>
                  <a:pt x="38" y="33"/>
                </a:lnTo>
                <a:lnTo>
                  <a:pt x="40" y="34"/>
                </a:lnTo>
                <a:lnTo>
                  <a:pt x="41" y="34"/>
                </a:lnTo>
                <a:lnTo>
                  <a:pt x="38" y="33"/>
                </a:lnTo>
                <a:lnTo>
                  <a:pt x="32" y="31"/>
                </a:lnTo>
                <a:lnTo>
                  <a:pt x="29" y="30"/>
                </a:lnTo>
                <a:lnTo>
                  <a:pt x="26" y="28"/>
                </a:lnTo>
                <a:lnTo>
                  <a:pt x="23" y="27"/>
                </a:lnTo>
                <a:lnTo>
                  <a:pt x="20" y="26"/>
                </a:lnTo>
                <a:lnTo>
                  <a:pt x="18" y="25"/>
                </a:lnTo>
                <a:lnTo>
                  <a:pt x="16" y="24"/>
                </a:lnTo>
                <a:lnTo>
                  <a:pt x="14" y="23"/>
                </a:lnTo>
                <a:lnTo>
                  <a:pt x="11" y="23"/>
                </a:lnTo>
                <a:lnTo>
                  <a:pt x="10" y="22"/>
                </a:lnTo>
                <a:lnTo>
                  <a:pt x="8" y="22"/>
                </a:lnTo>
                <a:lnTo>
                  <a:pt x="7" y="21"/>
                </a:lnTo>
                <a:lnTo>
                  <a:pt x="6" y="21"/>
                </a:lnTo>
                <a:lnTo>
                  <a:pt x="8" y="23"/>
                </a:lnTo>
                <a:lnTo>
                  <a:pt x="9" y="24"/>
                </a:lnTo>
                <a:lnTo>
                  <a:pt x="10" y="27"/>
                </a:lnTo>
                <a:lnTo>
                  <a:pt x="12" y="29"/>
                </a:lnTo>
                <a:lnTo>
                  <a:pt x="13" y="32"/>
                </a:lnTo>
                <a:lnTo>
                  <a:pt x="14" y="34"/>
                </a:lnTo>
                <a:lnTo>
                  <a:pt x="16" y="37"/>
                </a:lnTo>
                <a:lnTo>
                  <a:pt x="18" y="40"/>
                </a:lnTo>
                <a:lnTo>
                  <a:pt x="19" y="43"/>
                </a:lnTo>
                <a:lnTo>
                  <a:pt x="21" y="46"/>
                </a:lnTo>
                <a:lnTo>
                  <a:pt x="24" y="49"/>
                </a:lnTo>
                <a:lnTo>
                  <a:pt x="27" y="52"/>
                </a:lnTo>
                <a:lnTo>
                  <a:pt x="31" y="55"/>
                </a:lnTo>
                <a:lnTo>
                  <a:pt x="36" y="58"/>
                </a:lnTo>
                <a:lnTo>
                  <a:pt x="41" y="61"/>
                </a:lnTo>
                <a:lnTo>
                  <a:pt x="47" y="64"/>
                </a:lnTo>
                <a:lnTo>
                  <a:pt x="53" y="66"/>
                </a:lnTo>
                <a:lnTo>
                  <a:pt x="59" y="68"/>
                </a:lnTo>
                <a:lnTo>
                  <a:pt x="65" y="69"/>
                </a:lnTo>
                <a:lnTo>
                  <a:pt x="71" y="70"/>
                </a:lnTo>
                <a:lnTo>
                  <a:pt x="77" y="71"/>
                </a:lnTo>
                <a:lnTo>
                  <a:pt x="83" y="73"/>
                </a:lnTo>
                <a:lnTo>
                  <a:pt x="89" y="75"/>
                </a:lnTo>
                <a:lnTo>
                  <a:pt x="94" y="76"/>
                </a:lnTo>
                <a:lnTo>
                  <a:pt x="99" y="78"/>
                </a:lnTo>
                <a:lnTo>
                  <a:pt x="104" y="81"/>
                </a:lnTo>
                <a:lnTo>
                  <a:pt x="109" y="83"/>
                </a:lnTo>
                <a:lnTo>
                  <a:pt x="114" y="86"/>
                </a:lnTo>
                <a:lnTo>
                  <a:pt x="118" y="90"/>
                </a:lnTo>
                <a:lnTo>
                  <a:pt x="122" y="94"/>
                </a:lnTo>
                <a:lnTo>
                  <a:pt x="126" y="99"/>
                </a:lnTo>
                <a:lnTo>
                  <a:pt x="130" y="104"/>
                </a:lnTo>
                <a:lnTo>
                  <a:pt x="125" y="104"/>
                </a:lnTo>
                <a:lnTo>
                  <a:pt x="120" y="103"/>
                </a:lnTo>
                <a:lnTo>
                  <a:pt x="114" y="102"/>
                </a:lnTo>
                <a:lnTo>
                  <a:pt x="107" y="102"/>
                </a:lnTo>
                <a:lnTo>
                  <a:pt x="101" y="101"/>
                </a:lnTo>
                <a:lnTo>
                  <a:pt x="94" y="101"/>
                </a:lnTo>
                <a:lnTo>
                  <a:pt x="88" y="101"/>
                </a:lnTo>
                <a:lnTo>
                  <a:pt x="81" y="101"/>
                </a:lnTo>
                <a:lnTo>
                  <a:pt x="74" y="101"/>
                </a:lnTo>
                <a:lnTo>
                  <a:pt x="67" y="102"/>
                </a:lnTo>
                <a:lnTo>
                  <a:pt x="61" y="103"/>
                </a:lnTo>
                <a:lnTo>
                  <a:pt x="56" y="104"/>
                </a:lnTo>
                <a:lnTo>
                  <a:pt x="50" y="105"/>
                </a:lnTo>
                <a:lnTo>
                  <a:pt x="45" y="106"/>
                </a:lnTo>
                <a:lnTo>
                  <a:pt x="40" y="108"/>
                </a:lnTo>
                <a:lnTo>
                  <a:pt x="36" y="110"/>
                </a:lnTo>
                <a:lnTo>
                  <a:pt x="35" y="111"/>
                </a:lnTo>
                <a:lnTo>
                  <a:pt x="33" y="111"/>
                </a:lnTo>
                <a:lnTo>
                  <a:pt x="31" y="110"/>
                </a:lnTo>
                <a:lnTo>
                  <a:pt x="28" y="110"/>
                </a:lnTo>
                <a:lnTo>
                  <a:pt x="25" y="109"/>
                </a:lnTo>
                <a:lnTo>
                  <a:pt x="21" y="109"/>
                </a:lnTo>
                <a:lnTo>
                  <a:pt x="19" y="108"/>
                </a:lnTo>
                <a:lnTo>
                  <a:pt x="15" y="108"/>
                </a:lnTo>
                <a:lnTo>
                  <a:pt x="12" y="108"/>
                </a:lnTo>
                <a:lnTo>
                  <a:pt x="10" y="107"/>
                </a:lnTo>
                <a:lnTo>
                  <a:pt x="8" y="108"/>
                </a:lnTo>
                <a:lnTo>
                  <a:pt x="6" y="108"/>
                </a:lnTo>
                <a:lnTo>
                  <a:pt x="6" y="109"/>
                </a:lnTo>
                <a:lnTo>
                  <a:pt x="6" y="110"/>
                </a:lnTo>
                <a:lnTo>
                  <a:pt x="8" y="112"/>
                </a:lnTo>
                <a:lnTo>
                  <a:pt x="10" y="115"/>
                </a:lnTo>
                <a:lnTo>
                  <a:pt x="14" y="117"/>
                </a:lnTo>
                <a:lnTo>
                  <a:pt x="17" y="119"/>
                </a:lnTo>
                <a:lnTo>
                  <a:pt x="19" y="122"/>
                </a:lnTo>
                <a:lnTo>
                  <a:pt x="22" y="124"/>
                </a:lnTo>
                <a:lnTo>
                  <a:pt x="26" y="126"/>
                </a:lnTo>
                <a:lnTo>
                  <a:pt x="29" y="128"/>
                </a:lnTo>
                <a:lnTo>
                  <a:pt x="33" y="130"/>
                </a:lnTo>
                <a:lnTo>
                  <a:pt x="37" y="131"/>
                </a:lnTo>
                <a:lnTo>
                  <a:pt x="41" y="133"/>
                </a:lnTo>
                <a:lnTo>
                  <a:pt x="45" y="133"/>
                </a:lnTo>
                <a:lnTo>
                  <a:pt x="49" y="134"/>
                </a:lnTo>
                <a:lnTo>
                  <a:pt x="53" y="134"/>
                </a:lnTo>
                <a:lnTo>
                  <a:pt x="56" y="134"/>
                </a:lnTo>
                <a:lnTo>
                  <a:pt x="61" y="133"/>
                </a:lnTo>
                <a:lnTo>
                  <a:pt x="66" y="132"/>
                </a:lnTo>
                <a:lnTo>
                  <a:pt x="71" y="130"/>
                </a:lnTo>
                <a:lnTo>
                  <a:pt x="76" y="129"/>
                </a:lnTo>
                <a:lnTo>
                  <a:pt x="81" y="127"/>
                </a:lnTo>
                <a:lnTo>
                  <a:pt x="86" y="126"/>
                </a:lnTo>
                <a:lnTo>
                  <a:pt x="91" y="125"/>
                </a:lnTo>
                <a:lnTo>
                  <a:pt x="95" y="125"/>
                </a:lnTo>
                <a:lnTo>
                  <a:pt x="100" y="125"/>
                </a:lnTo>
                <a:lnTo>
                  <a:pt x="105" y="125"/>
                </a:lnTo>
                <a:lnTo>
                  <a:pt x="110" y="125"/>
                </a:lnTo>
                <a:lnTo>
                  <a:pt x="114" y="126"/>
                </a:lnTo>
                <a:lnTo>
                  <a:pt x="118" y="127"/>
                </a:lnTo>
                <a:lnTo>
                  <a:pt x="122" y="128"/>
                </a:lnTo>
                <a:lnTo>
                  <a:pt x="126" y="130"/>
                </a:lnTo>
                <a:lnTo>
                  <a:pt x="130" y="132"/>
                </a:lnTo>
                <a:lnTo>
                  <a:pt x="132" y="134"/>
                </a:lnTo>
                <a:lnTo>
                  <a:pt x="135" y="136"/>
                </a:lnTo>
                <a:lnTo>
                  <a:pt x="137" y="139"/>
                </a:lnTo>
                <a:lnTo>
                  <a:pt x="132" y="140"/>
                </a:lnTo>
                <a:lnTo>
                  <a:pt x="128" y="142"/>
                </a:lnTo>
                <a:lnTo>
                  <a:pt x="123" y="144"/>
                </a:lnTo>
                <a:lnTo>
                  <a:pt x="118" y="146"/>
                </a:lnTo>
                <a:lnTo>
                  <a:pt x="113" y="148"/>
                </a:lnTo>
                <a:lnTo>
                  <a:pt x="109" y="150"/>
                </a:lnTo>
                <a:lnTo>
                  <a:pt x="105" y="152"/>
                </a:lnTo>
                <a:lnTo>
                  <a:pt x="100" y="154"/>
                </a:lnTo>
                <a:lnTo>
                  <a:pt x="96" y="156"/>
                </a:lnTo>
                <a:lnTo>
                  <a:pt x="93" y="158"/>
                </a:lnTo>
                <a:lnTo>
                  <a:pt x="90" y="160"/>
                </a:lnTo>
                <a:lnTo>
                  <a:pt x="83" y="164"/>
                </a:lnTo>
                <a:lnTo>
                  <a:pt x="79" y="164"/>
                </a:lnTo>
                <a:lnTo>
                  <a:pt x="76" y="166"/>
                </a:lnTo>
                <a:lnTo>
                  <a:pt x="73" y="167"/>
                </a:lnTo>
                <a:lnTo>
                  <a:pt x="70" y="168"/>
                </a:lnTo>
                <a:lnTo>
                  <a:pt x="67" y="169"/>
                </a:lnTo>
                <a:lnTo>
                  <a:pt x="64" y="170"/>
                </a:lnTo>
                <a:lnTo>
                  <a:pt x="61" y="171"/>
                </a:lnTo>
                <a:lnTo>
                  <a:pt x="59" y="171"/>
                </a:lnTo>
                <a:lnTo>
                  <a:pt x="56" y="172"/>
                </a:lnTo>
                <a:lnTo>
                  <a:pt x="54" y="173"/>
                </a:lnTo>
                <a:lnTo>
                  <a:pt x="52" y="174"/>
                </a:lnTo>
                <a:lnTo>
                  <a:pt x="49" y="174"/>
                </a:lnTo>
                <a:lnTo>
                  <a:pt x="47" y="175"/>
                </a:lnTo>
                <a:lnTo>
                  <a:pt x="45" y="176"/>
                </a:lnTo>
                <a:lnTo>
                  <a:pt x="44" y="177"/>
                </a:lnTo>
                <a:lnTo>
                  <a:pt x="42" y="179"/>
                </a:lnTo>
                <a:lnTo>
                  <a:pt x="41" y="180"/>
                </a:lnTo>
                <a:lnTo>
                  <a:pt x="41" y="182"/>
                </a:lnTo>
                <a:lnTo>
                  <a:pt x="41" y="183"/>
                </a:lnTo>
                <a:lnTo>
                  <a:pt x="41" y="185"/>
                </a:lnTo>
                <a:lnTo>
                  <a:pt x="41" y="187"/>
                </a:lnTo>
                <a:lnTo>
                  <a:pt x="42" y="189"/>
                </a:lnTo>
                <a:lnTo>
                  <a:pt x="43" y="192"/>
                </a:lnTo>
                <a:lnTo>
                  <a:pt x="44" y="194"/>
                </a:lnTo>
                <a:lnTo>
                  <a:pt x="46" y="196"/>
                </a:lnTo>
                <a:lnTo>
                  <a:pt x="48" y="197"/>
                </a:lnTo>
                <a:lnTo>
                  <a:pt x="50" y="198"/>
                </a:lnTo>
                <a:lnTo>
                  <a:pt x="53" y="199"/>
                </a:lnTo>
                <a:lnTo>
                  <a:pt x="56" y="198"/>
                </a:lnTo>
                <a:lnTo>
                  <a:pt x="58" y="197"/>
                </a:lnTo>
                <a:lnTo>
                  <a:pt x="61" y="195"/>
                </a:lnTo>
                <a:lnTo>
                  <a:pt x="65" y="192"/>
                </a:lnTo>
                <a:lnTo>
                  <a:pt x="70" y="188"/>
                </a:lnTo>
                <a:lnTo>
                  <a:pt x="74" y="182"/>
                </a:lnTo>
                <a:lnTo>
                  <a:pt x="79" y="175"/>
                </a:lnTo>
                <a:lnTo>
                  <a:pt x="83" y="170"/>
                </a:lnTo>
                <a:lnTo>
                  <a:pt x="87" y="166"/>
                </a:lnTo>
                <a:lnTo>
                  <a:pt x="91" y="164"/>
                </a:lnTo>
                <a:lnTo>
                  <a:pt x="95" y="162"/>
                </a:lnTo>
                <a:lnTo>
                  <a:pt x="100" y="161"/>
                </a:lnTo>
                <a:lnTo>
                  <a:pt x="106" y="161"/>
                </a:lnTo>
                <a:lnTo>
                  <a:pt x="111" y="161"/>
                </a:lnTo>
                <a:lnTo>
                  <a:pt x="117" y="162"/>
                </a:lnTo>
                <a:lnTo>
                  <a:pt x="122" y="163"/>
                </a:lnTo>
                <a:lnTo>
                  <a:pt x="127" y="164"/>
                </a:lnTo>
                <a:lnTo>
                  <a:pt x="132" y="166"/>
                </a:lnTo>
                <a:lnTo>
                  <a:pt x="137" y="168"/>
                </a:lnTo>
                <a:lnTo>
                  <a:pt x="142" y="171"/>
                </a:lnTo>
                <a:lnTo>
                  <a:pt x="146" y="174"/>
                </a:lnTo>
                <a:lnTo>
                  <a:pt x="150" y="177"/>
                </a:lnTo>
                <a:lnTo>
                  <a:pt x="154" y="179"/>
                </a:lnTo>
                <a:lnTo>
                  <a:pt x="157" y="183"/>
                </a:lnTo>
                <a:lnTo>
                  <a:pt x="160" y="187"/>
                </a:lnTo>
                <a:lnTo>
                  <a:pt x="163" y="191"/>
                </a:lnTo>
                <a:lnTo>
                  <a:pt x="165" y="196"/>
                </a:lnTo>
                <a:lnTo>
                  <a:pt x="167" y="201"/>
                </a:lnTo>
                <a:lnTo>
                  <a:pt x="169" y="206"/>
                </a:lnTo>
                <a:lnTo>
                  <a:pt x="172" y="211"/>
                </a:lnTo>
                <a:lnTo>
                  <a:pt x="174" y="217"/>
                </a:lnTo>
                <a:lnTo>
                  <a:pt x="177" y="222"/>
                </a:lnTo>
                <a:lnTo>
                  <a:pt x="179" y="228"/>
                </a:lnTo>
                <a:lnTo>
                  <a:pt x="182" y="234"/>
                </a:lnTo>
                <a:lnTo>
                  <a:pt x="184" y="240"/>
                </a:lnTo>
                <a:lnTo>
                  <a:pt x="187" y="245"/>
                </a:lnTo>
                <a:lnTo>
                  <a:pt x="190" y="250"/>
                </a:lnTo>
                <a:lnTo>
                  <a:pt x="193" y="255"/>
                </a:lnTo>
                <a:lnTo>
                  <a:pt x="197" y="259"/>
                </a:lnTo>
                <a:lnTo>
                  <a:pt x="200" y="263"/>
                </a:lnTo>
                <a:lnTo>
                  <a:pt x="203" y="267"/>
                </a:lnTo>
                <a:lnTo>
                  <a:pt x="205" y="271"/>
                </a:lnTo>
                <a:lnTo>
                  <a:pt x="208" y="274"/>
                </a:lnTo>
                <a:lnTo>
                  <a:pt x="211" y="277"/>
                </a:lnTo>
                <a:lnTo>
                  <a:pt x="213" y="279"/>
                </a:lnTo>
                <a:lnTo>
                  <a:pt x="216" y="280"/>
                </a:lnTo>
                <a:lnTo>
                  <a:pt x="218" y="281"/>
                </a:lnTo>
                <a:lnTo>
                  <a:pt x="220" y="281"/>
                </a:lnTo>
                <a:lnTo>
                  <a:pt x="221" y="280"/>
                </a:lnTo>
                <a:lnTo>
                  <a:pt x="222" y="278"/>
                </a:lnTo>
                <a:lnTo>
                  <a:pt x="223" y="275"/>
                </a:lnTo>
                <a:lnTo>
                  <a:pt x="222" y="272"/>
                </a:lnTo>
                <a:lnTo>
                  <a:pt x="222" y="267"/>
                </a:lnTo>
                <a:lnTo>
                  <a:pt x="221" y="261"/>
                </a:lnTo>
                <a:lnTo>
                  <a:pt x="219" y="255"/>
                </a:lnTo>
              </a:path>
            </a:pathLst>
          </a:custGeom>
          <a:solidFill>
            <a:srgbClr val="FFE5CB"/>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27" name="Freeform 59"/>
          <p:cNvSpPr>
            <a:spLocks/>
          </p:cNvSpPr>
          <p:nvPr/>
        </p:nvSpPr>
        <p:spPr bwMode="auto">
          <a:xfrm>
            <a:off x="7996238" y="3475038"/>
            <a:ext cx="128587" cy="117475"/>
          </a:xfrm>
          <a:custGeom>
            <a:avLst/>
            <a:gdLst>
              <a:gd name="T0" fmla="*/ 2147483647 w 81"/>
              <a:gd name="T1" fmla="*/ 0 h 74"/>
              <a:gd name="T2" fmla="*/ 2147483647 w 81"/>
              <a:gd name="T3" fmla="*/ 2147483647 h 74"/>
              <a:gd name="T4" fmla="*/ 2147483647 w 81"/>
              <a:gd name="T5" fmla="*/ 2147483647 h 74"/>
              <a:gd name="T6" fmla="*/ 2147483647 w 81"/>
              <a:gd name="T7" fmla="*/ 2147483647 h 74"/>
              <a:gd name="T8" fmla="*/ 2147483647 w 81"/>
              <a:gd name="T9" fmla="*/ 2147483647 h 74"/>
              <a:gd name="T10" fmla="*/ 2147483647 w 81"/>
              <a:gd name="T11" fmla="*/ 2147483647 h 74"/>
              <a:gd name="T12" fmla="*/ 2147483647 w 81"/>
              <a:gd name="T13" fmla="*/ 2147483647 h 74"/>
              <a:gd name="T14" fmla="*/ 2147483647 w 81"/>
              <a:gd name="T15" fmla="*/ 2147483647 h 74"/>
              <a:gd name="T16" fmla="*/ 2147483647 w 81"/>
              <a:gd name="T17" fmla="*/ 2147483647 h 74"/>
              <a:gd name="T18" fmla="*/ 2147483647 w 81"/>
              <a:gd name="T19" fmla="*/ 2147483647 h 74"/>
              <a:gd name="T20" fmla="*/ 2147483647 w 81"/>
              <a:gd name="T21" fmla="*/ 2147483647 h 74"/>
              <a:gd name="T22" fmla="*/ 2147483647 w 81"/>
              <a:gd name="T23" fmla="*/ 2147483647 h 74"/>
              <a:gd name="T24" fmla="*/ 2147483647 w 81"/>
              <a:gd name="T25" fmla="*/ 2147483647 h 74"/>
              <a:gd name="T26" fmla="*/ 2147483647 w 81"/>
              <a:gd name="T27" fmla="*/ 2147483647 h 74"/>
              <a:gd name="T28" fmla="*/ 2147483647 w 81"/>
              <a:gd name="T29" fmla="*/ 2147483647 h 74"/>
              <a:gd name="T30" fmla="*/ 2147483647 w 81"/>
              <a:gd name="T31" fmla="*/ 2147483647 h 74"/>
              <a:gd name="T32" fmla="*/ 0 w 81"/>
              <a:gd name="T33" fmla="*/ 2147483647 h 74"/>
              <a:gd name="T34" fmla="*/ 2147483647 w 81"/>
              <a:gd name="T35" fmla="*/ 2147483647 h 74"/>
              <a:gd name="T36" fmla="*/ 2147483647 w 81"/>
              <a:gd name="T37" fmla="*/ 2147483647 h 74"/>
              <a:gd name="T38" fmla="*/ 2147483647 w 81"/>
              <a:gd name="T39" fmla="*/ 2147483647 h 74"/>
              <a:gd name="T40" fmla="*/ 2147483647 w 81"/>
              <a:gd name="T41" fmla="*/ 2147483647 h 74"/>
              <a:gd name="T42" fmla="*/ 2147483647 w 81"/>
              <a:gd name="T43" fmla="*/ 2147483647 h 74"/>
              <a:gd name="T44" fmla="*/ 2147483647 w 81"/>
              <a:gd name="T45" fmla="*/ 2147483647 h 74"/>
              <a:gd name="T46" fmla="*/ 2147483647 w 81"/>
              <a:gd name="T47" fmla="*/ 2147483647 h 74"/>
              <a:gd name="T48" fmla="*/ 2147483647 w 81"/>
              <a:gd name="T49" fmla="*/ 2147483647 h 74"/>
              <a:gd name="T50" fmla="*/ 2147483647 w 81"/>
              <a:gd name="T51" fmla="*/ 2147483647 h 74"/>
              <a:gd name="T52" fmla="*/ 2147483647 w 81"/>
              <a:gd name="T53" fmla="*/ 2147483647 h 74"/>
              <a:gd name="T54" fmla="*/ 2147483647 w 81"/>
              <a:gd name="T55" fmla="*/ 2147483647 h 74"/>
              <a:gd name="T56" fmla="*/ 2147483647 w 81"/>
              <a:gd name="T57" fmla="*/ 2147483647 h 74"/>
              <a:gd name="T58" fmla="*/ 2147483647 w 81"/>
              <a:gd name="T59" fmla="*/ 2147483647 h 74"/>
              <a:gd name="T60" fmla="*/ 2147483647 w 81"/>
              <a:gd name="T61" fmla="*/ 2147483647 h 74"/>
              <a:gd name="T62" fmla="*/ 2147483647 w 81"/>
              <a:gd name="T63" fmla="*/ 2147483647 h 74"/>
              <a:gd name="T64" fmla="*/ 2147483647 w 81"/>
              <a:gd name="T65" fmla="*/ 2147483647 h 74"/>
              <a:gd name="T66" fmla="*/ 2147483647 w 81"/>
              <a:gd name="T67" fmla="*/ 2147483647 h 74"/>
              <a:gd name="T68" fmla="*/ 2147483647 w 81"/>
              <a:gd name="T69" fmla="*/ 2147483647 h 74"/>
              <a:gd name="T70" fmla="*/ 2147483647 w 81"/>
              <a:gd name="T71" fmla="*/ 2147483647 h 74"/>
              <a:gd name="T72" fmla="*/ 2147483647 w 81"/>
              <a:gd name="T73" fmla="*/ 2147483647 h 74"/>
              <a:gd name="T74" fmla="*/ 2147483647 w 81"/>
              <a:gd name="T75" fmla="*/ 2147483647 h 74"/>
              <a:gd name="T76" fmla="*/ 2147483647 w 81"/>
              <a:gd name="T77" fmla="*/ 2147483647 h 74"/>
              <a:gd name="T78" fmla="*/ 2147483647 w 81"/>
              <a:gd name="T79" fmla="*/ 2147483647 h 74"/>
              <a:gd name="T80" fmla="*/ 2147483647 w 81"/>
              <a:gd name="T81" fmla="*/ 2147483647 h 74"/>
              <a:gd name="T82" fmla="*/ 2147483647 w 81"/>
              <a:gd name="T83" fmla="*/ 2147483647 h 74"/>
              <a:gd name="T84" fmla="*/ 2147483647 w 81"/>
              <a:gd name="T85" fmla="*/ 2147483647 h 74"/>
              <a:gd name="T86" fmla="*/ 2147483647 w 81"/>
              <a:gd name="T87" fmla="*/ 2147483647 h 74"/>
              <a:gd name="T88" fmla="*/ 2147483647 w 81"/>
              <a:gd name="T89" fmla="*/ 2147483647 h 74"/>
              <a:gd name="T90" fmla="*/ 2147483647 w 81"/>
              <a:gd name="T91" fmla="*/ 2147483647 h 74"/>
              <a:gd name="T92" fmla="*/ 2147483647 w 81"/>
              <a:gd name="T93" fmla="*/ 2147483647 h 74"/>
              <a:gd name="T94" fmla="*/ 2147483647 w 81"/>
              <a:gd name="T95" fmla="*/ 0 h 7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1"/>
              <a:gd name="T145" fmla="*/ 0 h 74"/>
              <a:gd name="T146" fmla="*/ 81 w 81"/>
              <a:gd name="T147" fmla="*/ 74 h 7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1" h="74">
                <a:moveTo>
                  <a:pt x="62" y="0"/>
                </a:moveTo>
                <a:lnTo>
                  <a:pt x="64" y="3"/>
                </a:lnTo>
                <a:lnTo>
                  <a:pt x="64" y="7"/>
                </a:lnTo>
                <a:lnTo>
                  <a:pt x="64" y="11"/>
                </a:lnTo>
                <a:lnTo>
                  <a:pt x="63" y="16"/>
                </a:lnTo>
                <a:lnTo>
                  <a:pt x="62" y="22"/>
                </a:lnTo>
                <a:lnTo>
                  <a:pt x="59" y="28"/>
                </a:lnTo>
                <a:lnTo>
                  <a:pt x="57" y="34"/>
                </a:lnTo>
                <a:lnTo>
                  <a:pt x="53" y="40"/>
                </a:lnTo>
                <a:lnTo>
                  <a:pt x="49" y="46"/>
                </a:lnTo>
                <a:lnTo>
                  <a:pt x="44" y="52"/>
                </a:lnTo>
                <a:lnTo>
                  <a:pt x="38" y="57"/>
                </a:lnTo>
                <a:lnTo>
                  <a:pt x="32" y="61"/>
                </a:lnTo>
                <a:lnTo>
                  <a:pt x="25" y="65"/>
                </a:lnTo>
                <a:lnTo>
                  <a:pt x="17" y="68"/>
                </a:lnTo>
                <a:lnTo>
                  <a:pt x="9" y="70"/>
                </a:lnTo>
                <a:lnTo>
                  <a:pt x="0" y="71"/>
                </a:lnTo>
                <a:lnTo>
                  <a:pt x="1" y="71"/>
                </a:lnTo>
                <a:lnTo>
                  <a:pt x="3" y="71"/>
                </a:lnTo>
                <a:lnTo>
                  <a:pt x="7" y="71"/>
                </a:lnTo>
                <a:lnTo>
                  <a:pt x="12" y="71"/>
                </a:lnTo>
                <a:lnTo>
                  <a:pt x="18" y="72"/>
                </a:lnTo>
                <a:lnTo>
                  <a:pt x="25" y="72"/>
                </a:lnTo>
                <a:lnTo>
                  <a:pt x="32" y="72"/>
                </a:lnTo>
                <a:lnTo>
                  <a:pt x="47" y="73"/>
                </a:lnTo>
                <a:lnTo>
                  <a:pt x="54" y="73"/>
                </a:lnTo>
                <a:lnTo>
                  <a:pt x="61" y="73"/>
                </a:lnTo>
                <a:lnTo>
                  <a:pt x="67" y="73"/>
                </a:lnTo>
                <a:lnTo>
                  <a:pt x="72" y="72"/>
                </a:lnTo>
                <a:lnTo>
                  <a:pt x="76" y="72"/>
                </a:lnTo>
                <a:lnTo>
                  <a:pt x="78" y="71"/>
                </a:lnTo>
                <a:lnTo>
                  <a:pt x="79" y="71"/>
                </a:lnTo>
                <a:lnTo>
                  <a:pt x="78" y="69"/>
                </a:lnTo>
                <a:lnTo>
                  <a:pt x="78" y="66"/>
                </a:lnTo>
                <a:lnTo>
                  <a:pt x="78" y="63"/>
                </a:lnTo>
                <a:lnTo>
                  <a:pt x="79" y="59"/>
                </a:lnTo>
                <a:lnTo>
                  <a:pt x="79" y="55"/>
                </a:lnTo>
                <a:lnTo>
                  <a:pt x="80" y="50"/>
                </a:lnTo>
                <a:lnTo>
                  <a:pt x="80" y="45"/>
                </a:lnTo>
                <a:lnTo>
                  <a:pt x="80" y="40"/>
                </a:lnTo>
                <a:lnTo>
                  <a:pt x="80" y="35"/>
                </a:lnTo>
                <a:lnTo>
                  <a:pt x="79" y="29"/>
                </a:lnTo>
                <a:lnTo>
                  <a:pt x="78" y="24"/>
                </a:lnTo>
                <a:lnTo>
                  <a:pt x="77" y="19"/>
                </a:lnTo>
                <a:lnTo>
                  <a:pt x="74" y="13"/>
                </a:lnTo>
                <a:lnTo>
                  <a:pt x="71" y="9"/>
                </a:lnTo>
                <a:lnTo>
                  <a:pt x="67" y="4"/>
                </a:lnTo>
                <a:lnTo>
                  <a:pt x="62" y="0"/>
                </a:lnTo>
              </a:path>
            </a:pathLst>
          </a:custGeom>
          <a:solidFill>
            <a:srgbClr val="A5A5A5"/>
          </a:solidFill>
          <a:ln w="12700" cap="rnd" cmpd="sng">
            <a:solidFill>
              <a:srgbClr val="000000"/>
            </a:solidFill>
            <a:prstDash val="solid"/>
            <a:round/>
            <a:headEnd type="none" w="med" len="med"/>
            <a:tailEnd type="none" w="med" len="med"/>
          </a:ln>
        </p:spPr>
        <p:txBody>
          <a:bodyPr/>
          <a:lstStyle/>
          <a:p>
            <a:endParaRPr lang="en-US"/>
          </a:p>
        </p:txBody>
      </p:sp>
      <p:sp>
        <p:nvSpPr>
          <p:cNvPr id="7228" name="Freeform 60"/>
          <p:cNvSpPr>
            <a:spLocks/>
          </p:cNvSpPr>
          <p:nvPr/>
        </p:nvSpPr>
        <p:spPr bwMode="auto">
          <a:xfrm>
            <a:off x="7745413" y="3081338"/>
            <a:ext cx="358775" cy="414337"/>
          </a:xfrm>
          <a:custGeom>
            <a:avLst/>
            <a:gdLst>
              <a:gd name="T0" fmla="*/ 2147483647 w 226"/>
              <a:gd name="T1" fmla="*/ 2147483647 h 261"/>
              <a:gd name="T2" fmla="*/ 2147483647 w 226"/>
              <a:gd name="T3" fmla="*/ 2147483647 h 261"/>
              <a:gd name="T4" fmla="*/ 2147483647 w 226"/>
              <a:gd name="T5" fmla="*/ 2147483647 h 261"/>
              <a:gd name="T6" fmla="*/ 2147483647 w 226"/>
              <a:gd name="T7" fmla="*/ 2147483647 h 261"/>
              <a:gd name="T8" fmla="*/ 2147483647 w 226"/>
              <a:gd name="T9" fmla="*/ 2147483647 h 261"/>
              <a:gd name="T10" fmla="*/ 2147483647 w 226"/>
              <a:gd name="T11" fmla="*/ 2147483647 h 261"/>
              <a:gd name="T12" fmla="*/ 2147483647 w 226"/>
              <a:gd name="T13" fmla="*/ 2147483647 h 261"/>
              <a:gd name="T14" fmla="*/ 2147483647 w 226"/>
              <a:gd name="T15" fmla="*/ 2147483647 h 261"/>
              <a:gd name="T16" fmla="*/ 2147483647 w 226"/>
              <a:gd name="T17" fmla="*/ 2147483647 h 261"/>
              <a:gd name="T18" fmla="*/ 2147483647 w 226"/>
              <a:gd name="T19" fmla="*/ 2147483647 h 261"/>
              <a:gd name="T20" fmla="*/ 2147483647 w 226"/>
              <a:gd name="T21" fmla="*/ 2147483647 h 261"/>
              <a:gd name="T22" fmla="*/ 2147483647 w 226"/>
              <a:gd name="T23" fmla="*/ 2147483647 h 261"/>
              <a:gd name="T24" fmla="*/ 2147483647 w 226"/>
              <a:gd name="T25" fmla="*/ 2147483647 h 261"/>
              <a:gd name="T26" fmla="*/ 2147483647 w 226"/>
              <a:gd name="T27" fmla="*/ 2147483647 h 261"/>
              <a:gd name="T28" fmla="*/ 2147483647 w 226"/>
              <a:gd name="T29" fmla="*/ 2147483647 h 261"/>
              <a:gd name="T30" fmla="*/ 2147483647 w 226"/>
              <a:gd name="T31" fmla="*/ 2147483647 h 261"/>
              <a:gd name="T32" fmla="*/ 2147483647 w 226"/>
              <a:gd name="T33" fmla="*/ 2147483647 h 261"/>
              <a:gd name="T34" fmla="*/ 2147483647 w 226"/>
              <a:gd name="T35" fmla="*/ 2147483647 h 261"/>
              <a:gd name="T36" fmla="*/ 2147483647 w 226"/>
              <a:gd name="T37" fmla="*/ 2147483647 h 261"/>
              <a:gd name="T38" fmla="*/ 2147483647 w 226"/>
              <a:gd name="T39" fmla="*/ 2147483647 h 261"/>
              <a:gd name="T40" fmla="*/ 2147483647 w 226"/>
              <a:gd name="T41" fmla="*/ 2147483647 h 261"/>
              <a:gd name="T42" fmla="*/ 2147483647 w 226"/>
              <a:gd name="T43" fmla="*/ 2147483647 h 261"/>
              <a:gd name="T44" fmla="*/ 2147483647 w 226"/>
              <a:gd name="T45" fmla="*/ 2147483647 h 261"/>
              <a:gd name="T46" fmla="*/ 2147483647 w 226"/>
              <a:gd name="T47" fmla="*/ 2147483647 h 261"/>
              <a:gd name="T48" fmla="*/ 2147483647 w 226"/>
              <a:gd name="T49" fmla="*/ 2147483647 h 261"/>
              <a:gd name="T50" fmla="*/ 2147483647 w 226"/>
              <a:gd name="T51" fmla="*/ 2147483647 h 261"/>
              <a:gd name="T52" fmla="*/ 2147483647 w 226"/>
              <a:gd name="T53" fmla="*/ 2147483647 h 261"/>
              <a:gd name="T54" fmla="*/ 2147483647 w 226"/>
              <a:gd name="T55" fmla="*/ 2147483647 h 261"/>
              <a:gd name="T56" fmla="*/ 2147483647 w 226"/>
              <a:gd name="T57" fmla="*/ 2147483647 h 261"/>
              <a:gd name="T58" fmla="*/ 2147483647 w 226"/>
              <a:gd name="T59" fmla="*/ 2147483647 h 261"/>
              <a:gd name="T60" fmla="*/ 2147483647 w 226"/>
              <a:gd name="T61" fmla="*/ 2147483647 h 261"/>
              <a:gd name="T62" fmla="*/ 2147483647 w 226"/>
              <a:gd name="T63" fmla="*/ 2147483647 h 26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61"/>
              <a:gd name="T98" fmla="*/ 226 w 226"/>
              <a:gd name="T99" fmla="*/ 261 h 26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61">
                <a:moveTo>
                  <a:pt x="225" y="260"/>
                </a:moveTo>
                <a:lnTo>
                  <a:pt x="218" y="250"/>
                </a:lnTo>
                <a:lnTo>
                  <a:pt x="211" y="239"/>
                </a:lnTo>
                <a:lnTo>
                  <a:pt x="204" y="228"/>
                </a:lnTo>
                <a:lnTo>
                  <a:pt x="198" y="216"/>
                </a:lnTo>
                <a:lnTo>
                  <a:pt x="192" y="204"/>
                </a:lnTo>
                <a:lnTo>
                  <a:pt x="186" y="191"/>
                </a:lnTo>
                <a:lnTo>
                  <a:pt x="181" y="179"/>
                </a:lnTo>
                <a:lnTo>
                  <a:pt x="175" y="167"/>
                </a:lnTo>
                <a:lnTo>
                  <a:pt x="170" y="156"/>
                </a:lnTo>
                <a:lnTo>
                  <a:pt x="165" y="145"/>
                </a:lnTo>
                <a:lnTo>
                  <a:pt x="161" y="135"/>
                </a:lnTo>
                <a:lnTo>
                  <a:pt x="156" y="126"/>
                </a:lnTo>
                <a:lnTo>
                  <a:pt x="152" y="118"/>
                </a:lnTo>
                <a:lnTo>
                  <a:pt x="148" y="111"/>
                </a:lnTo>
                <a:lnTo>
                  <a:pt x="145" y="106"/>
                </a:lnTo>
                <a:lnTo>
                  <a:pt x="141" y="102"/>
                </a:lnTo>
                <a:lnTo>
                  <a:pt x="140" y="98"/>
                </a:lnTo>
                <a:lnTo>
                  <a:pt x="139" y="95"/>
                </a:lnTo>
                <a:lnTo>
                  <a:pt x="138" y="92"/>
                </a:lnTo>
                <a:lnTo>
                  <a:pt x="137" y="89"/>
                </a:lnTo>
                <a:lnTo>
                  <a:pt x="135" y="86"/>
                </a:lnTo>
                <a:lnTo>
                  <a:pt x="134" y="84"/>
                </a:lnTo>
                <a:lnTo>
                  <a:pt x="133" y="82"/>
                </a:lnTo>
                <a:lnTo>
                  <a:pt x="132" y="80"/>
                </a:lnTo>
                <a:lnTo>
                  <a:pt x="131" y="78"/>
                </a:lnTo>
                <a:lnTo>
                  <a:pt x="129" y="77"/>
                </a:lnTo>
                <a:lnTo>
                  <a:pt x="128" y="75"/>
                </a:lnTo>
                <a:lnTo>
                  <a:pt x="126" y="74"/>
                </a:lnTo>
                <a:lnTo>
                  <a:pt x="125" y="72"/>
                </a:lnTo>
                <a:lnTo>
                  <a:pt x="124" y="71"/>
                </a:lnTo>
                <a:lnTo>
                  <a:pt x="122" y="70"/>
                </a:lnTo>
                <a:lnTo>
                  <a:pt x="121" y="69"/>
                </a:lnTo>
                <a:lnTo>
                  <a:pt x="119" y="68"/>
                </a:lnTo>
                <a:lnTo>
                  <a:pt x="117" y="67"/>
                </a:lnTo>
                <a:lnTo>
                  <a:pt x="115" y="66"/>
                </a:lnTo>
                <a:lnTo>
                  <a:pt x="112" y="65"/>
                </a:lnTo>
                <a:lnTo>
                  <a:pt x="109" y="64"/>
                </a:lnTo>
                <a:lnTo>
                  <a:pt x="106" y="63"/>
                </a:lnTo>
                <a:lnTo>
                  <a:pt x="103" y="61"/>
                </a:lnTo>
                <a:lnTo>
                  <a:pt x="100" y="60"/>
                </a:lnTo>
                <a:lnTo>
                  <a:pt x="97" y="59"/>
                </a:lnTo>
                <a:lnTo>
                  <a:pt x="93" y="58"/>
                </a:lnTo>
                <a:lnTo>
                  <a:pt x="90" y="56"/>
                </a:lnTo>
                <a:lnTo>
                  <a:pt x="87" y="55"/>
                </a:lnTo>
                <a:lnTo>
                  <a:pt x="84" y="54"/>
                </a:lnTo>
                <a:lnTo>
                  <a:pt x="81" y="52"/>
                </a:lnTo>
                <a:lnTo>
                  <a:pt x="78" y="51"/>
                </a:lnTo>
                <a:lnTo>
                  <a:pt x="75" y="50"/>
                </a:lnTo>
                <a:lnTo>
                  <a:pt x="72" y="48"/>
                </a:lnTo>
                <a:lnTo>
                  <a:pt x="69" y="46"/>
                </a:lnTo>
                <a:lnTo>
                  <a:pt x="65" y="43"/>
                </a:lnTo>
                <a:lnTo>
                  <a:pt x="60" y="40"/>
                </a:lnTo>
                <a:lnTo>
                  <a:pt x="55" y="36"/>
                </a:lnTo>
                <a:lnTo>
                  <a:pt x="50" y="33"/>
                </a:lnTo>
                <a:lnTo>
                  <a:pt x="44" y="29"/>
                </a:lnTo>
                <a:lnTo>
                  <a:pt x="38" y="25"/>
                </a:lnTo>
                <a:lnTo>
                  <a:pt x="32" y="21"/>
                </a:lnTo>
                <a:lnTo>
                  <a:pt x="27" y="17"/>
                </a:lnTo>
                <a:lnTo>
                  <a:pt x="21" y="14"/>
                </a:lnTo>
                <a:lnTo>
                  <a:pt x="16" y="10"/>
                </a:lnTo>
                <a:lnTo>
                  <a:pt x="11" y="7"/>
                </a:lnTo>
                <a:lnTo>
                  <a:pt x="7" y="4"/>
                </a:lnTo>
                <a:lnTo>
                  <a:pt x="3" y="2"/>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29" name="Freeform 61"/>
          <p:cNvSpPr>
            <a:spLocks/>
          </p:cNvSpPr>
          <p:nvPr/>
        </p:nvSpPr>
        <p:spPr bwMode="auto">
          <a:xfrm>
            <a:off x="7177088" y="2949575"/>
            <a:ext cx="177800" cy="200025"/>
          </a:xfrm>
          <a:custGeom>
            <a:avLst/>
            <a:gdLst>
              <a:gd name="T0" fmla="*/ 2147483647 w 112"/>
              <a:gd name="T1" fmla="*/ 2147483647 h 126"/>
              <a:gd name="T2" fmla="*/ 2147483647 w 112"/>
              <a:gd name="T3" fmla="*/ 2147483647 h 126"/>
              <a:gd name="T4" fmla="*/ 2147483647 w 112"/>
              <a:gd name="T5" fmla="*/ 2147483647 h 126"/>
              <a:gd name="T6" fmla="*/ 2147483647 w 112"/>
              <a:gd name="T7" fmla="*/ 2147483647 h 126"/>
              <a:gd name="T8" fmla="*/ 2147483647 w 112"/>
              <a:gd name="T9" fmla="*/ 2147483647 h 126"/>
              <a:gd name="T10" fmla="*/ 2147483647 w 112"/>
              <a:gd name="T11" fmla="*/ 2147483647 h 126"/>
              <a:gd name="T12" fmla="*/ 2147483647 w 112"/>
              <a:gd name="T13" fmla="*/ 2147483647 h 126"/>
              <a:gd name="T14" fmla="*/ 2147483647 w 112"/>
              <a:gd name="T15" fmla="*/ 2147483647 h 126"/>
              <a:gd name="T16" fmla="*/ 2147483647 w 112"/>
              <a:gd name="T17" fmla="*/ 2147483647 h 126"/>
              <a:gd name="T18" fmla="*/ 2147483647 w 112"/>
              <a:gd name="T19" fmla="*/ 2147483647 h 126"/>
              <a:gd name="T20" fmla="*/ 2147483647 w 112"/>
              <a:gd name="T21" fmla="*/ 2147483647 h 126"/>
              <a:gd name="T22" fmla="*/ 2147483647 w 112"/>
              <a:gd name="T23" fmla="*/ 2147483647 h 126"/>
              <a:gd name="T24" fmla="*/ 2147483647 w 112"/>
              <a:gd name="T25" fmla="*/ 2147483647 h 126"/>
              <a:gd name="T26" fmla="*/ 2147483647 w 112"/>
              <a:gd name="T27" fmla="*/ 2147483647 h 126"/>
              <a:gd name="T28" fmla="*/ 2147483647 w 112"/>
              <a:gd name="T29" fmla="*/ 2147483647 h 126"/>
              <a:gd name="T30" fmla="*/ 2147483647 w 112"/>
              <a:gd name="T31" fmla="*/ 2147483647 h 126"/>
              <a:gd name="T32" fmla="*/ 2147483647 w 112"/>
              <a:gd name="T33" fmla="*/ 2147483647 h 126"/>
              <a:gd name="T34" fmla="*/ 2147483647 w 112"/>
              <a:gd name="T35" fmla="*/ 2147483647 h 126"/>
              <a:gd name="T36" fmla="*/ 2147483647 w 112"/>
              <a:gd name="T37" fmla="*/ 2147483647 h 126"/>
              <a:gd name="T38" fmla="*/ 2147483647 w 112"/>
              <a:gd name="T39" fmla="*/ 2147483647 h 126"/>
              <a:gd name="T40" fmla="*/ 2147483647 w 112"/>
              <a:gd name="T41" fmla="*/ 2147483647 h 126"/>
              <a:gd name="T42" fmla="*/ 2147483647 w 112"/>
              <a:gd name="T43" fmla="*/ 2147483647 h 126"/>
              <a:gd name="T44" fmla="*/ 2147483647 w 112"/>
              <a:gd name="T45" fmla="*/ 2147483647 h 126"/>
              <a:gd name="T46" fmla="*/ 2147483647 w 112"/>
              <a:gd name="T47" fmla="*/ 2147483647 h 126"/>
              <a:gd name="T48" fmla="*/ 2147483647 w 112"/>
              <a:gd name="T49" fmla="*/ 2147483647 h 126"/>
              <a:gd name="T50" fmla="*/ 2147483647 w 112"/>
              <a:gd name="T51" fmla="*/ 2147483647 h 126"/>
              <a:gd name="T52" fmla="*/ 2147483647 w 112"/>
              <a:gd name="T53" fmla="*/ 2147483647 h 126"/>
              <a:gd name="T54" fmla="*/ 2147483647 w 112"/>
              <a:gd name="T55" fmla="*/ 2147483647 h 126"/>
              <a:gd name="T56" fmla="*/ 2147483647 w 112"/>
              <a:gd name="T57" fmla="*/ 2147483647 h 126"/>
              <a:gd name="T58" fmla="*/ 2147483647 w 112"/>
              <a:gd name="T59" fmla="*/ 0 h 126"/>
              <a:gd name="T60" fmla="*/ 2147483647 w 112"/>
              <a:gd name="T61" fmla="*/ 2147483647 h 126"/>
              <a:gd name="T62" fmla="*/ 2147483647 w 112"/>
              <a:gd name="T63" fmla="*/ 2147483647 h 126"/>
              <a:gd name="T64" fmla="*/ 2147483647 w 112"/>
              <a:gd name="T65" fmla="*/ 2147483647 h 126"/>
              <a:gd name="T66" fmla="*/ 2147483647 w 112"/>
              <a:gd name="T67" fmla="*/ 2147483647 h 126"/>
              <a:gd name="T68" fmla="*/ 2147483647 w 112"/>
              <a:gd name="T69" fmla="*/ 2147483647 h 126"/>
              <a:gd name="T70" fmla="*/ 2147483647 w 112"/>
              <a:gd name="T71" fmla="*/ 2147483647 h 126"/>
              <a:gd name="T72" fmla="*/ 2147483647 w 112"/>
              <a:gd name="T73" fmla="*/ 2147483647 h 126"/>
              <a:gd name="T74" fmla="*/ 0 w 112"/>
              <a:gd name="T75" fmla="*/ 2147483647 h 1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2"/>
              <a:gd name="T115" fmla="*/ 0 h 126"/>
              <a:gd name="T116" fmla="*/ 112 w 112"/>
              <a:gd name="T117" fmla="*/ 126 h 1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2" h="126">
                <a:moveTo>
                  <a:pt x="0" y="33"/>
                </a:moveTo>
                <a:lnTo>
                  <a:pt x="6" y="36"/>
                </a:lnTo>
                <a:lnTo>
                  <a:pt x="13" y="41"/>
                </a:lnTo>
                <a:lnTo>
                  <a:pt x="19" y="46"/>
                </a:lnTo>
                <a:lnTo>
                  <a:pt x="26" y="52"/>
                </a:lnTo>
                <a:lnTo>
                  <a:pt x="33" y="59"/>
                </a:lnTo>
                <a:lnTo>
                  <a:pt x="39" y="66"/>
                </a:lnTo>
                <a:lnTo>
                  <a:pt x="46" y="73"/>
                </a:lnTo>
                <a:lnTo>
                  <a:pt x="52" y="80"/>
                </a:lnTo>
                <a:lnTo>
                  <a:pt x="58" y="88"/>
                </a:lnTo>
                <a:lnTo>
                  <a:pt x="64" y="95"/>
                </a:lnTo>
                <a:lnTo>
                  <a:pt x="69" y="102"/>
                </a:lnTo>
                <a:lnTo>
                  <a:pt x="73" y="108"/>
                </a:lnTo>
                <a:lnTo>
                  <a:pt x="77" y="114"/>
                </a:lnTo>
                <a:lnTo>
                  <a:pt x="80" y="118"/>
                </a:lnTo>
                <a:lnTo>
                  <a:pt x="82" y="122"/>
                </a:lnTo>
                <a:lnTo>
                  <a:pt x="84" y="125"/>
                </a:lnTo>
                <a:lnTo>
                  <a:pt x="87" y="118"/>
                </a:lnTo>
                <a:lnTo>
                  <a:pt x="91" y="111"/>
                </a:lnTo>
                <a:lnTo>
                  <a:pt x="94" y="104"/>
                </a:lnTo>
                <a:lnTo>
                  <a:pt x="97" y="97"/>
                </a:lnTo>
                <a:lnTo>
                  <a:pt x="99" y="90"/>
                </a:lnTo>
                <a:lnTo>
                  <a:pt x="102" y="82"/>
                </a:lnTo>
                <a:lnTo>
                  <a:pt x="104" y="75"/>
                </a:lnTo>
                <a:lnTo>
                  <a:pt x="106" y="68"/>
                </a:lnTo>
                <a:lnTo>
                  <a:pt x="107" y="60"/>
                </a:lnTo>
                <a:lnTo>
                  <a:pt x="108" y="53"/>
                </a:lnTo>
                <a:lnTo>
                  <a:pt x="109" y="46"/>
                </a:lnTo>
                <a:lnTo>
                  <a:pt x="110" y="39"/>
                </a:lnTo>
                <a:lnTo>
                  <a:pt x="111" y="32"/>
                </a:lnTo>
                <a:lnTo>
                  <a:pt x="111" y="25"/>
                </a:lnTo>
                <a:lnTo>
                  <a:pt x="111" y="19"/>
                </a:lnTo>
                <a:lnTo>
                  <a:pt x="111" y="12"/>
                </a:lnTo>
                <a:lnTo>
                  <a:pt x="109" y="12"/>
                </a:lnTo>
                <a:lnTo>
                  <a:pt x="107" y="12"/>
                </a:lnTo>
                <a:lnTo>
                  <a:pt x="106" y="12"/>
                </a:lnTo>
                <a:lnTo>
                  <a:pt x="104" y="12"/>
                </a:lnTo>
                <a:lnTo>
                  <a:pt x="94" y="13"/>
                </a:lnTo>
                <a:lnTo>
                  <a:pt x="93" y="14"/>
                </a:lnTo>
                <a:lnTo>
                  <a:pt x="91" y="14"/>
                </a:lnTo>
                <a:lnTo>
                  <a:pt x="89" y="14"/>
                </a:lnTo>
                <a:lnTo>
                  <a:pt x="88" y="14"/>
                </a:lnTo>
                <a:lnTo>
                  <a:pt x="86" y="14"/>
                </a:lnTo>
                <a:lnTo>
                  <a:pt x="85" y="14"/>
                </a:lnTo>
                <a:lnTo>
                  <a:pt x="84" y="14"/>
                </a:lnTo>
                <a:lnTo>
                  <a:pt x="82" y="14"/>
                </a:lnTo>
                <a:lnTo>
                  <a:pt x="80" y="14"/>
                </a:lnTo>
                <a:lnTo>
                  <a:pt x="78" y="13"/>
                </a:lnTo>
                <a:lnTo>
                  <a:pt x="76" y="13"/>
                </a:lnTo>
                <a:lnTo>
                  <a:pt x="73" y="12"/>
                </a:lnTo>
                <a:lnTo>
                  <a:pt x="70" y="11"/>
                </a:lnTo>
                <a:lnTo>
                  <a:pt x="68" y="10"/>
                </a:lnTo>
                <a:lnTo>
                  <a:pt x="65" y="9"/>
                </a:lnTo>
                <a:lnTo>
                  <a:pt x="59" y="6"/>
                </a:lnTo>
                <a:lnTo>
                  <a:pt x="56" y="5"/>
                </a:lnTo>
                <a:lnTo>
                  <a:pt x="53" y="4"/>
                </a:lnTo>
                <a:lnTo>
                  <a:pt x="50" y="3"/>
                </a:lnTo>
                <a:lnTo>
                  <a:pt x="48" y="1"/>
                </a:lnTo>
                <a:lnTo>
                  <a:pt x="46" y="1"/>
                </a:lnTo>
                <a:lnTo>
                  <a:pt x="44" y="0"/>
                </a:lnTo>
                <a:lnTo>
                  <a:pt x="42" y="2"/>
                </a:lnTo>
                <a:lnTo>
                  <a:pt x="40" y="5"/>
                </a:lnTo>
                <a:lnTo>
                  <a:pt x="37" y="7"/>
                </a:lnTo>
                <a:lnTo>
                  <a:pt x="34" y="10"/>
                </a:lnTo>
                <a:lnTo>
                  <a:pt x="31" y="13"/>
                </a:lnTo>
                <a:lnTo>
                  <a:pt x="28" y="16"/>
                </a:lnTo>
                <a:lnTo>
                  <a:pt x="24" y="18"/>
                </a:lnTo>
                <a:lnTo>
                  <a:pt x="21" y="21"/>
                </a:lnTo>
                <a:lnTo>
                  <a:pt x="17" y="24"/>
                </a:lnTo>
                <a:lnTo>
                  <a:pt x="14" y="26"/>
                </a:lnTo>
                <a:lnTo>
                  <a:pt x="11" y="28"/>
                </a:lnTo>
                <a:lnTo>
                  <a:pt x="8" y="30"/>
                </a:lnTo>
                <a:lnTo>
                  <a:pt x="5" y="31"/>
                </a:lnTo>
                <a:lnTo>
                  <a:pt x="3" y="32"/>
                </a:lnTo>
                <a:lnTo>
                  <a:pt x="2" y="33"/>
                </a:lnTo>
                <a:lnTo>
                  <a:pt x="0" y="33"/>
                </a:lnTo>
              </a:path>
            </a:pathLst>
          </a:custGeom>
          <a:solidFill>
            <a:srgbClr val="FFFFFF"/>
          </a:solidFill>
          <a:ln w="12700" cap="rnd" cmpd="sng">
            <a:solidFill>
              <a:srgbClr val="000000"/>
            </a:solidFill>
            <a:prstDash val="solid"/>
            <a:round/>
            <a:headEnd type="none" w="med" len="med"/>
            <a:tailEnd type="none" w="med" len="med"/>
          </a:ln>
        </p:spPr>
        <p:txBody>
          <a:bodyPr/>
          <a:lstStyle/>
          <a:p>
            <a:endParaRPr lang="en-US"/>
          </a:p>
        </p:txBody>
      </p:sp>
      <p:sp>
        <p:nvSpPr>
          <p:cNvPr id="7230" name="Freeform 62"/>
          <p:cNvSpPr>
            <a:spLocks/>
          </p:cNvSpPr>
          <p:nvPr/>
        </p:nvSpPr>
        <p:spPr bwMode="auto">
          <a:xfrm>
            <a:off x="6837363" y="2528888"/>
            <a:ext cx="341312" cy="596900"/>
          </a:xfrm>
          <a:custGeom>
            <a:avLst/>
            <a:gdLst>
              <a:gd name="T0" fmla="*/ 2147483647 w 215"/>
              <a:gd name="T1" fmla="*/ 2147483647 h 376"/>
              <a:gd name="T2" fmla="*/ 2147483647 w 215"/>
              <a:gd name="T3" fmla="*/ 2147483647 h 376"/>
              <a:gd name="T4" fmla="*/ 2147483647 w 215"/>
              <a:gd name="T5" fmla="*/ 2147483647 h 376"/>
              <a:gd name="T6" fmla="*/ 2147483647 w 215"/>
              <a:gd name="T7" fmla="*/ 2147483647 h 376"/>
              <a:gd name="T8" fmla="*/ 2147483647 w 215"/>
              <a:gd name="T9" fmla="*/ 2147483647 h 376"/>
              <a:gd name="T10" fmla="*/ 2147483647 w 215"/>
              <a:gd name="T11" fmla="*/ 2147483647 h 376"/>
              <a:gd name="T12" fmla="*/ 2147483647 w 215"/>
              <a:gd name="T13" fmla="*/ 2147483647 h 376"/>
              <a:gd name="T14" fmla="*/ 2147483647 w 215"/>
              <a:gd name="T15" fmla="*/ 2147483647 h 376"/>
              <a:gd name="T16" fmla="*/ 2147483647 w 215"/>
              <a:gd name="T17" fmla="*/ 2147483647 h 376"/>
              <a:gd name="T18" fmla="*/ 2147483647 w 215"/>
              <a:gd name="T19" fmla="*/ 2147483647 h 376"/>
              <a:gd name="T20" fmla="*/ 2147483647 w 215"/>
              <a:gd name="T21" fmla="*/ 2147483647 h 376"/>
              <a:gd name="T22" fmla="*/ 2147483647 w 215"/>
              <a:gd name="T23" fmla="*/ 2147483647 h 376"/>
              <a:gd name="T24" fmla="*/ 2147483647 w 215"/>
              <a:gd name="T25" fmla="*/ 2147483647 h 376"/>
              <a:gd name="T26" fmla="*/ 2147483647 w 215"/>
              <a:gd name="T27" fmla="*/ 2147483647 h 376"/>
              <a:gd name="T28" fmla="*/ 2147483647 w 215"/>
              <a:gd name="T29" fmla="*/ 2147483647 h 376"/>
              <a:gd name="T30" fmla="*/ 2147483647 w 215"/>
              <a:gd name="T31" fmla="*/ 2147483647 h 376"/>
              <a:gd name="T32" fmla="*/ 2147483647 w 215"/>
              <a:gd name="T33" fmla="*/ 2147483647 h 376"/>
              <a:gd name="T34" fmla="*/ 2147483647 w 215"/>
              <a:gd name="T35" fmla="*/ 2147483647 h 376"/>
              <a:gd name="T36" fmla="*/ 2147483647 w 215"/>
              <a:gd name="T37" fmla="*/ 2147483647 h 376"/>
              <a:gd name="T38" fmla="*/ 2147483647 w 215"/>
              <a:gd name="T39" fmla="*/ 2147483647 h 376"/>
              <a:gd name="T40" fmla="*/ 2147483647 w 215"/>
              <a:gd name="T41" fmla="*/ 2147483647 h 376"/>
              <a:gd name="T42" fmla="*/ 2147483647 w 215"/>
              <a:gd name="T43" fmla="*/ 2147483647 h 376"/>
              <a:gd name="T44" fmla="*/ 2147483647 w 215"/>
              <a:gd name="T45" fmla="*/ 2147483647 h 376"/>
              <a:gd name="T46" fmla="*/ 2147483647 w 215"/>
              <a:gd name="T47" fmla="*/ 2147483647 h 376"/>
              <a:gd name="T48" fmla="*/ 2147483647 w 215"/>
              <a:gd name="T49" fmla="*/ 2147483647 h 376"/>
              <a:gd name="T50" fmla="*/ 2147483647 w 215"/>
              <a:gd name="T51" fmla="*/ 2147483647 h 376"/>
              <a:gd name="T52" fmla="*/ 2147483647 w 215"/>
              <a:gd name="T53" fmla="*/ 2147483647 h 376"/>
              <a:gd name="T54" fmla="*/ 2147483647 w 215"/>
              <a:gd name="T55" fmla="*/ 2147483647 h 376"/>
              <a:gd name="T56" fmla="*/ 2147483647 w 215"/>
              <a:gd name="T57" fmla="*/ 2147483647 h 376"/>
              <a:gd name="T58" fmla="*/ 0 w 215"/>
              <a:gd name="T59" fmla="*/ 2147483647 h 376"/>
              <a:gd name="T60" fmla="*/ 0 w 215"/>
              <a:gd name="T61" fmla="*/ 2147483647 h 376"/>
              <a:gd name="T62" fmla="*/ 2147483647 w 215"/>
              <a:gd name="T63" fmla="*/ 2147483647 h 376"/>
              <a:gd name="T64" fmla="*/ 2147483647 w 215"/>
              <a:gd name="T65" fmla="*/ 2147483647 h 376"/>
              <a:gd name="T66" fmla="*/ 2147483647 w 215"/>
              <a:gd name="T67" fmla="*/ 2147483647 h 376"/>
              <a:gd name="T68" fmla="*/ 2147483647 w 215"/>
              <a:gd name="T69" fmla="*/ 2147483647 h 376"/>
              <a:gd name="T70" fmla="*/ 2147483647 w 215"/>
              <a:gd name="T71" fmla="*/ 2147483647 h 376"/>
              <a:gd name="T72" fmla="*/ 2147483647 w 215"/>
              <a:gd name="T73" fmla="*/ 2147483647 h 376"/>
              <a:gd name="T74" fmla="*/ 2147483647 w 215"/>
              <a:gd name="T75" fmla="*/ 2147483647 h 376"/>
              <a:gd name="T76" fmla="*/ 2147483647 w 215"/>
              <a:gd name="T77" fmla="*/ 2147483647 h 376"/>
              <a:gd name="T78" fmla="*/ 2147483647 w 215"/>
              <a:gd name="T79" fmla="*/ 2147483647 h 376"/>
              <a:gd name="T80" fmla="*/ 2147483647 w 215"/>
              <a:gd name="T81" fmla="*/ 2147483647 h 376"/>
              <a:gd name="T82" fmla="*/ 2147483647 w 215"/>
              <a:gd name="T83" fmla="*/ 2147483647 h 376"/>
              <a:gd name="T84" fmla="*/ 2147483647 w 215"/>
              <a:gd name="T85" fmla="*/ 2147483647 h 376"/>
              <a:gd name="T86" fmla="*/ 2147483647 w 215"/>
              <a:gd name="T87" fmla="*/ 2147483647 h 376"/>
              <a:gd name="T88" fmla="*/ 2147483647 w 215"/>
              <a:gd name="T89" fmla="*/ 2147483647 h 376"/>
              <a:gd name="T90" fmla="*/ 2147483647 w 215"/>
              <a:gd name="T91" fmla="*/ 2147483647 h 376"/>
              <a:gd name="T92" fmla="*/ 2147483647 w 215"/>
              <a:gd name="T93" fmla="*/ 2147483647 h 376"/>
              <a:gd name="T94" fmla="*/ 2147483647 w 215"/>
              <a:gd name="T95" fmla="*/ 2147483647 h 376"/>
              <a:gd name="T96" fmla="*/ 2147483647 w 215"/>
              <a:gd name="T97" fmla="*/ 2147483647 h 376"/>
              <a:gd name="T98" fmla="*/ 2147483647 w 215"/>
              <a:gd name="T99" fmla="*/ 2147483647 h 376"/>
              <a:gd name="T100" fmla="*/ 2147483647 w 215"/>
              <a:gd name="T101" fmla="*/ 2147483647 h 376"/>
              <a:gd name="T102" fmla="*/ 2147483647 w 215"/>
              <a:gd name="T103" fmla="*/ 2147483647 h 376"/>
              <a:gd name="T104" fmla="*/ 2147483647 w 215"/>
              <a:gd name="T105" fmla="*/ 2147483647 h 376"/>
              <a:gd name="T106" fmla="*/ 2147483647 w 215"/>
              <a:gd name="T107" fmla="*/ 2147483647 h 376"/>
              <a:gd name="T108" fmla="*/ 2147483647 w 215"/>
              <a:gd name="T109" fmla="*/ 2147483647 h 3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5"/>
              <a:gd name="T166" fmla="*/ 0 h 376"/>
              <a:gd name="T167" fmla="*/ 215 w 215"/>
              <a:gd name="T168" fmla="*/ 376 h 37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5" h="376">
                <a:moveTo>
                  <a:pt x="214" y="298"/>
                </a:moveTo>
                <a:lnTo>
                  <a:pt x="209" y="294"/>
                </a:lnTo>
                <a:lnTo>
                  <a:pt x="203" y="289"/>
                </a:lnTo>
                <a:lnTo>
                  <a:pt x="195" y="282"/>
                </a:lnTo>
                <a:lnTo>
                  <a:pt x="187" y="275"/>
                </a:lnTo>
                <a:lnTo>
                  <a:pt x="178" y="268"/>
                </a:lnTo>
                <a:lnTo>
                  <a:pt x="169" y="259"/>
                </a:lnTo>
                <a:lnTo>
                  <a:pt x="159" y="250"/>
                </a:lnTo>
                <a:lnTo>
                  <a:pt x="149" y="240"/>
                </a:lnTo>
                <a:lnTo>
                  <a:pt x="139" y="231"/>
                </a:lnTo>
                <a:lnTo>
                  <a:pt x="129" y="221"/>
                </a:lnTo>
                <a:lnTo>
                  <a:pt x="119" y="210"/>
                </a:lnTo>
                <a:lnTo>
                  <a:pt x="109" y="200"/>
                </a:lnTo>
                <a:lnTo>
                  <a:pt x="100" y="191"/>
                </a:lnTo>
                <a:lnTo>
                  <a:pt x="92" y="181"/>
                </a:lnTo>
                <a:lnTo>
                  <a:pt x="84" y="171"/>
                </a:lnTo>
                <a:lnTo>
                  <a:pt x="77" y="163"/>
                </a:lnTo>
                <a:lnTo>
                  <a:pt x="71" y="153"/>
                </a:lnTo>
                <a:lnTo>
                  <a:pt x="65" y="144"/>
                </a:lnTo>
                <a:lnTo>
                  <a:pt x="59" y="134"/>
                </a:lnTo>
                <a:lnTo>
                  <a:pt x="54" y="124"/>
                </a:lnTo>
                <a:lnTo>
                  <a:pt x="50" y="114"/>
                </a:lnTo>
                <a:lnTo>
                  <a:pt x="46" y="104"/>
                </a:lnTo>
                <a:lnTo>
                  <a:pt x="44" y="93"/>
                </a:lnTo>
                <a:lnTo>
                  <a:pt x="43" y="83"/>
                </a:lnTo>
                <a:lnTo>
                  <a:pt x="43" y="72"/>
                </a:lnTo>
                <a:lnTo>
                  <a:pt x="44" y="62"/>
                </a:lnTo>
                <a:lnTo>
                  <a:pt x="47" y="51"/>
                </a:lnTo>
                <a:lnTo>
                  <a:pt x="51" y="41"/>
                </a:lnTo>
                <a:lnTo>
                  <a:pt x="57" y="30"/>
                </a:lnTo>
                <a:lnTo>
                  <a:pt x="65" y="20"/>
                </a:lnTo>
                <a:lnTo>
                  <a:pt x="75" y="10"/>
                </a:lnTo>
                <a:lnTo>
                  <a:pt x="88" y="0"/>
                </a:lnTo>
                <a:lnTo>
                  <a:pt x="80" y="2"/>
                </a:lnTo>
                <a:lnTo>
                  <a:pt x="74" y="6"/>
                </a:lnTo>
                <a:lnTo>
                  <a:pt x="67" y="9"/>
                </a:lnTo>
                <a:lnTo>
                  <a:pt x="62" y="14"/>
                </a:lnTo>
                <a:lnTo>
                  <a:pt x="56" y="19"/>
                </a:lnTo>
                <a:lnTo>
                  <a:pt x="51" y="24"/>
                </a:lnTo>
                <a:lnTo>
                  <a:pt x="47" y="29"/>
                </a:lnTo>
                <a:lnTo>
                  <a:pt x="43" y="35"/>
                </a:lnTo>
                <a:lnTo>
                  <a:pt x="39" y="41"/>
                </a:lnTo>
                <a:lnTo>
                  <a:pt x="35" y="46"/>
                </a:lnTo>
                <a:lnTo>
                  <a:pt x="32" y="52"/>
                </a:lnTo>
                <a:lnTo>
                  <a:pt x="29" y="57"/>
                </a:lnTo>
                <a:lnTo>
                  <a:pt x="27" y="62"/>
                </a:lnTo>
                <a:lnTo>
                  <a:pt x="25" y="66"/>
                </a:lnTo>
                <a:lnTo>
                  <a:pt x="23" y="70"/>
                </a:lnTo>
                <a:lnTo>
                  <a:pt x="21" y="73"/>
                </a:lnTo>
                <a:lnTo>
                  <a:pt x="19" y="77"/>
                </a:lnTo>
                <a:lnTo>
                  <a:pt x="17" y="81"/>
                </a:lnTo>
                <a:lnTo>
                  <a:pt x="15" y="86"/>
                </a:lnTo>
                <a:lnTo>
                  <a:pt x="13" y="91"/>
                </a:lnTo>
                <a:lnTo>
                  <a:pt x="10" y="98"/>
                </a:lnTo>
                <a:lnTo>
                  <a:pt x="8" y="105"/>
                </a:lnTo>
                <a:lnTo>
                  <a:pt x="6" y="112"/>
                </a:lnTo>
                <a:lnTo>
                  <a:pt x="4" y="121"/>
                </a:lnTo>
                <a:lnTo>
                  <a:pt x="2" y="130"/>
                </a:lnTo>
                <a:lnTo>
                  <a:pt x="1" y="140"/>
                </a:lnTo>
                <a:lnTo>
                  <a:pt x="0" y="150"/>
                </a:lnTo>
                <a:lnTo>
                  <a:pt x="0" y="161"/>
                </a:lnTo>
                <a:lnTo>
                  <a:pt x="0" y="173"/>
                </a:lnTo>
                <a:lnTo>
                  <a:pt x="1" y="186"/>
                </a:lnTo>
                <a:lnTo>
                  <a:pt x="3" y="199"/>
                </a:lnTo>
                <a:lnTo>
                  <a:pt x="6" y="213"/>
                </a:lnTo>
                <a:lnTo>
                  <a:pt x="11" y="226"/>
                </a:lnTo>
                <a:lnTo>
                  <a:pt x="15" y="240"/>
                </a:lnTo>
                <a:lnTo>
                  <a:pt x="21" y="253"/>
                </a:lnTo>
                <a:lnTo>
                  <a:pt x="26" y="265"/>
                </a:lnTo>
                <a:lnTo>
                  <a:pt x="32" y="277"/>
                </a:lnTo>
                <a:lnTo>
                  <a:pt x="38" y="288"/>
                </a:lnTo>
                <a:lnTo>
                  <a:pt x="44" y="299"/>
                </a:lnTo>
                <a:lnTo>
                  <a:pt x="50" y="309"/>
                </a:lnTo>
                <a:lnTo>
                  <a:pt x="56" y="319"/>
                </a:lnTo>
                <a:lnTo>
                  <a:pt x="61" y="329"/>
                </a:lnTo>
                <a:lnTo>
                  <a:pt x="66" y="338"/>
                </a:lnTo>
                <a:lnTo>
                  <a:pt x="71" y="346"/>
                </a:lnTo>
                <a:lnTo>
                  <a:pt x="75" y="354"/>
                </a:lnTo>
                <a:lnTo>
                  <a:pt x="78" y="362"/>
                </a:lnTo>
                <a:lnTo>
                  <a:pt x="80" y="369"/>
                </a:lnTo>
                <a:lnTo>
                  <a:pt x="81" y="375"/>
                </a:lnTo>
                <a:lnTo>
                  <a:pt x="89" y="369"/>
                </a:lnTo>
                <a:lnTo>
                  <a:pt x="96" y="364"/>
                </a:lnTo>
                <a:lnTo>
                  <a:pt x="104" y="358"/>
                </a:lnTo>
                <a:lnTo>
                  <a:pt x="112" y="353"/>
                </a:lnTo>
                <a:lnTo>
                  <a:pt x="120" y="348"/>
                </a:lnTo>
                <a:lnTo>
                  <a:pt x="128" y="343"/>
                </a:lnTo>
                <a:lnTo>
                  <a:pt x="136" y="339"/>
                </a:lnTo>
                <a:lnTo>
                  <a:pt x="144" y="334"/>
                </a:lnTo>
                <a:lnTo>
                  <a:pt x="152" y="331"/>
                </a:lnTo>
                <a:lnTo>
                  <a:pt x="160" y="327"/>
                </a:lnTo>
                <a:lnTo>
                  <a:pt x="167" y="324"/>
                </a:lnTo>
                <a:lnTo>
                  <a:pt x="173" y="321"/>
                </a:lnTo>
                <a:lnTo>
                  <a:pt x="179" y="318"/>
                </a:lnTo>
                <a:lnTo>
                  <a:pt x="185" y="316"/>
                </a:lnTo>
                <a:lnTo>
                  <a:pt x="190" y="314"/>
                </a:lnTo>
                <a:lnTo>
                  <a:pt x="194" y="313"/>
                </a:lnTo>
                <a:lnTo>
                  <a:pt x="197" y="311"/>
                </a:lnTo>
                <a:lnTo>
                  <a:pt x="200" y="310"/>
                </a:lnTo>
                <a:lnTo>
                  <a:pt x="202" y="309"/>
                </a:lnTo>
                <a:lnTo>
                  <a:pt x="205" y="308"/>
                </a:lnTo>
                <a:lnTo>
                  <a:pt x="207" y="306"/>
                </a:lnTo>
                <a:lnTo>
                  <a:pt x="208" y="305"/>
                </a:lnTo>
                <a:lnTo>
                  <a:pt x="210" y="304"/>
                </a:lnTo>
                <a:lnTo>
                  <a:pt x="211" y="303"/>
                </a:lnTo>
                <a:lnTo>
                  <a:pt x="212" y="302"/>
                </a:lnTo>
                <a:lnTo>
                  <a:pt x="213" y="301"/>
                </a:lnTo>
                <a:lnTo>
                  <a:pt x="213" y="300"/>
                </a:lnTo>
                <a:lnTo>
                  <a:pt x="214" y="299"/>
                </a:lnTo>
                <a:lnTo>
                  <a:pt x="214" y="298"/>
                </a:lnTo>
              </a:path>
            </a:pathLst>
          </a:custGeom>
          <a:solidFill>
            <a:srgbClr val="EAEAEA"/>
          </a:solidFill>
          <a:ln w="12700" cap="rnd" cmpd="sng">
            <a:solidFill>
              <a:srgbClr val="000000"/>
            </a:solidFill>
            <a:prstDash val="solid"/>
            <a:round/>
            <a:headEnd type="none" w="med" len="med"/>
            <a:tailEnd type="none" w="med" len="med"/>
          </a:ln>
        </p:spPr>
        <p:txBody>
          <a:bodyPr/>
          <a:lstStyle/>
          <a:p>
            <a:endParaRPr lang="en-US"/>
          </a:p>
        </p:txBody>
      </p:sp>
      <p:sp>
        <p:nvSpPr>
          <p:cNvPr id="7231" name="Freeform 63"/>
          <p:cNvSpPr>
            <a:spLocks/>
          </p:cNvSpPr>
          <p:nvPr/>
        </p:nvSpPr>
        <p:spPr bwMode="auto">
          <a:xfrm>
            <a:off x="6923088" y="2995613"/>
            <a:ext cx="28575" cy="187325"/>
          </a:xfrm>
          <a:custGeom>
            <a:avLst/>
            <a:gdLst>
              <a:gd name="T0" fmla="*/ 2147483647 w 18"/>
              <a:gd name="T1" fmla="*/ 2147483647 h 118"/>
              <a:gd name="T2" fmla="*/ 2147483647 w 18"/>
              <a:gd name="T3" fmla="*/ 2147483647 h 118"/>
              <a:gd name="T4" fmla="*/ 2147483647 w 18"/>
              <a:gd name="T5" fmla="*/ 2147483647 h 118"/>
              <a:gd name="T6" fmla="*/ 2147483647 w 18"/>
              <a:gd name="T7" fmla="*/ 2147483647 h 118"/>
              <a:gd name="T8" fmla="*/ 2147483647 w 18"/>
              <a:gd name="T9" fmla="*/ 2147483647 h 118"/>
              <a:gd name="T10" fmla="*/ 2147483647 w 18"/>
              <a:gd name="T11" fmla="*/ 2147483647 h 118"/>
              <a:gd name="T12" fmla="*/ 2147483647 w 18"/>
              <a:gd name="T13" fmla="*/ 2147483647 h 118"/>
              <a:gd name="T14" fmla="*/ 2147483647 w 18"/>
              <a:gd name="T15" fmla="*/ 2147483647 h 118"/>
              <a:gd name="T16" fmla="*/ 2147483647 w 18"/>
              <a:gd name="T17" fmla="*/ 2147483647 h 118"/>
              <a:gd name="T18" fmla="*/ 2147483647 w 18"/>
              <a:gd name="T19" fmla="*/ 2147483647 h 118"/>
              <a:gd name="T20" fmla="*/ 2147483647 w 18"/>
              <a:gd name="T21" fmla="*/ 2147483647 h 118"/>
              <a:gd name="T22" fmla="*/ 2147483647 w 18"/>
              <a:gd name="T23" fmla="*/ 2147483647 h 118"/>
              <a:gd name="T24" fmla="*/ 2147483647 w 18"/>
              <a:gd name="T25" fmla="*/ 2147483647 h 118"/>
              <a:gd name="T26" fmla="*/ 2147483647 w 18"/>
              <a:gd name="T27" fmla="*/ 2147483647 h 118"/>
              <a:gd name="T28" fmla="*/ 2147483647 w 18"/>
              <a:gd name="T29" fmla="*/ 2147483647 h 118"/>
              <a:gd name="T30" fmla="*/ 2147483647 w 18"/>
              <a:gd name="T31" fmla="*/ 2147483647 h 118"/>
              <a:gd name="T32" fmla="*/ 0 w 18"/>
              <a:gd name="T33" fmla="*/ 2147483647 h 118"/>
              <a:gd name="T34" fmla="*/ 0 w 18"/>
              <a:gd name="T35" fmla="*/ 2147483647 h 118"/>
              <a:gd name="T36" fmla="*/ 2147483647 w 18"/>
              <a:gd name="T37" fmla="*/ 2147483647 h 118"/>
              <a:gd name="T38" fmla="*/ 2147483647 w 18"/>
              <a:gd name="T39" fmla="*/ 0 h 118"/>
              <a:gd name="T40" fmla="*/ 2147483647 w 18"/>
              <a:gd name="T41" fmla="*/ 2147483647 h 118"/>
              <a:gd name="T42" fmla="*/ 2147483647 w 18"/>
              <a:gd name="T43" fmla="*/ 2147483647 h 118"/>
              <a:gd name="T44" fmla="*/ 2147483647 w 18"/>
              <a:gd name="T45" fmla="*/ 2147483647 h 118"/>
              <a:gd name="T46" fmla="*/ 2147483647 w 18"/>
              <a:gd name="T47" fmla="*/ 2147483647 h 118"/>
              <a:gd name="T48" fmla="*/ 2147483647 w 18"/>
              <a:gd name="T49" fmla="*/ 2147483647 h 118"/>
              <a:gd name="T50" fmla="*/ 2147483647 w 18"/>
              <a:gd name="T51" fmla="*/ 2147483647 h 118"/>
              <a:gd name="T52" fmla="*/ 2147483647 w 18"/>
              <a:gd name="T53" fmla="*/ 2147483647 h 118"/>
              <a:gd name="T54" fmla="*/ 2147483647 w 18"/>
              <a:gd name="T55" fmla="*/ 2147483647 h 118"/>
              <a:gd name="T56" fmla="*/ 2147483647 w 18"/>
              <a:gd name="T57" fmla="*/ 2147483647 h 118"/>
              <a:gd name="T58" fmla="*/ 2147483647 w 18"/>
              <a:gd name="T59" fmla="*/ 2147483647 h 118"/>
              <a:gd name="T60" fmla="*/ 2147483647 w 18"/>
              <a:gd name="T61" fmla="*/ 2147483647 h 118"/>
              <a:gd name="T62" fmla="*/ 2147483647 w 18"/>
              <a:gd name="T63" fmla="*/ 2147483647 h 118"/>
              <a:gd name="T64" fmla="*/ 2147483647 w 18"/>
              <a:gd name="T65" fmla="*/ 2147483647 h 118"/>
              <a:gd name="T66" fmla="*/ 2147483647 w 18"/>
              <a:gd name="T67" fmla="*/ 2147483647 h 118"/>
              <a:gd name="T68" fmla="*/ 2147483647 w 18"/>
              <a:gd name="T69" fmla="*/ 2147483647 h 118"/>
              <a:gd name="T70" fmla="*/ 2147483647 w 18"/>
              <a:gd name="T71" fmla="*/ 2147483647 h 118"/>
              <a:gd name="T72" fmla="*/ 2147483647 w 18"/>
              <a:gd name="T73" fmla="*/ 2147483647 h 118"/>
              <a:gd name="T74" fmla="*/ 2147483647 w 18"/>
              <a:gd name="T75" fmla="*/ 2147483647 h 118"/>
              <a:gd name="T76" fmla="*/ 2147483647 w 18"/>
              <a:gd name="T77" fmla="*/ 2147483647 h 118"/>
              <a:gd name="T78" fmla="*/ 2147483647 w 18"/>
              <a:gd name="T79" fmla="*/ 2147483647 h 118"/>
              <a:gd name="T80" fmla="*/ 2147483647 w 18"/>
              <a:gd name="T81" fmla="*/ 2147483647 h 11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
              <a:gd name="T124" fmla="*/ 0 h 118"/>
              <a:gd name="T125" fmla="*/ 18 w 18"/>
              <a:gd name="T126" fmla="*/ 118 h 11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 h="118">
                <a:moveTo>
                  <a:pt x="13" y="117"/>
                </a:moveTo>
                <a:lnTo>
                  <a:pt x="12" y="114"/>
                </a:lnTo>
                <a:lnTo>
                  <a:pt x="11" y="111"/>
                </a:lnTo>
                <a:lnTo>
                  <a:pt x="10" y="108"/>
                </a:lnTo>
                <a:lnTo>
                  <a:pt x="10" y="106"/>
                </a:lnTo>
                <a:lnTo>
                  <a:pt x="9" y="104"/>
                </a:lnTo>
                <a:lnTo>
                  <a:pt x="8" y="102"/>
                </a:lnTo>
                <a:lnTo>
                  <a:pt x="7" y="99"/>
                </a:lnTo>
                <a:lnTo>
                  <a:pt x="7" y="97"/>
                </a:lnTo>
                <a:lnTo>
                  <a:pt x="6" y="96"/>
                </a:lnTo>
                <a:lnTo>
                  <a:pt x="6" y="94"/>
                </a:lnTo>
                <a:lnTo>
                  <a:pt x="5" y="92"/>
                </a:lnTo>
                <a:lnTo>
                  <a:pt x="4" y="91"/>
                </a:lnTo>
                <a:lnTo>
                  <a:pt x="4" y="89"/>
                </a:lnTo>
                <a:lnTo>
                  <a:pt x="4" y="88"/>
                </a:lnTo>
                <a:lnTo>
                  <a:pt x="3" y="87"/>
                </a:lnTo>
                <a:lnTo>
                  <a:pt x="2" y="85"/>
                </a:lnTo>
                <a:lnTo>
                  <a:pt x="1" y="82"/>
                </a:lnTo>
                <a:lnTo>
                  <a:pt x="1" y="79"/>
                </a:lnTo>
                <a:lnTo>
                  <a:pt x="1" y="75"/>
                </a:lnTo>
                <a:lnTo>
                  <a:pt x="1" y="71"/>
                </a:lnTo>
                <a:lnTo>
                  <a:pt x="1" y="67"/>
                </a:lnTo>
                <a:lnTo>
                  <a:pt x="1" y="62"/>
                </a:lnTo>
                <a:lnTo>
                  <a:pt x="1" y="57"/>
                </a:lnTo>
                <a:lnTo>
                  <a:pt x="1" y="52"/>
                </a:lnTo>
                <a:lnTo>
                  <a:pt x="1" y="47"/>
                </a:lnTo>
                <a:lnTo>
                  <a:pt x="1" y="42"/>
                </a:lnTo>
                <a:lnTo>
                  <a:pt x="1" y="36"/>
                </a:lnTo>
                <a:lnTo>
                  <a:pt x="1" y="31"/>
                </a:lnTo>
                <a:lnTo>
                  <a:pt x="1" y="26"/>
                </a:lnTo>
                <a:lnTo>
                  <a:pt x="1" y="21"/>
                </a:lnTo>
                <a:lnTo>
                  <a:pt x="0" y="15"/>
                </a:lnTo>
                <a:lnTo>
                  <a:pt x="0" y="11"/>
                </a:lnTo>
                <a:lnTo>
                  <a:pt x="0" y="8"/>
                </a:lnTo>
                <a:lnTo>
                  <a:pt x="0" y="5"/>
                </a:lnTo>
                <a:lnTo>
                  <a:pt x="1" y="3"/>
                </a:lnTo>
                <a:lnTo>
                  <a:pt x="1" y="1"/>
                </a:lnTo>
                <a:lnTo>
                  <a:pt x="1" y="0"/>
                </a:lnTo>
                <a:lnTo>
                  <a:pt x="2" y="0"/>
                </a:lnTo>
                <a:lnTo>
                  <a:pt x="3" y="0"/>
                </a:lnTo>
                <a:lnTo>
                  <a:pt x="4" y="1"/>
                </a:lnTo>
                <a:lnTo>
                  <a:pt x="6" y="3"/>
                </a:lnTo>
                <a:lnTo>
                  <a:pt x="7" y="4"/>
                </a:lnTo>
                <a:lnTo>
                  <a:pt x="7" y="5"/>
                </a:lnTo>
                <a:lnTo>
                  <a:pt x="8" y="7"/>
                </a:lnTo>
                <a:lnTo>
                  <a:pt x="9" y="9"/>
                </a:lnTo>
                <a:lnTo>
                  <a:pt x="10" y="10"/>
                </a:lnTo>
                <a:lnTo>
                  <a:pt x="10" y="11"/>
                </a:lnTo>
                <a:lnTo>
                  <a:pt x="11" y="13"/>
                </a:lnTo>
                <a:lnTo>
                  <a:pt x="12" y="15"/>
                </a:lnTo>
                <a:lnTo>
                  <a:pt x="13" y="18"/>
                </a:lnTo>
                <a:lnTo>
                  <a:pt x="13" y="20"/>
                </a:lnTo>
                <a:lnTo>
                  <a:pt x="14" y="23"/>
                </a:lnTo>
                <a:lnTo>
                  <a:pt x="14" y="25"/>
                </a:lnTo>
                <a:lnTo>
                  <a:pt x="15" y="28"/>
                </a:lnTo>
                <a:lnTo>
                  <a:pt x="15" y="30"/>
                </a:lnTo>
                <a:lnTo>
                  <a:pt x="16" y="34"/>
                </a:lnTo>
                <a:lnTo>
                  <a:pt x="16" y="37"/>
                </a:lnTo>
                <a:lnTo>
                  <a:pt x="16" y="41"/>
                </a:lnTo>
                <a:lnTo>
                  <a:pt x="16" y="46"/>
                </a:lnTo>
                <a:lnTo>
                  <a:pt x="15" y="49"/>
                </a:lnTo>
                <a:lnTo>
                  <a:pt x="15" y="54"/>
                </a:lnTo>
                <a:lnTo>
                  <a:pt x="14" y="59"/>
                </a:lnTo>
                <a:lnTo>
                  <a:pt x="13" y="64"/>
                </a:lnTo>
                <a:lnTo>
                  <a:pt x="13" y="68"/>
                </a:lnTo>
                <a:lnTo>
                  <a:pt x="13" y="73"/>
                </a:lnTo>
                <a:lnTo>
                  <a:pt x="13" y="77"/>
                </a:lnTo>
                <a:lnTo>
                  <a:pt x="13" y="81"/>
                </a:lnTo>
                <a:lnTo>
                  <a:pt x="13" y="85"/>
                </a:lnTo>
                <a:lnTo>
                  <a:pt x="13" y="88"/>
                </a:lnTo>
                <a:lnTo>
                  <a:pt x="13" y="92"/>
                </a:lnTo>
                <a:lnTo>
                  <a:pt x="13" y="95"/>
                </a:lnTo>
                <a:lnTo>
                  <a:pt x="13" y="99"/>
                </a:lnTo>
                <a:lnTo>
                  <a:pt x="14" y="102"/>
                </a:lnTo>
                <a:lnTo>
                  <a:pt x="14" y="105"/>
                </a:lnTo>
                <a:lnTo>
                  <a:pt x="15" y="107"/>
                </a:lnTo>
                <a:lnTo>
                  <a:pt x="16" y="110"/>
                </a:lnTo>
                <a:lnTo>
                  <a:pt x="16" y="112"/>
                </a:lnTo>
                <a:lnTo>
                  <a:pt x="17" y="115"/>
                </a:lnTo>
                <a:lnTo>
                  <a:pt x="13" y="117"/>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32" name="Freeform 64"/>
          <p:cNvSpPr>
            <a:spLocks/>
          </p:cNvSpPr>
          <p:nvPr/>
        </p:nvSpPr>
        <p:spPr bwMode="auto">
          <a:xfrm>
            <a:off x="6923088" y="2995613"/>
            <a:ext cx="38100" cy="196850"/>
          </a:xfrm>
          <a:custGeom>
            <a:avLst/>
            <a:gdLst>
              <a:gd name="T0" fmla="*/ 2147483647 w 24"/>
              <a:gd name="T1" fmla="*/ 2147483647 h 124"/>
              <a:gd name="T2" fmla="*/ 2147483647 w 24"/>
              <a:gd name="T3" fmla="*/ 2147483647 h 124"/>
              <a:gd name="T4" fmla="*/ 2147483647 w 24"/>
              <a:gd name="T5" fmla="*/ 2147483647 h 124"/>
              <a:gd name="T6" fmla="*/ 2147483647 w 24"/>
              <a:gd name="T7" fmla="*/ 2147483647 h 124"/>
              <a:gd name="T8" fmla="*/ 2147483647 w 24"/>
              <a:gd name="T9" fmla="*/ 2147483647 h 124"/>
              <a:gd name="T10" fmla="*/ 2147483647 w 24"/>
              <a:gd name="T11" fmla="*/ 2147483647 h 124"/>
              <a:gd name="T12" fmla="*/ 2147483647 w 24"/>
              <a:gd name="T13" fmla="*/ 2147483647 h 124"/>
              <a:gd name="T14" fmla="*/ 2147483647 w 24"/>
              <a:gd name="T15" fmla="*/ 2147483647 h 124"/>
              <a:gd name="T16" fmla="*/ 2147483647 w 24"/>
              <a:gd name="T17" fmla="*/ 2147483647 h 124"/>
              <a:gd name="T18" fmla="*/ 2147483647 w 24"/>
              <a:gd name="T19" fmla="*/ 2147483647 h 124"/>
              <a:gd name="T20" fmla="*/ 2147483647 w 24"/>
              <a:gd name="T21" fmla="*/ 2147483647 h 124"/>
              <a:gd name="T22" fmla="*/ 2147483647 w 24"/>
              <a:gd name="T23" fmla="*/ 2147483647 h 124"/>
              <a:gd name="T24" fmla="*/ 2147483647 w 24"/>
              <a:gd name="T25" fmla="*/ 2147483647 h 124"/>
              <a:gd name="T26" fmla="*/ 2147483647 w 24"/>
              <a:gd name="T27" fmla="*/ 2147483647 h 124"/>
              <a:gd name="T28" fmla="*/ 2147483647 w 24"/>
              <a:gd name="T29" fmla="*/ 2147483647 h 124"/>
              <a:gd name="T30" fmla="*/ 2147483647 w 24"/>
              <a:gd name="T31" fmla="*/ 2147483647 h 124"/>
              <a:gd name="T32" fmla="*/ 0 w 24"/>
              <a:gd name="T33" fmla="*/ 2147483647 h 124"/>
              <a:gd name="T34" fmla="*/ 0 w 24"/>
              <a:gd name="T35" fmla="*/ 2147483647 h 124"/>
              <a:gd name="T36" fmla="*/ 2147483647 w 24"/>
              <a:gd name="T37" fmla="*/ 2147483647 h 124"/>
              <a:gd name="T38" fmla="*/ 2147483647 w 24"/>
              <a:gd name="T39" fmla="*/ 0 h 124"/>
              <a:gd name="T40" fmla="*/ 2147483647 w 24"/>
              <a:gd name="T41" fmla="*/ 2147483647 h 124"/>
              <a:gd name="T42" fmla="*/ 2147483647 w 24"/>
              <a:gd name="T43" fmla="*/ 2147483647 h 124"/>
              <a:gd name="T44" fmla="*/ 2147483647 w 24"/>
              <a:gd name="T45" fmla="*/ 2147483647 h 124"/>
              <a:gd name="T46" fmla="*/ 2147483647 w 24"/>
              <a:gd name="T47" fmla="*/ 2147483647 h 124"/>
              <a:gd name="T48" fmla="*/ 2147483647 w 24"/>
              <a:gd name="T49" fmla="*/ 2147483647 h 124"/>
              <a:gd name="T50" fmla="*/ 2147483647 w 24"/>
              <a:gd name="T51" fmla="*/ 2147483647 h 124"/>
              <a:gd name="T52" fmla="*/ 2147483647 w 24"/>
              <a:gd name="T53" fmla="*/ 2147483647 h 124"/>
              <a:gd name="T54" fmla="*/ 2147483647 w 24"/>
              <a:gd name="T55" fmla="*/ 2147483647 h 124"/>
              <a:gd name="T56" fmla="*/ 2147483647 w 24"/>
              <a:gd name="T57" fmla="*/ 2147483647 h 124"/>
              <a:gd name="T58" fmla="*/ 2147483647 w 24"/>
              <a:gd name="T59" fmla="*/ 2147483647 h 124"/>
              <a:gd name="T60" fmla="*/ 2147483647 w 24"/>
              <a:gd name="T61" fmla="*/ 2147483647 h 124"/>
              <a:gd name="T62" fmla="*/ 2147483647 w 24"/>
              <a:gd name="T63" fmla="*/ 2147483647 h 124"/>
              <a:gd name="T64" fmla="*/ 2147483647 w 24"/>
              <a:gd name="T65" fmla="*/ 2147483647 h 124"/>
              <a:gd name="T66" fmla="*/ 2147483647 w 24"/>
              <a:gd name="T67" fmla="*/ 2147483647 h 124"/>
              <a:gd name="T68" fmla="*/ 2147483647 w 24"/>
              <a:gd name="T69" fmla="*/ 2147483647 h 124"/>
              <a:gd name="T70" fmla="*/ 2147483647 w 24"/>
              <a:gd name="T71" fmla="*/ 2147483647 h 124"/>
              <a:gd name="T72" fmla="*/ 2147483647 w 24"/>
              <a:gd name="T73" fmla="*/ 2147483647 h 124"/>
              <a:gd name="T74" fmla="*/ 2147483647 w 24"/>
              <a:gd name="T75" fmla="*/ 2147483647 h 124"/>
              <a:gd name="T76" fmla="*/ 2147483647 w 24"/>
              <a:gd name="T77" fmla="*/ 2147483647 h 124"/>
              <a:gd name="T78" fmla="*/ 2147483647 w 24"/>
              <a:gd name="T79" fmla="*/ 2147483647 h 1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
              <a:gd name="T121" fmla="*/ 0 h 124"/>
              <a:gd name="T122" fmla="*/ 24 w 24"/>
              <a:gd name="T123" fmla="*/ 124 h 1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 h="124">
                <a:moveTo>
                  <a:pt x="17" y="123"/>
                </a:moveTo>
                <a:lnTo>
                  <a:pt x="16" y="120"/>
                </a:lnTo>
                <a:lnTo>
                  <a:pt x="15" y="117"/>
                </a:lnTo>
                <a:lnTo>
                  <a:pt x="14" y="114"/>
                </a:lnTo>
                <a:lnTo>
                  <a:pt x="13" y="111"/>
                </a:lnTo>
                <a:lnTo>
                  <a:pt x="12" y="109"/>
                </a:lnTo>
                <a:lnTo>
                  <a:pt x="11" y="107"/>
                </a:lnTo>
                <a:lnTo>
                  <a:pt x="10" y="104"/>
                </a:lnTo>
                <a:lnTo>
                  <a:pt x="9" y="102"/>
                </a:lnTo>
                <a:lnTo>
                  <a:pt x="8" y="101"/>
                </a:lnTo>
                <a:lnTo>
                  <a:pt x="8" y="99"/>
                </a:lnTo>
                <a:lnTo>
                  <a:pt x="7" y="97"/>
                </a:lnTo>
                <a:lnTo>
                  <a:pt x="6" y="96"/>
                </a:lnTo>
                <a:lnTo>
                  <a:pt x="6" y="94"/>
                </a:lnTo>
                <a:lnTo>
                  <a:pt x="5" y="93"/>
                </a:lnTo>
                <a:lnTo>
                  <a:pt x="5" y="92"/>
                </a:lnTo>
                <a:lnTo>
                  <a:pt x="4" y="91"/>
                </a:lnTo>
                <a:lnTo>
                  <a:pt x="3" y="89"/>
                </a:lnTo>
                <a:lnTo>
                  <a:pt x="2" y="86"/>
                </a:lnTo>
                <a:lnTo>
                  <a:pt x="1" y="83"/>
                </a:lnTo>
                <a:lnTo>
                  <a:pt x="1" y="79"/>
                </a:lnTo>
                <a:lnTo>
                  <a:pt x="1" y="75"/>
                </a:lnTo>
                <a:lnTo>
                  <a:pt x="1" y="70"/>
                </a:lnTo>
                <a:lnTo>
                  <a:pt x="1" y="65"/>
                </a:lnTo>
                <a:lnTo>
                  <a:pt x="1" y="60"/>
                </a:lnTo>
                <a:lnTo>
                  <a:pt x="1" y="55"/>
                </a:lnTo>
                <a:lnTo>
                  <a:pt x="1" y="49"/>
                </a:lnTo>
                <a:lnTo>
                  <a:pt x="1" y="44"/>
                </a:lnTo>
                <a:lnTo>
                  <a:pt x="2" y="38"/>
                </a:lnTo>
                <a:lnTo>
                  <a:pt x="2" y="33"/>
                </a:lnTo>
                <a:lnTo>
                  <a:pt x="1" y="27"/>
                </a:lnTo>
                <a:lnTo>
                  <a:pt x="1" y="22"/>
                </a:lnTo>
                <a:lnTo>
                  <a:pt x="0" y="16"/>
                </a:lnTo>
                <a:lnTo>
                  <a:pt x="0" y="12"/>
                </a:lnTo>
                <a:lnTo>
                  <a:pt x="0" y="8"/>
                </a:lnTo>
                <a:lnTo>
                  <a:pt x="0" y="5"/>
                </a:lnTo>
                <a:lnTo>
                  <a:pt x="1" y="3"/>
                </a:lnTo>
                <a:lnTo>
                  <a:pt x="1" y="1"/>
                </a:lnTo>
                <a:lnTo>
                  <a:pt x="2" y="0"/>
                </a:lnTo>
                <a:lnTo>
                  <a:pt x="3" y="0"/>
                </a:lnTo>
                <a:lnTo>
                  <a:pt x="4" y="0"/>
                </a:lnTo>
                <a:lnTo>
                  <a:pt x="5" y="1"/>
                </a:lnTo>
                <a:lnTo>
                  <a:pt x="6" y="1"/>
                </a:lnTo>
                <a:lnTo>
                  <a:pt x="8" y="3"/>
                </a:lnTo>
                <a:lnTo>
                  <a:pt x="9" y="4"/>
                </a:lnTo>
                <a:lnTo>
                  <a:pt x="10" y="5"/>
                </a:lnTo>
                <a:lnTo>
                  <a:pt x="11" y="7"/>
                </a:lnTo>
                <a:lnTo>
                  <a:pt x="12" y="9"/>
                </a:lnTo>
                <a:lnTo>
                  <a:pt x="13" y="10"/>
                </a:lnTo>
                <a:lnTo>
                  <a:pt x="14" y="12"/>
                </a:lnTo>
                <a:lnTo>
                  <a:pt x="15" y="14"/>
                </a:lnTo>
                <a:lnTo>
                  <a:pt x="16" y="16"/>
                </a:lnTo>
                <a:lnTo>
                  <a:pt x="17" y="19"/>
                </a:lnTo>
                <a:lnTo>
                  <a:pt x="18" y="21"/>
                </a:lnTo>
                <a:lnTo>
                  <a:pt x="19" y="24"/>
                </a:lnTo>
                <a:lnTo>
                  <a:pt x="19" y="26"/>
                </a:lnTo>
                <a:lnTo>
                  <a:pt x="20" y="29"/>
                </a:lnTo>
                <a:lnTo>
                  <a:pt x="20" y="32"/>
                </a:lnTo>
                <a:lnTo>
                  <a:pt x="21" y="36"/>
                </a:lnTo>
                <a:lnTo>
                  <a:pt x="21" y="39"/>
                </a:lnTo>
                <a:lnTo>
                  <a:pt x="21" y="43"/>
                </a:lnTo>
                <a:lnTo>
                  <a:pt x="21" y="48"/>
                </a:lnTo>
                <a:lnTo>
                  <a:pt x="20" y="52"/>
                </a:lnTo>
                <a:lnTo>
                  <a:pt x="20" y="57"/>
                </a:lnTo>
                <a:lnTo>
                  <a:pt x="19" y="62"/>
                </a:lnTo>
                <a:lnTo>
                  <a:pt x="18" y="67"/>
                </a:lnTo>
                <a:lnTo>
                  <a:pt x="18" y="72"/>
                </a:lnTo>
                <a:lnTo>
                  <a:pt x="17" y="77"/>
                </a:lnTo>
                <a:lnTo>
                  <a:pt x="17" y="81"/>
                </a:lnTo>
                <a:lnTo>
                  <a:pt x="17" y="85"/>
                </a:lnTo>
                <a:lnTo>
                  <a:pt x="17" y="89"/>
                </a:lnTo>
                <a:lnTo>
                  <a:pt x="17" y="93"/>
                </a:lnTo>
                <a:lnTo>
                  <a:pt x="17" y="97"/>
                </a:lnTo>
                <a:lnTo>
                  <a:pt x="18" y="100"/>
                </a:lnTo>
                <a:lnTo>
                  <a:pt x="18" y="104"/>
                </a:lnTo>
                <a:lnTo>
                  <a:pt x="19" y="107"/>
                </a:lnTo>
                <a:lnTo>
                  <a:pt x="19" y="110"/>
                </a:lnTo>
                <a:lnTo>
                  <a:pt x="20" y="113"/>
                </a:lnTo>
                <a:lnTo>
                  <a:pt x="21" y="116"/>
                </a:lnTo>
                <a:lnTo>
                  <a:pt x="22" y="118"/>
                </a:lnTo>
                <a:lnTo>
                  <a:pt x="23" y="121"/>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33" name="Freeform 65"/>
          <p:cNvSpPr>
            <a:spLocks/>
          </p:cNvSpPr>
          <p:nvPr/>
        </p:nvSpPr>
        <p:spPr bwMode="auto">
          <a:xfrm>
            <a:off x="7177088" y="2949575"/>
            <a:ext cx="125412" cy="190500"/>
          </a:xfrm>
          <a:custGeom>
            <a:avLst/>
            <a:gdLst>
              <a:gd name="T0" fmla="*/ 2147483647 w 79"/>
              <a:gd name="T1" fmla="*/ 2147483647 h 120"/>
              <a:gd name="T2" fmla="*/ 2147483647 w 79"/>
              <a:gd name="T3" fmla="*/ 2147483647 h 120"/>
              <a:gd name="T4" fmla="*/ 2147483647 w 79"/>
              <a:gd name="T5" fmla="*/ 2147483647 h 120"/>
              <a:gd name="T6" fmla="*/ 2147483647 w 79"/>
              <a:gd name="T7" fmla="*/ 2147483647 h 120"/>
              <a:gd name="T8" fmla="*/ 2147483647 w 79"/>
              <a:gd name="T9" fmla="*/ 2147483647 h 120"/>
              <a:gd name="T10" fmla="*/ 2147483647 w 79"/>
              <a:gd name="T11" fmla="*/ 2147483647 h 120"/>
              <a:gd name="T12" fmla="*/ 2147483647 w 79"/>
              <a:gd name="T13" fmla="*/ 2147483647 h 120"/>
              <a:gd name="T14" fmla="*/ 2147483647 w 79"/>
              <a:gd name="T15" fmla="*/ 2147483647 h 120"/>
              <a:gd name="T16" fmla="*/ 2147483647 w 79"/>
              <a:gd name="T17" fmla="*/ 2147483647 h 120"/>
              <a:gd name="T18" fmla="*/ 2147483647 w 79"/>
              <a:gd name="T19" fmla="*/ 2147483647 h 120"/>
              <a:gd name="T20" fmla="*/ 2147483647 w 79"/>
              <a:gd name="T21" fmla="*/ 2147483647 h 120"/>
              <a:gd name="T22" fmla="*/ 2147483647 w 79"/>
              <a:gd name="T23" fmla="*/ 2147483647 h 120"/>
              <a:gd name="T24" fmla="*/ 2147483647 w 79"/>
              <a:gd name="T25" fmla="*/ 2147483647 h 120"/>
              <a:gd name="T26" fmla="*/ 2147483647 w 79"/>
              <a:gd name="T27" fmla="*/ 2147483647 h 120"/>
              <a:gd name="T28" fmla="*/ 2147483647 w 79"/>
              <a:gd name="T29" fmla="*/ 2147483647 h 120"/>
              <a:gd name="T30" fmla="*/ 2147483647 w 79"/>
              <a:gd name="T31" fmla="*/ 2147483647 h 120"/>
              <a:gd name="T32" fmla="*/ 2147483647 w 79"/>
              <a:gd name="T33" fmla="*/ 2147483647 h 120"/>
              <a:gd name="T34" fmla="*/ 2147483647 w 79"/>
              <a:gd name="T35" fmla="*/ 2147483647 h 120"/>
              <a:gd name="T36" fmla="*/ 2147483647 w 79"/>
              <a:gd name="T37" fmla="*/ 2147483647 h 120"/>
              <a:gd name="T38" fmla="*/ 2147483647 w 79"/>
              <a:gd name="T39" fmla="*/ 2147483647 h 120"/>
              <a:gd name="T40" fmla="*/ 2147483647 w 79"/>
              <a:gd name="T41" fmla="*/ 2147483647 h 120"/>
              <a:gd name="T42" fmla="*/ 2147483647 w 79"/>
              <a:gd name="T43" fmla="*/ 2147483647 h 120"/>
              <a:gd name="T44" fmla="*/ 2147483647 w 79"/>
              <a:gd name="T45" fmla="*/ 2147483647 h 120"/>
              <a:gd name="T46" fmla="*/ 2147483647 w 79"/>
              <a:gd name="T47" fmla="*/ 2147483647 h 120"/>
              <a:gd name="T48" fmla="*/ 2147483647 w 79"/>
              <a:gd name="T49" fmla="*/ 2147483647 h 120"/>
              <a:gd name="T50" fmla="*/ 2147483647 w 79"/>
              <a:gd name="T51" fmla="*/ 2147483647 h 120"/>
              <a:gd name="T52" fmla="*/ 2147483647 w 79"/>
              <a:gd name="T53" fmla="*/ 2147483647 h 120"/>
              <a:gd name="T54" fmla="*/ 2147483647 w 79"/>
              <a:gd name="T55" fmla="*/ 2147483647 h 120"/>
              <a:gd name="T56" fmla="*/ 2147483647 w 79"/>
              <a:gd name="T57" fmla="*/ 2147483647 h 120"/>
              <a:gd name="T58" fmla="*/ 2147483647 w 79"/>
              <a:gd name="T59" fmla="*/ 2147483647 h 120"/>
              <a:gd name="T60" fmla="*/ 2147483647 w 79"/>
              <a:gd name="T61" fmla="*/ 2147483647 h 120"/>
              <a:gd name="T62" fmla="*/ 2147483647 w 79"/>
              <a:gd name="T63" fmla="*/ 2147483647 h 1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120"/>
              <a:gd name="T98" fmla="*/ 79 w 79"/>
              <a:gd name="T99" fmla="*/ 120 h 1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120">
                <a:moveTo>
                  <a:pt x="78" y="119"/>
                </a:moveTo>
                <a:lnTo>
                  <a:pt x="76" y="116"/>
                </a:lnTo>
                <a:lnTo>
                  <a:pt x="74" y="112"/>
                </a:lnTo>
                <a:lnTo>
                  <a:pt x="72" y="109"/>
                </a:lnTo>
                <a:lnTo>
                  <a:pt x="68" y="103"/>
                </a:lnTo>
                <a:lnTo>
                  <a:pt x="64" y="97"/>
                </a:lnTo>
                <a:lnTo>
                  <a:pt x="59" y="90"/>
                </a:lnTo>
                <a:lnTo>
                  <a:pt x="54" y="84"/>
                </a:lnTo>
                <a:lnTo>
                  <a:pt x="48" y="76"/>
                </a:lnTo>
                <a:lnTo>
                  <a:pt x="43" y="69"/>
                </a:lnTo>
                <a:lnTo>
                  <a:pt x="36" y="63"/>
                </a:lnTo>
                <a:lnTo>
                  <a:pt x="31" y="56"/>
                </a:lnTo>
                <a:lnTo>
                  <a:pt x="24" y="50"/>
                </a:lnTo>
                <a:lnTo>
                  <a:pt x="18" y="44"/>
                </a:lnTo>
                <a:lnTo>
                  <a:pt x="12" y="39"/>
                </a:lnTo>
                <a:lnTo>
                  <a:pt x="6" y="34"/>
                </a:lnTo>
                <a:lnTo>
                  <a:pt x="0" y="31"/>
                </a:lnTo>
                <a:lnTo>
                  <a:pt x="2" y="31"/>
                </a:lnTo>
                <a:lnTo>
                  <a:pt x="3" y="30"/>
                </a:lnTo>
                <a:lnTo>
                  <a:pt x="5" y="30"/>
                </a:lnTo>
                <a:lnTo>
                  <a:pt x="7" y="29"/>
                </a:lnTo>
                <a:lnTo>
                  <a:pt x="10" y="27"/>
                </a:lnTo>
                <a:lnTo>
                  <a:pt x="13" y="25"/>
                </a:lnTo>
                <a:lnTo>
                  <a:pt x="16" y="23"/>
                </a:lnTo>
                <a:lnTo>
                  <a:pt x="20" y="20"/>
                </a:lnTo>
                <a:lnTo>
                  <a:pt x="22" y="17"/>
                </a:lnTo>
                <a:lnTo>
                  <a:pt x="26" y="15"/>
                </a:lnTo>
                <a:lnTo>
                  <a:pt x="29" y="12"/>
                </a:lnTo>
                <a:lnTo>
                  <a:pt x="32" y="10"/>
                </a:lnTo>
                <a:lnTo>
                  <a:pt x="34" y="7"/>
                </a:lnTo>
                <a:lnTo>
                  <a:pt x="37" y="5"/>
                </a:lnTo>
                <a:lnTo>
                  <a:pt x="39" y="2"/>
                </a:lnTo>
                <a:lnTo>
                  <a:pt x="41" y="0"/>
                </a:lnTo>
                <a:lnTo>
                  <a:pt x="39" y="4"/>
                </a:lnTo>
                <a:lnTo>
                  <a:pt x="37" y="7"/>
                </a:lnTo>
                <a:lnTo>
                  <a:pt x="35" y="10"/>
                </a:lnTo>
                <a:lnTo>
                  <a:pt x="33" y="13"/>
                </a:lnTo>
                <a:lnTo>
                  <a:pt x="31" y="16"/>
                </a:lnTo>
                <a:lnTo>
                  <a:pt x="28" y="18"/>
                </a:lnTo>
                <a:lnTo>
                  <a:pt x="26" y="21"/>
                </a:lnTo>
                <a:lnTo>
                  <a:pt x="24" y="23"/>
                </a:lnTo>
                <a:lnTo>
                  <a:pt x="22" y="24"/>
                </a:lnTo>
                <a:lnTo>
                  <a:pt x="20" y="26"/>
                </a:lnTo>
                <a:lnTo>
                  <a:pt x="19" y="28"/>
                </a:lnTo>
                <a:lnTo>
                  <a:pt x="18" y="29"/>
                </a:lnTo>
                <a:lnTo>
                  <a:pt x="17" y="30"/>
                </a:lnTo>
                <a:lnTo>
                  <a:pt x="16" y="31"/>
                </a:lnTo>
                <a:lnTo>
                  <a:pt x="16" y="32"/>
                </a:lnTo>
                <a:lnTo>
                  <a:pt x="16" y="33"/>
                </a:lnTo>
                <a:lnTo>
                  <a:pt x="17" y="35"/>
                </a:lnTo>
                <a:lnTo>
                  <a:pt x="19" y="37"/>
                </a:lnTo>
                <a:lnTo>
                  <a:pt x="20" y="40"/>
                </a:lnTo>
                <a:lnTo>
                  <a:pt x="23" y="43"/>
                </a:lnTo>
                <a:lnTo>
                  <a:pt x="27" y="47"/>
                </a:lnTo>
                <a:lnTo>
                  <a:pt x="31" y="51"/>
                </a:lnTo>
                <a:lnTo>
                  <a:pt x="35" y="56"/>
                </a:lnTo>
                <a:lnTo>
                  <a:pt x="40" y="62"/>
                </a:lnTo>
                <a:lnTo>
                  <a:pt x="46" y="68"/>
                </a:lnTo>
                <a:lnTo>
                  <a:pt x="50" y="74"/>
                </a:lnTo>
                <a:lnTo>
                  <a:pt x="55" y="81"/>
                </a:lnTo>
                <a:lnTo>
                  <a:pt x="60" y="88"/>
                </a:lnTo>
                <a:lnTo>
                  <a:pt x="65" y="95"/>
                </a:lnTo>
                <a:lnTo>
                  <a:pt x="70" y="103"/>
                </a:lnTo>
                <a:lnTo>
                  <a:pt x="73" y="110"/>
                </a:lnTo>
                <a:lnTo>
                  <a:pt x="78" y="119"/>
                </a:lnTo>
              </a:path>
            </a:pathLst>
          </a:custGeom>
          <a:solidFill>
            <a:srgbClr val="EAEAE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34" name="Freeform 66"/>
          <p:cNvSpPr>
            <a:spLocks/>
          </p:cNvSpPr>
          <p:nvPr/>
        </p:nvSpPr>
        <p:spPr bwMode="auto">
          <a:xfrm>
            <a:off x="7177088" y="2949575"/>
            <a:ext cx="134937" cy="200025"/>
          </a:xfrm>
          <a:custGeom>
            <a:avLst/>
            <a:gdLst>
              <a:gd name="T0" fmla="*/ 2147483647 w 85"/>
              <a:gd name="T1" fmla="*/ 2147483647 h 126"/>
              <a:gd name="T2" fmla="*/ 2147483647 w 85"/>
              <a:gd name="T3" fmla="*/ 2147483647 h 126"/>
              <a:gd name="T4" fmla="*/ 2147483647 w 85"/>
              <a:gd name="T5" fmla="*/ 2147483647 h 126"/>
              <a:gd name="T6" fmla="*/ 2147483647 w 85"/>
              <a:gd name="T7" fmla="*/ 2147483647 h 126"/>
              <a:gd name="T8" fmla="*/ 2147483647 w 85"/>
              <a:gd name="T9" fmla="*/ 2147483647 h 126"/>
              <a:gd name="T10" fmla="*/ 2147483647 w 85"/>
              <a:gd name="T11" fmla="*/ 2147483647 h 126"/>
              <a:gd name="T12" fmla="*/ 2147483647 w 85"/>
              <a:gd name="T13" fmla="*/ 2147483647 h 126"/>
              <a:gd name="T14" fmla="*/ 2147483647 w 85"/>
              <a:gd name="T15" fmla="*/ 2147483647 h 126"/>
              <a:gd name="T16" fmla="*/ 2147483647 w 85"/>
              <a:gd name="T17" fmla="*/ 2147483647 h 126"/>
              <a:gd name="T18" fmla="*/ 2147483647 w 85"/>
              <a:gd name="T19" fmla="*/ 2147483647 h 126"/>
              <a:gd name="T20" fmla="*/ 2147483647 w 85"/>
              <a:gd name="T21" fmla="*/ 2147483647 h 126"/>
              <a:gd name="T22" fmla="*/ 2147483647 w 85"/>
              <a:gd name="T23" fmla="*/ 2147483647 h 126"/>
              <a:gd name="T24" fmla="*/ 2147483647 w 85"/>
              <a:gd name="T25" fmla="*/ 2147483647 h 126"/>
              <a:gd name="T26" fmla="*/ 2147483647 w 85"/>
              <a:gd name="T27" fmla="*/ 2147483647 h 126"/>
              <a:gd name="T28" fmla="*/ 2147483647 w 85"/>
              <a:gd name="T29" fmla="*/ 2147483647 h 126"/>
              <a:gd name="T30" fmla="*/ 2147483647 w 85"/>
              <a:gd name="T31" fmla="*/ 2147483647 h 126"/>
              <a:gd name="T32" fmla="*/ 0 w 85"/>
              <a:gd name="T33" fmla="*/ 2147483647 h 126"/>
              <a:gd name="T34" fmla="*/ 2147483647 w 85"/>
              <a:gd name="T35" fmla="*/ 2147483647 h 126"/>
              <a:gd name="T36" fmla="*/ 2147483647 w 85"/>
              <a:gd name="T37" fmla="*/ 2147483647 h 126"/>
              <a:gd name="T38" fmla="*/ 2147483647 w 85"/>
              <a:gd name="T39" fmla="*/ 2147483647 h 126"/>
              <a:gd name="T40" fmla="*/ 2147483647 w 85"/>
              <a:gd name="T41" fmla="*/ 2147483647 h 126"/>
              <a:gd name="T42" fmla="*/ 2147483647 w 85"/>
              <a:gd name="T43" fmla="*/ 2147483647 h 126"/>
              <a:gd name="T44" fmla="*/ 2147483647 w 85"/>
              <a:gd name="T45" fmla="*/ 2147483647 h 126"/>
              <a:gd name="T46" fmla="*/ 2147483647 w 85"/>
              <a:gd name="T47" fmla="*/ 2147483647 h 126"/>
              <a:gd name="T48" fmla="*/ 2147483647 w 85"/>
              <a:gd name="T49" fmla="*/ 2147483647 h 126"/>
              <a:gd name="T50" fmla="*/ 2147483647 w 85"/>
              <a:gd name="T51" fmla="*/ 2147483647 h 126"/>
              <a:gd name="T52" fmla="*/ 2147483647 w 85"/>
              <a:gd name="T53" fmla="*/ 2147483647 h 126"/>
              <a:gd name="T54" fmla="*/ 2147483647 w 85"/>
              <a:gd name="T55" fmla="*/ 2147483647 h 126"/>
              <a:gd name="T56" fmla="*/ 2147483647 w 85"/>
              <a:gd name="T57" fmla="*/ 2147483647 h 126"/>
              <a:gd name="T58" fmla="*/ 2147483647 w 85"/>
              <a:gd name="T59" fmla="*/ 2147483647 h 126"/>
              <a:gd name="T60" fmla="*/ 2147483647 w 85"/>
              <a:gd name="T61" fmla="*/ 2147483647 h 126"/>
              <a:gd name="T62" fmla="*/ 2147483647 w 85"/>
              <a:gd name="T63" fmla="*/ 2147483647 h 126"/>
              <a:gd name="T64" fmla="*/ 2147483647 w 85"/>
              <a:gd name="T65" fmla="*/ 0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5"/>
              <a:gd name="T100" fmla="*/ 0 h 126"/>
              <a:gd name="T101" fmla="*/ 85 w 85"/>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5" h="126">
                <a:moveTo>
                  <a:pt x="84" y="125"/>
                </a:moveTo>
                <a:lnTo>
                  <a:pt x="82" y="122"/>
                </a:lnTo>
                <a:lnTo>
                  <a:pt x="80" y="118"/>
                </a:lnTo>
                <a:lnTo>
                  <a:pt x="77" y="114"/>
                </a:lnTo>
                <a:lnTo>
                  <a:pt x="73" y="108"/>
                </a:lnTo>
                <a:lnTo>
                  <a:pt x="69" y="102"/>
                </a:lnTo>
                <a:lnTo>
                  <a:pt x="64" y="95"/>
                </a:lnTo>
                <a:lnTo>
                  <a:pt x="58" y="88"/>
                </a:lnTo>
                <a:lnTo>
                  <a:pt x="52" y="80"/>
                </a:lnTo>
                <a:lnTo>
                  <a:pt x="46" y="73"/>
                </a:lnTo>
                <a:lnTo>
                  <a:pt x="39" y="66"/>
                </a:lnTo>
                <a:lnTo>
                  <a:pt x="33" y="59"/>
                </a:lnTo>
                <a:lnTo>
                  <a:pt x="26" y="52"/>
                </a:lnTo>
                <a:lnTo>
                  <a:pt x="19" y="46"/>
                </a:lnTo>
                <a:lnTo>
                  <a:pt x="13" y="41"/>
                </a:lnTo>
                <a:lnTo>
                  <a:pt x="6" y="36"/>
                </a:lnTo>
                <a:lnTo>
                  <a:pt x="0" y="33"/>
                </a:lnTo>
                <a:lnTo>
                  <a:pt x="2" y="33"/>
                </a:lnTo>
                <a:lnTo>
                  <a:pt x="3" y="32"/>
                </a:lnTo>
                <a:lnTo>
                  <a:pt x="5" y="31"/>
                </a:lnTo>
                <a:lnTo>
                  <a:pt x="8" y="30"/>
                </a:lnTo>
                <a:lnTo>
                  <a:pt x="11" y="28"/>
                </a:lnTo>
                <a:lnTo>
                  <a:pt x="14" y="26"/>
                </a:lnTo>
                <a:lnTo>
                  <a:pt x="17" y="24"/>
                </a:lnTo>
                <a:lnTo>
                  <a:pt x="21" y="21"/>
                </a:lnTo>
                <a:lnTo>
                  <a:pt x="24" y="18"/>
                </a:lnTo>
                <a:lnTo>
                  <a:pt x="28" y="16"/>
                </a:lnTo>
                <a:lnTo>
                  <a:pt x="31" y="13"/>
                </a:lnTo>
                <a:lnTo>
                  <a:pt x="34" y="10"/>
                </a:lnTo>
                <a:lnTo>
                  <a:pt x="37" y="7"/>
                </a:lnTo>
                <a:lnTo>
                  <a:pt x="40" y="5"/>
                </a:lnTo>
                <a:lnTo>
                  <a:pt x="42" y="2"/>
                </a:lnTo>
                <a:lnTo>
                  <a:pt x="44"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35" name="Freeform 67"/>
          <p:cNvSpPr>
            <a:spLocks/>
          </p:cNvSpPr>
          <p:nvPr/>
        </p:nvSpPr>
        <p:spPr bwMode="auto">
          <a:xfrm>
            <a:off x="6804025" y="2690813"/>
            <a:ext cx="184150" cy="901700"/>
          </a:xfrm>
          <a:custGeom>
            <a:avLst/>
            <a:gdLst>
              <a:gd name="T0" fmla="*/ 2147483647 w 116"/>
              <a:gd name="T1" fmla="*/ 2147483647 h 568"/>
              <a:gd name="T2" fmla="*/ 2147483647 w 116"/>
              <a:gd name="T3" fmla="*/ 2147483647 h 568"/>
              <a:gd name="T4" fmla="*/ 2147483647 w 116"/>
              <a:gd name="T5" fmla="*/ 2147483647 h 568"/>
              <a:gd name="T6" fmla="*/ 2147483647 w 116"/>
              <a:gd name="T7" fmla="*/ 2147483647 h 568"/>
              <a:gd name="T8" fmla="*/ 2147483647 w 116"/>
              <a:gd name="T9" fmla="*/ 2147483647 h 568"/>
              <a:gd name="T10" fmla="*/ 0 w 116"/>
              <a:gd name="T11" fmla="*/ 2147483647 h 568"/>
              <a:gd name="T12" fmla="*/ 0 w 116"/>
              <a:gd name="T13" fmla="*/ 2147483647 h 568"/>
              <a:gd name="T14" fmla="*/ 0 w 116"/>
              <a:gd name="T15" fmla="*/ 2147483647 h 568"/>
              <a:gd name="T16" fmla="*/ 0 w 116"/>
              <a:gd name="T17" fmla="*/ 2147483647 h 568"/>
              <a:gd name="T18" fmla="*/ 2147483647 w 116"/>
              <a:gd name="T19" fmla="*/ 2147483647 h 568"/>
              <a:gd name="T20" fmla="*/ 2147483647 w 116"/>
              <a:gd name="T21" fmla="*/ 2147483647 h 568"/>
              <a:gd name="T22" fmla="*/ 2147483647 w 116"/>
              <a:gd name="T23" fmla="*/ 2147483647 h 568"/>
              <a:gd name="T24" fmla="*/ 2147483647 w 116"/>
              <a:gd name="T25" fmla="*/ 2147483647 h 568"/>
              <a:gd name="T26" fmla="*/ 2147483647 w 116"/>
              <a:gd name="T27" fmla="*/ 2147483647 h 568"/>
              <a:gd name="T28" fmla="*/ 2147483647 w 116"/>
              <a:gd name="T29" fmla="*/ 2147483647 h 568"/>
              <a:gd name="T30" fmla="*/ 2147483647 w 116"/>
              <a:gd name="T31" fmla="*/ 2147483647 h 568"/>
              <a:gd name="T32" fmla="*/ 2147483647 w 116"/>
              <a:gd name="T33" fmla="*/ 2147483647 h 568"/>
              <a:gd name="T34" fmla="*/ 2147483647 w 116"/>
              <a:gd name="T35" fmla="*/ 2147483647 h 568"/>
              <a:gd name="T36" fmla="*/ 2147483647 w 116"/>
              <a:gd name="T37" fmla="*/ 2147483647 h 568"/>
              <a:gd name="T38" fmla="*/ 2147483647 w 116"/>
              <a:gd name="T39" fmla="*/ 2147483647 h 568"/>
              <a:gd name="T40" fmla="*/ 2147483647 w 116"/>
              <a:gd name="T41" fmla="*/ 2147483647 h 568"/>
              <a:gd name="T42" fmla="*/ 2147483647 w 116"/>
              <a:gd name="T43" fmla="*/ 2147483647 h 568"/>
              <a:gd name="T44" fmla="*/ 2147483647 w 116"/>
              <a:gd name="T45" fmla="*/ 2147483647 h 568"/>
              <a:gd name="T46" fmla="*/ 2147483647 w 116"/>
              <a:gd name="T47" fmla="*/ 2147483647 h 568"/>
              <a:gd name="T48" fmla="*/ 2147483647 w 116"/>
              <a:gd name="T49" fmla="*/ 2147483647 h 568"/>
              <a:gd name="T50" fmla="*/ 2147483647 w 116"/>
              <a:gd name="T51" fmla="*/ 2147483647 h 568"/>
              <a:gd name="T52" fmla="*/ 2147483647 w 116"/>
              <a:gd name="T53" fmla="*/ 2147483647 h 568"/>
              <a:gd name="T54" fmla="*/ 2147483647 w 116"/>
              <a:gd name="T55" fmla="*/ 2147483647 h 568"/>
              <a:gd name="T56" fmla="*/ 2147483647 w 116"/>
              <a:gd name="T57" fmla="*/ 2147483647 h 568"/>
              <a:gd name="T58" fmla="*/ 2147483647 w 116"/>
              <a:gd name="T59" fmla="*/ 2147483647 h 568"/>
              <a:gd name="T60" fmla="*/ 2147483647 w 116"/>
              <a:gd name="T61" fmla="*/ 2147483647 h 568"/>
              <a:gd name="T62" fmla="*/ 2147483647 w 116"/>
              <a:gd name="T63" fmla="*/ 2147483647 h 568"/>
              <a:gd name="T64" fmla="*/ 2147483647 w 116"/>
              <a:gd name="T65" fmla="*/ 2147483647 h 568"/>
              <a:gd name="T66" fmla="*/ 2147483647 w 116"/>
              <a:gd name="T67" fmla="*/ 2147483647 h 568"/>
              <a:gd name="T68" fmla="*/ 2147483647 w 116"/>
              <a:gd name="T69" fmla="*/ 2147483647 h 568"/>
              <a:gd name="T70" fmla="*/ 2147483647 w 116"/>
              <a:gd name="T71" fmla="*/ 2147483647 h 568"/>
              <a:gd name="T72" fmla="*/ 2147483647 w 116"/>
              <a:gd name="T73" fmla="*/ 2147483647 h 568"/>
              <a:gd name="T74" fmla="*/ 2147483647 w 116"/>
              <a:gd name="T75" fmla="*/ 2147483647 h 568"/>
              <a:gd name="T76" fmla="*/ 2147483647 w 116"/>
              <a:gd name="T77" fmla="*/ 2147483647 h 568"/>
              <a:gd name="T78" fmla="*/ 2147483647 w 116"/>
              <a:gd name="T79" fmla="*/ 2147483647 h 568"/>
              <a:gd name="T80" fmla="*/ 2147483647 w 116"/>
              <a:gd name="T81" fmla="*/ 2147483647 h 568"/>
              <a:gd name="T82" fmla="*/ 2147483647 w 116"/>
              <a:gd name="T83" fmla="*/ 2147483647 h 568"/>
              <a:gd name="T84" fmla="*/ 2147483647 w 116"/>
              <a:gd name="T85" fmla="*/ 2147483647 h 568"/>
              <a:gd name="T86" fmla="*/ 2147483647 w 116"/>
              <a:gd name="T87" fmla="*/ 2147483647 h 568"/>
              <a:gd name="T88" fmla="*/ 2147483647 w 116"/>
              <a:gd name="T89" fmla="*/ 2147483647 h 568"/>
              <a:gd name="T90" fmla="*/ 2147483647 w 116"/>
              <a:gd name="T91" fmla="*/ 2147483647 h 568"/>
              <a:gd name="T92" fmla="*/ 2147483647 w 116"/>
              <a:gd name="T93" fmla="*/ 2147483647 h 568"/>
              <a:gd name="T94" fmla="*/ 2147483647 w 116"/>
              <a:gd name="T95" fmla="*/ 2147483647 h 5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6"/>
              <a:gd name="T145" fmla="*/ 0 h 568"/>
              <a:gd name="T146" fmla="*/ 116 w 116"/>
              <a:gd name="T147" fmla="*/ 568 h 5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6" h="568">
                <a:moveTo>
                  <a:pt x="30" y="0"/>
                </a:moveTo>
                <a:lnTo>
                  <a:pt x="23" y="4"/>
                </a:lnTo>
                <a:lnTo>
                  <a:pt x="18" y="8"/>
                </a:lnTo>
                <a:lnTo>
                  <a:pt x="14" y="11"/>
                </a:lnTo>
                <a:lnTo>
                  <a:pt x="10" y="15"/>
                </a:lnTo>
                <a:lnTo>
                  <a:pt x="7" y="17"/>
                </a:lnTo>
                <a:lnTo>
                  <a:pt x="5" y="20"/>
                </a:lnTo>
                <a:lnTo>
                  <a:pt x="3" y="23"/>
                </a:lnTo>
                <a:lnTo>
                  <a:pt x="2" y="25"/>
                </a:lnTo>
                <a:lnTo>
                  <a:pt x="1" y="27"/>
                </a:lnTo>
                <a:lnTo>
                  <a:pt x="0" y="29"/>
                </a:lnTo>
                <a:lnTo>
                  <a:pt x="0" y="31"/>
                </a:lnTo>
                <a:lnTo>
                  <a:pt x="0" y="33"/>
                </a:lnTo>
                <a:lnTo>
                  <a:pt x="0" y="35"/>
                </a:lnTo>
                <a:lnTo>
                  <a:pt x="0" y="37"/>
                </a:lnTo>
                <a:lnTo>
                  <a:pt x="0" y="40"/>
                </a:lnTo>
                <a:lnTo>
                  <a:pt x="0" y="42"/>
                </a:lnTo>
                <a:lnTo>
                  <a:pt x="0" y="86"/>
                </a:lnTo>
                <a:lnTo>
                  <a:pt x="1" y="129"/>
                </a:lnTo>
                <a:lnTo>
                  <a:pt x="1" y="170"/>
                </a:lnTo>
                <a:lnTo>
                  <a:pt x="1" y="210"/>
                </a:lnTo>
                <a:lnTo>
                  <a:pt x="1" y="249"/>
                </a:lnTo>
                <a:lnTo>
                  <a:pt x="1" y="286"/>
                </a:lnTo>
                <a:lnTo>
                  <a:pt x="1" y="322"/>
                </a:lnTo>
                <a:lnTo>
                  <a:pt x="1" y="356"/>
                </a:lnTo>
                <a:lnTo>
                  <a:pt x="1" y="389"/>
                </a:lnTo>
                <a:lnTo>
                  <a:pt x="1" y="420"/>
                </a:lnTo>
                <a:lnTo>
                  <a:pt x="1" y="449"/>
                </a:lnTo>
                <a:lnTo>
                  <a:pt x="1" y="476"/>
                </a:lnTo>
                <a:lnTo>
                  <a:pt x="1" y="501"/>
                </a:lnTo>
                <a:lnTo>
                  <a:pt x="1" y="525"/>
                </a:lnTo>
                <a:lnTo>
                  <a:pt x="1" y="546"/>
                </a:lnTo>
                <a:lnTo>
                  <a:pt x="0" y="565"/>
                </a:lnTo>
                <a:lnTo>
                  <a:pt x="2" y="565"/>
                </a:lnTo>
                <a:lnTo>
                  <a:pt x="5" y="566"/>
                </a:lnTo>
                <a:lnTo>
                  <a:pt x="10" y="566"/>
                </a:lnTo>
                <a:lnTo>
                  <a:pt x="17" y="567"/>
                </a:lnTo>
                <a:lnTo>
                  <a:pt x="25" y="567"/>
                </a:lnTo>
                <a:lnTo>
                  <a:pt x="34" y="567"/>
                </a:lnTo>
                <a:lnTo>
                  <a:pt x="44" y="567"/>
                </a:lnTo>
                <a:lnTo>
                  <a:pt x="54" y="566"/>
                </a:lnTo>
                <a:lnTo>
                  <a:pt x="64" y="566"/>
                </a:lnTo>
                <a:lnTo>
                  <a:pt x="73" y="566"/>
                </a:lnTo>
                <a:lnTo>
                  <a:pt x="83" y="566"/>
                </a:lnTo>
                <a:lnTo>
                  <a:pt x="91" y="565"/>
                </a:lnTo>
                <a:lnTo>
                  <a:pt x="98" y="565"/>
                </a:lnTo>
                <a:lnTo>
                  <a:pt x="103" y="565"/>
                </a:lnTo>
                <a:lnTo>
                  <a:pt x="107" y="565"/>
                </a:lnTo>
                <a:lnTo>
                  <a:pt x="109" y="565"/>
                </a:lnTo>
                <a:lnTo>
                  <a:pt x="113" y="562"/>
                </a:lnTo>
                <a:lnTo>
                  <a:pt x="115" y="556"/>
                </a:lnTo>
                <a:lnTo>
                  <a:pt x="115" y="545"/>
                </a:lnTo>
                <a:lnTo>
                  <a:pt x="113" y="531"/>
                </a:lnTo>
                <a:lnTo>
                  <a:pt x="111" y="515"/>
                </a:lnTo>
                <a:lnTo>
                  <a:pt x="107" y="497"/>
                </a:lnTo>
                <a:lnTo>
                  <a:pt x="103" y="477"/>
                </a:lnTo>
                <a:lnTo>
                  <a:pt x="98" y="457"/>
                </a:lnTo>
                <a:lnTo>
                  <a:pt x="93" y="437"/>
                </a:lnTo>
                <a:lnTo>
                  <a:pt x="87" y="418"/>
                </a:lnTo>
                <a:lnTo>
                  <a:pt x="82" y="400"/>
                </a:lnTo>
                <a:lnTo>
                  <a:pt x="77" y="385"/>
                </a:lnTo>
                <a:lnTo>
                  <a:pt x="73" y="371"/>
                </a:lnTo>
                <a:lnTo>
                  <a:pt x="70" y="362"/>
                </a:lnTo>
                <a:lnTo>
                  <a:pt x="68" y="356"/>
                </a:lnTo>
                <a:lnTo>
                  <a:pt x="67" y="354"/>
                </a:lnTo>
                <a:lnTo>
                  <a:pt x="66" y="349"/>
                </a:lnTo>
                <a:lnTo>
                  <a:pt x="65" y="341"/>
                </a:lnTo>
                <a:lnTo>
                  <a:pt x="63" y="330"/>
                </a:lnTo>
                <a:lnTo>
                  <a:pt x="61" y="317"/>
                </a:lnTo>
                <a:lnTo>
                  <a:pt x="59" y="302"/>
                </a:lnTo>
                <a:lnTo>
                  <a:pt x="56" y="286"/>
                </a:lnTo>
                <a:lnTo>
                  <a:pt x="53" y="269"/>
                </a:lnTo>
                <a:lnTo>
                  <a:pt x="50" y="251"/>
                </a:lnTo>
                <a:lnTo>
                  <a:pt x="47" y="233"/>
                </a:lnTo>
                <a:lnTo>
                  <a:pt x="44" y="215"/>
                </a:lnTo>
                <a:lnTo>
                  <a:pt x="41" y="198"/>
                </a:lnTo>
                <a:lnTo>
                  <a:pt x="38" y="181"/>
                </a:lnTo>
                <a:lnTo>
                  <a:pt x="35" y="166"/>
                </a:lnTo>
                <a:lnTo>
                  <a:pt x="33" y="153"/>
                </a:lnTo>
                <a:lnTo>
                  <a:pt x="31" y="142"/>
                </a:lnTo>
                <a:lnTo>
                  <a:pt x="30" y="133"/>
                </a:lnTo>
                <a:lnTo>
                  <a:pt x="29" y="129"/>
                </a:lnTo>
                <a:lnTo>
                  <a:pt x="28" y="123"/>
                </a:lnTo>
                <a:lnTo>
                  <a:pt x="28" y="117"/>
                </a:lnTo>
                <a:lnTo>
                  <a:pt x="27" y="109"/>
                </a:lnTo>
                <a:lnTo>
                  <a:pt x="26" y="101"/>
                </a:lnTo>
                <a:lnTo>
                  <a:pt x="25" y="93"/>
                </a:lnTo>
                <a:lnTo>
                  <a:pt x="24" y="83"/>
                </a:lnTo>
                <a:lnTo>
                  <a:pt x="23" y="74"/>
                </a:lnTo>
                <a:lnTo>
                  <a:pt x="23" y="64"/>
                </a:lnTo>
                <a:lnTo>
                  <a:pt x="23" y="54"/>
                </a:lnTo>
                <a:lnTo>
                  <a:pt x="23" y="44"/>
                </a:lnTo>
                <a:lnTo>
                  <a:pt x="23" y="35"/>
                </a:lnTo>
                <a:lnTo>
                  <a:pt x="24" y="25"/>
                </a:lnTo>
                <a:lnTo>
                  <a:pt x="25" y="16"/>
                </a:lnTo>
                <a:lnTo>
                  <a:pt x="27" y="8"/>
                </a:lnTo>
                <a:lnTo>
                  <a:pt x="30" y="0"/>
                </a:lnTo>
              </a:path>
            </a:pathLst>
          </a:custGeom>
          <a:solidFill>
            <a:srgbClr val="B2997F"/>
          </a:solidFill>
          <a:ln w="12700" cap="rnd" cmpd="sng">
            <a:solidFill>
              <a:srgbClr val="000000"/>
            </a:solidFill>
            <a:prstDash val="solid"/>
            <a:round/>
            <a:headEnd type="none" w="med" len="med"/>
            <a:tailEnd type="none" w="med" len="med"/>
          </a:ln>
        </p:spPr>
        <p:txBody>
          <a:bodyPr/>
          <a:lstStyle/>
          <a:p>
            <a:endParaRPr lang="en-US"/>
          </a:p>
        </p:txBody>
      </p:sp>
      <p:sp>
        <p:nvSpPr>
          <p:cNvPr id="7236" name="Freeform 68"/>
          <p:cNvSpPr>
            <a:spLocks/>
          </p:cNvSpPr>
          <p:nvPr/>
        </p:nvSpPr>
        <p:spPr bwMode="auto">
          <a:xfrm>
            <a:off x="7142163" y="3292475"/>
            <a:ext cx="750887" cy="290513"/>
          </a:xfrm>
          <a:custGeom>
            <a:avLst/>
            <a:gdLst>
              <a:gd name="T0" fmla="*/ 0 w 473"/>
              <a:gd name="T1" fmla="*/ 2147483647 h 183"/>
              <a:gd name="T2" fmla="*/ 0 w 473"/>
              <a:gd name="T3" fmla="*/ 2147483647 h 183"/>
              <a:gd name="T4" fmla="*/ 2147483647 w 473"/>
              <a:gd name="T5" fmla="*/ 2147483647 h 183"/>
              <a:gd name="T6" fmla="*/ 2147483647 w 473"/>
              <a:gd name="T7" fmla="*/ 2147483647 h 183"/>
              <a:gd name="T8" fmla="*/ 2147483647 w 473"/>
              <a:gd name="T9" fmla="*/ 2147483647 h 183"/>
              <a:gd name="T10" fmla="*/ 2147483647 w 473"/>
              <a:gd name="T11" fmla="*/ 2147483647 h 183"/>
              <a:gd name="T12" fmla="*/ 2147483647 w 473"/>
              <a:gd name="T13" fmla="*/ 2147483647 h 183"/>
              <a:gd name="T14" fmla="*/ 2147483647 w 473"/>
              <a:gd name="T15" fmla="*/ 2147483647 h 183"/>
              <a:gd name="T16" fmla="*/ 2147483647 w 473"/>
              <a:gd name="T17" fmla="*/ 2147483647 h 183"/>
              <a:gd name="T18" fmla="*/ 2147483647 w 473"/>
              <a:gd name="T19" fmla="*/ 2147483647 h 183"/>
              <a:gd name="T20" fmla="*/ 2147483647 w 473"/>
              <a:gd name="T21" fmla="*/ 2147483647 h 183"/>
              <a:gd name="T22" fmla="*/ 2147483647 w 473"/>
              <a:gd name="T23" fmla="*/ 2147483647 h 183"/>
              <a:gd name="T24" fmla="*/ 2147483647 w 473"/>
              <a:gd name="T25" fmla="*/ 2147483647 h 183"/>
              <a:gd name="T26" fmla="*/ 2147483647 w 473"/>
              <a:gd name="T27" fmla="*/ 2147483647 h 183"/>
              <a:gd name="T28" fmla="*/ 2147483647 w 473"/>
              <a:gd name="T29" fmla="*/ 2147483647 h 183"/>
              <a:gd name="T30" fmla="*/ 2147483647 w 473"/>
              <a:gd name="T31" fmla="*/ 2147483647 h 183"/>
              <a:gd name="T32" fmla="*/ 2147483647 w 473"/>
              <a:gd name="T33" fmla="*/ 0 h 183"/>
              <a:gd name="T34" fmla="*/ 2147483647 w 473"/>
              <a:gd name="T35" fmla="*/ 2147483647 h 183"/>
              <a:gd name="T36" fmla="*/ 2147483647 w 473"/>
              <a:gd name="T37" fmla="*/ 2147483647 h 183"/>
              <a:gd name="T38" fmla="*/ 2147483647 w 473"/>
              <a:gd name="T39" fmla="*/ 2147483647 h 183"/>
              <a:gd name="T40" fmla="*/ 2147483647 w 473"/>
              <a:gd name="T41" fmla="*/ 2147483647 h 183"/>
              <a:gd name="T42" fmla="*/ 2147483647 w 473"/>
              <a:gd name="T43" fmla="*/ 2147483647 h 183"/>
              <a:gd name="T44" fmla="*/ 2147483647 w 473"/>
              <a:gd name="T45" fmla="*/ 2147483647 h 183"/>
              <a:gd name="T46" fmla="*/ 2147483647 w 473"/>
              <a:gd name="T47" fmla="*/ 2147483647 h 183"/>
              <a:gd name="T48" fmla="*/ 2147483647 w 473"/>
              <a:gd name="T49" fmla="*/ 2147483647 h 183"/>
              <a:gd name="T50" fmla="*/ 2147483647 w 473"/>
              <a:gd name="T51" fmla="*/ 2147483647 h 183"/>
              <a:gd name="T52" fmla="*/ 2147483647 w 473"/>
              <a:gd name="T53" fmla="*/ 2147483647 h 183"/>
              <a:gd name="T54" fmla="*/ 2147483647 w 473"/>
              <a:gd name="T55" fmla="*/ 2147483647 h 183"/>
              <a:gd name="T56" fmla="*/ 2147483647 w 473"/>
              <a:gd name="T57" fmla="*/ 2147483647 h 183"/>
              <a:gd name="T58" fmla="*/ 2147483647 w 473"/>
              <a:gd name="T59" fmla="*/ 2147483647 h 183"/>
              <a:gd name="T60" fmla="*/ 2147483647 w 473"/>
              <a:gd name="T61" fmla="*/ 2147483647 h 183"/>
              <a:gd name="T62" fmla="*/ 2147483647 w 473"/>
              <a:gd name="T63" fmla="*/ 2147483647 h 183"/>
              <a:gd name="T64" fmla="*/ 2147483647 w 473"/>
              <a:gd name="T65" fmla="*/ 2147483647 h 183"/>
              <a:gd name="T66" fmla="*/ 0 w 473"/>
              <a:gd name="T67" fmla="*/ 2147483647 h 1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3"/>
              <a:gd name="T103" fmla="*/ 0 h 183"/>
              <a:gd name="T104" fmla="*/ 473 w 473"/>
              <a:gd name="T105" fmla="*/ 183 h 1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3" h="183">
                <a:moveTo>
                  <a:pt x="0" y="180"/>
                </a:moveTo>
                <a:lnTo>
                  <a:pt x="0" y="178"/>
                </a:lnTo>
                <a:lnTo>
                  <a:pt x="2" y="173"/>
                </a:lnTo>
                <a:lnTo>
                  <a:pt x="4" y="167"/>
                </a:lnTo>
                <a:lnTo>
                  <a:pt x="8" y="157"/>
                </a:lnTo>
                <a:lnTo>
                  <a:pt x="12" y="145"/>
                </a:lnTo>
                <a:lnTo>
                  <a:pt x="16" y="132"/>
                </a:lnTo>
                <a:lnTo>
                  <a:pt x="21" y="118"/>
                </a:lnTo>
                <a:lnTo>
                  <a:pt x="27" y="103"/>
                </a:lnTo>
                <a:lnTo>
                  <a:pt x="32" y="87"/>
                </a:lnTo>
                <a:lnTo>
                  <a:pt x="38" y="73"/>
                </a:lnTo>
                <a:lnTo>
                  <a:pt x="43" y="57"/>
                </a:lnTo>
                <a:lnTo>
                  <a:pt x="49" y="43"/>
                </a:lnTo>
                <a:lnTo>
                  <a:pt x="54" y="30"/>
                </a:lnTo>
                <a:lnTo>
                  <a:pt x="59" y="17"/>
                </a:lnTo>
                <a:lnTo>
                  <a:pt x="63" y="8"/>
                </a:lnTo>
                <a:lnTo>
                  <a:pt x="67" y="0"/>
                </a:lnTo>
                <a:lnTo>
                  <a:pt x="87" y="12"/>
                </a:lnTo>
                <a:lnTo>
                  <a:pt x="111" y="23"/>
                </a:lnTo>
                <a:lnTo>
                  <a:pt x="136" y="37"/>
                </a:lnTo>
                <a:lnTo>
                  <a:pt x="164" y="49"/>
                </a:lnTo>
                <a:lnTo>
                  <a:pt x="194" y="63"/>
                </a:lnTo>
                <a:lnTo>
                  <a:pt x="223" y="77"/>
                </a:lnTo>
                <a:lnTo>
                  <a:pt x="255" y="91"/>
                </a:lnTo>
                <a:lnTo>
                  <a:pt x="285" y="105"/>
                </a:lnTo>
                <a:lnTo>
                  <a:pt x="316" y="118"/>
                </a:lnTo>
                <a:lnTo>
                  <a:pt x="346" y="131"/>
                </a:lnTo>
                <a:lnTo>
                  <a:pt x="373" y="142"/>
                </a:lnTo>
                <a:lnTo>
                  <a:pt x="400" y="153"/>
                </a:lnTo>
                <a:lnTo>
                  <a:pt x="423" y="163"/>
                </a:lnTo>
                <a:lnTo>
                  <a:pt x="443" y="170"/>
                </a:lnTo>
                <a:lnTo>
                  <a:pt x="459" y="177"/>
                </a:lnTo>
                <a:lnTo>
                  <a:pt x="472" y="182"/>
                </a:lnTo>
                <a:lnTo>
                  <a:pt x="0" y="180"/>
                </a:lnTo>
              </a:path>
            </a:pathLst>
          </a:custGeom>
          <a:solidFill>
            <a:srgbClr val="FFF2B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37" name="Freeform 69"/>
          <p:cNvSpPr>
            <a:spLocks/>
          </p:cNvSpPr>
          <p:nvPr/>
        </p:nvSpPr>
        <p:spPr bwMode="auto">
          <a:xfrm>
            <a:off x="7142163" y="3292475"/>
            <a:ext cx="760412" cy="300038"/>
          </a:xfrm>
          <a:custGeom>
            <a:avLst/>
            <a:gdLst>
              <a:gd name="T0" fmla="*/ 0 w 479"/>
              <a:gd name="T1" fmla="*/ 2147483647 h 189"/>
              <a:gd name="T2" fmla="*/ 0 w 479"/>
              <a:gd name="T3" fmla="*/ 2147483647 h 189"/>
              <a:gd name="T4" fmla="*/ 2147483647 w 479"/>
              <a:gd name="T5" fmla="*/ 2147483647 h 189"/>
              <a:gd name="T6" fmla="*/ 2147483647 w 479"/>
              <a:gd name="T7" fmla="*/ 2147483647 h 189"/>
              <a:gd name="T8" fmla="*/ 2147483647 w 479"/>
              <a:gd name="T9" fmla="*/ 2147483647 h 189"/>
              <a:gd name="T10" fmla="*/ 2147483647 w 479"/>
              <a:gd name="T11" fmla="*/ 2147483647 h 189"/>
              <a:gd name="T12" fmla="*/ 2147483647 w 479"/>
              <a:gd name="T13" fmla="*/ 2147483647 h 189"/>
              <a:gd name="T14" fmla="*/ 2147483647 w 479"/>
              <a:gd name="T15" fmla="*/ 2147483647 h 189"/>
              <a:gd name="T16" fmla="*/ 2147483647 w 479"/>
              <a:gd name="T17" fmla="*/ 2147483647 h 189"/>
              <a:gd name="T18" fmla="*/ 2147483647 w 479"/>
              <a:gd name="T19" fmla="*/ 2147483647 h 189"/>
              <a:gd name="T20" fmla="*/ 2147483647 w 479"/>
              <a:gd name="T21" fmla="*/ 2147483647 h 189"/>
              <a:gd name="T22" fmla="*/ 2147483647 w 479"/>
              <a:gd name="T23" fmla="*/ 2147483647 h 189"/>
              <a:gd name="T24" fmla="*/ 2147483647 w 479"/>
              <a:gd name="T25" fmla="*/ 2147483647 h 189"/>
              <a:gd name="T26" fmla="*/ 2147483647 w 479"/>
              <a:gd name="T27" fmla="*/ 2147483647 h 189"/>
              <a:gd name="T28" fmla="*/ 2147483647 w 479"/>
              <a:gd name="T29" fmla="*/ 2147483647 h 189"/>
              <a:gd name="T30" fmla="*/ 2147483647 w 479"/>
              <a:gd name="T31" fmla="*/ 2147483647 h 189"/>
              <a:gd name="T32" fmla="*/ 2147483647 w 479"/>
              <a:gd name="T33" fmla="*/ 0 h 189"/>
              <a:gd name="T34" fmla="*/ 2147483647 w 479"/>
              <a:gd name="T35" fmla="*/ 2147483647 h 189"/>
              <a:gd name="T36" fmla="*/ 2147483647 w 479"/>
              <a:gd name="T37" fmla="*/ 2147483647 h 189"/>
              <a:gd name="T38" fmla="*/ 2147483647 w 479"/>
              <a:gd name="T39" fmla="*/ 2147483647 h 189"/>
              <a:gd name="T40" fmla="*/ 2147483647 w 479"/>
              <a:gd name="T41" fmla="*/ 2147483647 h 189"/>
              <a:gd name="T42" fmla="*/ 2147483647 w 479"/>
              <a:gd name="T43" fmla="*/ 2147483647 h 189"/>
              <a:gd name="T44" fmla="*/ 2147483647 w 479"/>
              <a:gd name="T45" fmla="*/ 2147483647 h 189"/>
              <a:gd name="T46" fmla="*/ 2147483647 w 479"/>
              <a:gd name="T47" fmla="*/ 2147483647 h 189"/>
              <a:gd name="T48" fmla="*/ 2147483647 w 479"/>
              <a:gd name="T49" fmla="*/ 2147483647 h 189"/>
              <a:gd name="T50" fmla="*/ 2147483647 w 479"/>
              <a:gd name="T51" fmla="*/ 2147483647 h 189"/>
              <a:gd name="T52" fmla="*/ 2147483647 w 479"/>
              <a:gd name="T53" fmla="*/ 2147483647 h 189"/>
              <a:gd name="T54" fmla="*/ 2147483647 w 479"/>
              <a:gd name="T55" fmla="*/ 2147483647 h 189"/>
              <a:gd name="T56" fmla="*/ 2147483647 w 479"/>
              <a:gd name="T57" fmla="*/ 2147483647 h 189"/>
              <a:gd name="T58" fmla="*/ 2147483647 w 479"/>
              <a:gd name="T59" fmla="*/ 2147483647 h 189"/>
              <a:gd name="T60" fmla="*/ 2147483647 w 479"/>
              <a:gd name="T61" fmla="*/ 2147483647 h 189"/>
              <a:gd name="T62" fmla="*/ 2147483647 w 479"/>
              <a:gd name="T63" fmla="*/ 2147483647 h 189"/>
              <a:gd name="T64" fmla="*/ 2147483647 w 479"/>
              <a:gd name="T65" fmla="*/ 2147483647 h 18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9"/>
              <a:gd name="T100" fmla="*/ 0 h 189"/>
              <a:gd name="T101" fmla="*/ 479 w 479"/>
              <a:gd name="T102" fmla="*/ 189 h 18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9" h="189">
                <a:moveTo>
                  <a:pt x="0" y="186"/>
                </a:moveTo>
                <a:lnTo>
                  <a:pt x="0" y="184"/>
                </a:lnTo>
                <a:lnTo>
                  <a:pt x="2" y="179"/>
                </a:lnTo>
                <a:lnTo>
                  <a:pt x="4" y="172"/>
                </a:lnTo>
                <a:lnTo>
                  <a:pt x="8" y="162"/>
                </a:lnTo>
                <a:lnTo>
                  <a:pt x="12" y="150"/>
                </a:lnTo>
                <a:lnTo>
                  <a:pt x="16" y="136"/>
                </a:lnTo>
                <a:lnTo>
                  <a:pt x="21" y="122"/>
                </a:lnTo>
                <a:lnTo>
                  <a:pt x="27" y="106"/>
                </a:lnTo>
                <a:lnTo>
                  <a:pt x="32" y="90"/>
                </a:lnTo>
                <a:lnTo>
                  <a:pt x="38" y="75"/>
                </a:lnTo>
                <a:lnTo>
                  <a:pt x="44" y="59"/>
                </a:lnTo>
                <a:lnTo>
                  <a:pt x="50" y="44"/>
                </a:lnTo>
                <a:lnTo>
                  <a:pt x="55" y="31"/>
                </a:lnTo>
                <a:lnTo>
                  <a:pt x="60" y="18"/>
                </a:lnTo>
                <a:lnTo>
                  <a:pt x="64" y="8"/>
                </a:lnTo>
                <a:lnTo>
                  <a:pt x="68" y="0"/>
                </a:lnTo>
                <a:lnTo>
                  <a:pt x="88" y="12"/>
                </a:lnTo>
                <a:lnTo>
                  <a:pt x="112" y="24"/>
                </a:lnTo>
                <a:lnTo>
                  <a:pt x="138" y="38"/>
                </a:lnTo>
                <a:lnTo>
                  <a:pt x="166" y="51"/>
                </a:lnTo>
                <a:lnTo>
                  <a:pt x="196" y="65"/>
                </a:lnTo>
                <a:lnTo>
                  <a:pt x="226" y="80"/>
                </a:lnTo>
                <a:lnTo>
                  <a:pt x="258" y="94"/>
                </a:lnTo>
                <a:lnTo>
                  <a:pt x="289" y="108"/>
                </a:lnTo>
                <a:lnTo>
                  <a:pt x="320" y="122"/>
                </a:lnTo>
                <a:lnTo>
                  <a:pt x="350" y="135"/>
                </a:lnTo>
                <a:lnTo>
                  <a:pt x="378" y="147"/>
                </a:lnTo>
                <a:lnTo>
                  <a:pt x="405" y="158"/>
                </a:lnTo>
                <a:lnTo>
                  <a:pt x="428" y="168"/>
                </a:lnTo>
                <a:lnTo>
                  <a:pt x="449" y="176"/>
                </a:lnTo>
                <a:lnTo>
                  <a:pt x="465" y="183"/>
                </a:lnTo>
                <a:lnTo>
                  <a:pt x="478" y="188"/>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38" name="Freeform 70"/>
          <p:cNvSpPr>
            <a:spLocks/>
          </p:cNvSpPr>
          <p:nvPr/>
        </p:nvSpPr>
        <p:spPr bwMode="auto">
          <a:xfrm>
            <a:off x="7451725" y="3313113"/>
            <a:ext cx="180975" cy="95250"/>
          </a:xfrm>
          <a:custGeom>
            <a:avLst/>
            <a:gdLst>
              <a:gd name="T0" fmla="*/ 2147483647 w 114"/>
              <a:gd name="T1" fmla="*/ 2147483647 h 60"/>
              <a:gd name="T2" fmla="*/ 2147483647 w 114"/>
              <a:gd name="T3" fmla="*/ 2147483647 h 60"/>
              <a:gd name="T4" fmla="*/ 2147483647 w 114"/>
              <a:gd name="T5" fmla="*/ 2147483647 h 60"/>
              <a:gd name="T6" fmla="*/ 2147483647 w 114"/>
              <a:gd name="T7" fmla="*/ 2147483647 h 60"/>
              <a:gd name="T8" fmla="*/ 2147483647 w 114"/>
              <a:gd name="T9" fmla="*/ 2147483647 h 60"/>
              <a:gd name="T10" fmla="*/ 2147483647 w 114"/>
              <a:gd name="T11" fmla="*/ 2147483647 h 60"/>
              <a:gd name="T12" fmla="*/ 2147483647 w 114"/>
              <a:gd name="T13" fmla="*/ 2147483647 h 60"/>
              <a:gd name="T14" fmla="*/ 2147483647 w 114"/>
              <a:gd name="T15" fmla="*/ 2147483647 h 60"/>
              <a:gd name="T16" fmla="*/ 2147483647 w 114"/>
              <a:gd name="T17" fmla="*/ 2147483647 h 60"/>
              <a:gd name="T18" fmla="*/ 2147483647 w 114"/>
              <a:gd name="T19" fmla="*/ 2147483647 h 60"/>
              <a:gd name="T20" fmla="*/ 2147483647 w 114"/>
              <a:gd name="T21" fmla="*/ 2147483647 h 60"/>
              <a:gd name="T22" fmla="*/ 2147483647 w 114"/>
              <a:gd name="T23" fmla="*/ 2147483647 h 60"/>
              <a:gd name="T24" fmla="*/ 2147483647 w 114"/>
              <a:gd name="T25" fmla="*/ 2147483647 h 60"/>
              <a:gd name="T26" fmla="*/ 2147483647 w 114"/>
              <a:gd name="T27" fmla="*/ 2147483647 h 60"/>
              <a:gd name="T28" fmla="*/ 2147483647 w 114"/>
              <a:gd name="T29" fmla="*/ 2147483647 h 60"/>
              <a:gd name="T30" fmla="*/ 2147483647 w 114"/>
              <a:gd name="T31" fmla="*/ 0 h 60"/>
              <a:gd name="T32" fmla="*/ 2147483647 w 114"/>
              <a:gd name="T33" fmla="*/ 0 h 60"/>
              <a:gd name="T34" fmla="*/ 2147483647 w 114"/>
              <a:gd name="T35" fmla="*/ 2147483647 h 60"/>
              <a:gd name="T36" fmla="*/ 2147483647 w 114"/>
              <a:gd name="T37" fmla="*/ 2147483647 h 60"/>
              <a:gd name="T38" fmla="*/ 2147483647 w 114"/>
              <a:gd name="T39" fmla="*/ 2147483647 h 60"/>
              <a:gd name="T40" fmla="*/ 2147483647 w 114"/>
              <a:gd name="T41" fmla="*/ 2147483647 h 60"/>
              <a:gd name="T42" fmla="*/ 2147483647 w 114"/>
              <a:gd name="T43" fmla="*/ 2147483647 h 60"/>
              <a:gd name="T44" fmla="*/ 2147483647 w 114"/>
              <a:gd name="T45" fmla="*/ 2147483647 h 60"/>
              <a:gd name="T46" fmla="*/ 2147483647 w 114"/>
              <a:gd name="T47" fmla="*/ 2147483647 h 60"/>
              <a:gd name="T48" fmla="*/ 2147483647 w 114"/>
              <a:gd name="T49" fmla="*/ 2147483647 h 60"/>
              <a:gd name="T50" fmla="*/ 2147483647 w 114"/>
              <a:gd name="T51" fmla="*/ 2147483647 h 60"/>
              <a:gd name="T52" fmla="*/ 2147483647 w 114"/>
              <a:gd name="T53" fmla="*/ 2147483647 h 60"/>
              <a:gd name="T54" fmla="*/ 2147483647 w 114"/>
              <a:gd name="T55" fmla="*/ 2147483647 h 60"/>
              <a:gd name="T56" fmla="*/ 2147483647 w 114"/>
              <a:gd name="T57" fmla="*/ 2147483647 h 60"/>
              <a:gd name="T58" fmla="*/ 2147483647 w 114"/>
              <a:gd name="T59" fmla="*/ 2147483647 h 60"/>
              <a:gd name="T60" fmla="*/ 2147483647 w 114"/>
              <a:gd name="T61" fmla="*/ 2147483647 h 60"/>
              <a:gd name="T62" fmla="*/ 2147483647 w 114"/>
              <a:gd name="T63" fmla="*/ 2147483647 h 60"/>
              <a:gd name="T64" fmla="*/ 2147483647 w 114"/>
              <a:gd name="T65" fmla="*/ 2147483647 h 60"/>
              <a:gd name="T66" fmla="*/ 2147483647 w 114"/>
              <a:gd name="T67" fmla="*/ 2147483647 h 60"/>
              <a:gd name="T68" fmla="*/ 2147483647 w 114"/>
              <a:gd name="T69" fmla="*/ 2147483647 h 60"/>
              <a:gd name="T70" fmla="*/ 2147483647 w 114"/>
              <a:gd name="T71" fmla="*/ 2147483647 h 60"/>
              <a:gd name="T72" fmla="*/ 2147483647 w 114"/>
              <a:gd name="T73" fmla="*/ 2147483647 h 60"/>
              <a:gd name="T74" fmla="*/ 2147483647 w 114"/>
              <a:gd name="T75" fmla="*/ 2147483647 h 60"/>
              <a:gd name="T76" fmla="*/ 2147483647 w 114"/>
              <a:gd name="T77" fmla="*/ 2147483647 h 60"/>
              <a:gd name="T78" fmla="*/ 2147483647 w 114"/>
              <a:gd name="T79" fmla="*/ 2147483647 h 60"/>
              <a:gd name="T80" fmla="*/ 2147483647 w 114"/>
              <a:gd name="T81" fmla="*/ 2147483647 h 60"/>
              <a:gd name="T82" fmla="*/ 2147483647 w 114"/>
              <a:gd name="T83" fmla="*/ 2147483647 h 60"/>
              <a:gd name="T84" fmla="*/ 2147483647 w 114"/>
              <a:gd name="T85" fmla="*/ 2147483647 h 60"/>
              <a:gd name="T86" fmla="*/ 2147483647 w 114"/>
              <a:gd name="T87" fmla="*/ 2147483647 h 60"/>
              <a:gd name="T88" fmla="*/ 2147483647 w 114"/>
              <a:gd name="T89" fmla="*/ 2147483647 h 60"/>
              <a:gd name="T90" fmla="*/ 2147483647 w 114"/>
              <a:gd name="T91" fmla="*/ 2147483647 h 60"/>
              <a:gd name="T92" fmla="*/ 2147483647 w 114"/>
              <a:gd name="T93" fmla="*/ 2147483647 h 60"/>
              <a:gd name="T94" fmla="*/ 2147483647 w 114"/>
              <a:gd name="T95" fmla="*/ 2147483647 h 60"/>
              <a:gd name="T96" fmla="*/ 2147483647 w 114"/>
              <a:gd name="T97" fmla="*/ 2147483647 h 60"/>
              <a:gd name="T98" fmla="*/ 2147483647 w 114"/>
              <a:gd name="T99" fmla="*/ 2147483647 h 60"/>
              <a:gd name="T100" fmla="*/ 2147483647 w 114"/>
              <a:gd name="T101" fmla="*/ 2147483647 h 60"/>
              <a:gd name="T102" fmla="*/ 2147483647 w 114"/>
              <a:gd name="T103" fmla="*/ 2147483647 h 60"/>
              <a:gd name="T104" fmla="*/ 2147483647 w 114"/>
              <a:gd name="T105" fmla="*/ 2147483647 h 60"/>
              <a:gd name="T106" fmla="*/ 2147483647 w 114"/>
              <a:gd name="T107" fmla="*/ 2147483647 h 60"/>
              <a:gd name="T108" fmla="*/ 2147483647 w 114"/>
              <a:gd name="T109" fmla="*/ 2147483647 h 60"/>
              <a:gd name="T110" fmla="*/ 2147483647 w 114"/>
              <a:gd name="T111" fmla="*/ 2147483647 h 60"/>
              <a:gd name="T112" fmla="*/ 2147483647 w 114"/>
              <a:gd name="T113" fmla="*/ 2147483647 h 60"/>
              <a:gd name="T114" fmla="*/ 2147483647 w 114"/>
              <a:gd name="T115" fmla="*/ 2147483647 h 60"/>
              <a:gd name="T116" fmla="*/ 2147483647 w 114"/>
              <a:gd name="T117" fmla="*/ 2147483647 h 60"/>
              <a:gd name="T118" fmla="*/ 2147483647 w 114"/>
              <a:gd name="T119" fmla="*/ 2147483647 h 60"/>
              <a:gd name="T120" fmla="*/ 2147483647 w 114"/>
              <a:gd name="T121" fmla="*/ 2147483647 h 60"/>
              <a:gd name="T122" fmla="*/ 0 w 114"/>
              <a:gd name="T123" fmla="*/ 2147483647 h 60"/>
              <a:gd name="T124" fmla="*/ 2147483647 w 114"/>
              <a:gd name="T125" fmla="*/ 2147483647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4"/>
              <a:gd name="T190" fmla="*/ 0 h 60"/>
              <a:gd name="T191" fmla="*/ 114 w 114"/>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4" h="60">
                <a:moveTo>
                  <a:pt x="9" y="40"/>
                </a:moveTo>
                <a:lnTo>
                  <a:pt x="12" y="37"/>
                </a:lnTo>
                <a:lnTo>
                  <a:pt x="16" y="34"/>
                </a:lnTo>
                <a:lnTo>
                  <a:pt x="21" y="31"/>
                </a:lnTo>
                <a:lnTo>
                  <a:pt x="27" y="28"/>
                </a:lnTo>
                <a:lnTo>
                  <a:pt x="32" y="25"/>
                </a:lnTo>
                <a:lnTo>
                  <a:pt x="39" y="21"/>
                </a:lnTo>
                <a:lnTo>
                  <a:pt x="47" y="18"/>
                </a:lnTo>
                <a:lnTo>
                  <a:pt x="53" y="15"/>
                </a:lnTo>
                <a:lnTo>
                  <a:pt x="61" y="12"/>
                </a:lnTo>
                <a:lnTo>
                  <a:pt x="67" y="9"/>
                </a:lnTo>
                <a:lnTo>
                  <a:pt x="74" y="6"/>
                </a:lnTo>
                <a:lnTo>
                  <a:pt x="80" y="5"/>
                </a:lnTo>
                <a:lnTo>
                  <a:pt x="85" y="3"/>
                </a:lnTo>
                <a:lnTo>
                  <a:pt x="88" y="1"/>
                </a:lnTo>
                <a:lnTo>
                  <a:pt x="91" y="0"/>
                </a:lnTo>
                <a:lnTo>
                  <a:pt x="93" y="0"/>
                </a:lnTo>
                <a:lnTo>
                  <a:pt x="93" y="3"/>
                </a:lnTo>
                <a:lnTo>
                  <a:pt x="94" y="5"/>
                </a:lnTo>
                <a:lnTo>
                  <a:pt x="95" y="7"/>
                </a:lnTo>
                <a:lnTo>
                  <a:pt x="96" y="9"/>
                </a:lnTo>
                <a:lnTo>
                  <a:pt x="97" y="11"/>
                </a:lnTo>
                <a:lnTo>
                  <a:pt x="98" y="12"/>
                </a:lnTo>
                <a:lnTo>
                  <a:pt x="99" y="13"/>
                </a:lnTo>
                <a:lnTo>
                  <a:pt x="100" y="14"/>
                </a:lnTo>
                <a:lnTo>
                  <a:pt x="101" y="15"/>
                </a:lnTo>
                <a:lnTo>
                  <a:pt x="102" y="15"/>
                </a:lnTo>
                <a:lnTo>
                  <a:pt x="104" y="15"/>
                </a:lnTo>
                <a:lnTo>
                  <a:pt x="105" y="15"/>
                </a:lnTo>
                <a:lnTo>
                  <a:pt x="106" y="15"/>
                </a:lnTo>
                <a:lnTo>
                  <a:pt x="108" y="15"/>
                </a:lnTo>
                <a:lnTo>
                  <a:pt x="110" y="15"/>
                </a:lnTo>
                <a:lnTo>
                  <a:pt x="113" y="15"/>
                </a:lnTo>
                <a:lnTo>
                  <a:pt x="109" y="17"/>
                </a:lnTo>
                <a:lnTo>
                  <a:pt x="105" y="20"/>
                </a:lnTo>
                <a:lnTo>
                  <a:pt x="101" y="23"/>
                </a:lnTo>
                <a:lnTo>
                  <a:pt x="94" y="26"/>
                </a:lnTo>
                <a:lnTo>
                  <a:pt x="88" y="30"/>
                </a:lnTo>
                <a:lnTo>
                  <a:pt x="81" y="34"/>
                </a:lnTo>
                <a:lnTo>
                  <a:pt x="73" y="38"/>
                </a:lnTo>
                <a:lnTo>
                  <a:pt x="66" y="42"/>
                </a:lnTo>
                <a:lnTo>
                  <a:pt x="59" y="45"/>
                </a:lnTo>
                <a:lnTo>
                  <a:pt x="51" y="49"/>
                </a:lnTo>
                <a:lnTo>
                  <a:pt x="45" y="52"/>
                </a:lnTo>
                <a:lnTo>
                  <a:pt x="39" y="54"/>
                </a:lnTo>
                <a:lnTo>
                  <a:pt x="34" y="56"/>
                </a:lnTo>
                <a:lnTo>
                  <a:pt x="30" y="58"/>
                </a:lnTo>
                <a:lnTo>
                  <a:pt x="28" y="59"/>
                </a:lnTo>
                <a:lnTo>
                  <a:pt x="26" y="58"/>
                </a:lnTo>
                <a:lnTo>
                  <a:pt x="25" y="58"/>
                </a:lnTo>
                <a:lnTo>
                  <a:pt x="23" y="57"/>
                </a:lnTo>
                <a:lnTo>
                  <a:pt x="21" y="56"/>
                </a:lnTo>
                <a:lnTo>
                  <a:pt x="19" y="55"/>
                </a:lnTo>
                <a:lnTo>
                  <a:pt x="17" y="54"/>
                </a:lnTo>
                <a:lnTo>
                  <a:pt x="10" y="51"/>
                </a:lnTo>
                <a:lnTo>
                  <a:pt x="9" y="50"/>
                </a:lnTo>
                <a:lnTo>
                  <a:pt x="7" y="49"/>
                </a:lnTo>
                <a:lnTo>
                  <a:pt x="5" y="48"/>
                </a:lnTo>
                <a:lnTo>
                  <a:pt x="3" y="47"/>
                </a:lnTo>
                <a:lnTo>
                  <a:pt x="2" y="46"/>
                </a:lnTo>
                <a:lnTo>
                  <a:pt x="1" y="45"/>
                </a:lnTo>
                <a:lnTo>
                  <a:pt x="0" y="45"/>
                </a:lnTo>
                <a:lnTo>
                  <a:pt x="9" y="4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39" name="Freeform 71"/>
          <p:cNvSpPr>
            <a:spLocks/>
          </p:cNvSpPr>
          <p:nvPr/>
        </p:nvSpPr>
        <p:spPr bwMode="auto">
          <a:xfrm>
            <a:off x="7121525" y="3502025"/>
            <a:ext cx="41275" cy="66675"/>
          </a:xfrm>
          <a:custGeom>
            <a:avLst/>
            <a:gdLst>
              <a:gd name="T0" fmla="*/ 2147483647 w 26"/>
              <a:gd name="T1" fmla="*/ 2147483647 h 42"/>
              <a:gd name="T2" fmla="*/ 2147483647 w 26"/>
              <a:gd name="T3" fmla="*/ 2147483647 h 42"/>
              <a:gd name="T4" fmla="*/ 2147483647 w 26"/>
              <a:gd name="T5" fmla="*/ 2147483647 h 42"/>
              <a:gd name="T6" fmla="*/ 2147483647 w 26"/>
              <a:gd name="T7" fmla="*/ 2147483647 h 42"/>
              <a:gd name="T8" fmla="*/ 2147483647 w 26"/>
              <a:gd name="T9" fmla="*/ 2147483647 h 42"/>
              <a:gd name="T10" fmla="*/ 2147483647 w 26"/>
              <a:gd name="T11" fmla="*/ 2147483647 h 42"/>
              <a:gd name="T12" fmla="*/ 2147483647 w 26"/>
              <a:gd name="T13" fmla="*/ 2147483647 h 42"/>
              <a:gd name="T14" fmla="*/ 2147483647 w 26"/>
              <a:gd name="T15" fmla="*/ 2147483647 h 42"/>
              <a:gd name="T16" fmla="*/ 2147483647 w 26"/>
              <a:gd name="T17" fmla="*/ 2147483647 h 42"/>
              <a:gd name="T18" fmla="*/ 2147483647 w 26"/>
              <a:gd name="T19" fmla="*/ 2147483647 h 42"/>
              <a:gd name="T20" fmla="*/ 2147483647 w 26"/>
              <a:gd name="T21" fmla="*/ 2147483647 h 42"/>
              <a:gd name="T22" fmla="*/ 2147483647 w 26"/>
              <a:gd name="T23" fmla="*/ 2147483647 h 42"/>
              <a:gd name="T24" fmla="*/ 2147483647 w 26"/>
              <a:gd name="T25" fmla="*/ 2147483647 h 42"/>
              <a:gd name="T26" fmla="*/ 2147483647 w 26"/>
              <a:gd name="T27" fmla="*/ 2147483647 h 42"/>
              <a:gd name="T28" fmla="*/ 2147483647 w 26"/>
              <a:gd name="T29" fmla="*/ 2147483647 h 42"/>
              <a:gd name="T30" fmla="*/ 2147483647 w 26"/>
              <a:gd name="T31" fmla="*/ 2147483647 h 42"/>
              <a:gd name="T32" fmla="*/ 2147483647 w 26"/>
              <a:gd name="T33" fmla="*/ 2147483647 h 42"/>
              <a:gd name="T34" fmla="*/ 2147483647 w 26"/>
              <a:gd name="T35" fmla="*/ 2147483647 h 42"/>
              <a:gd name="T36" fmla="*/ 2147483647 w 26"/>
              <a:gd name="T37" fmla="*/ 2147483647 h 42"/>
              <a:gd name="T38" fmla="*/ 0 w 26"/>
              <a:gd name="T39" fmla="*/ 2147483647 h 42"/>
              <a:gd name="T40" fmla="*/ 0 w 26"/>
              <a:gd name="T41" fmla="*/ 2147483647 h 42"/>
              <a:gd name="T42" fmla="*/ 0 w 26"/>
              <a:gd name="T43" fmla="*/ 2147483647 h 42"/>
              <a:gd name="T44" fmla="*/ 0 w 26"/>
              <a:gd name="T45" fmla="*/ 2147483647 h 42"/>
              <a:gd name="T46" fmla="*/ 2147483647 w 26"/>
              <a:gd name="T47" fmla="*/ 2147483647 h 42"/>
              <a:gd name="T48" fmla="*/ 2147483647 w 26"/>
              <a:gd name="T49" fmla="*/ 2147483647 h 42"/>
              <a:gd name="T50" fmla="*/ 2147483647 w 26"/>
              <a:gd name="T51" fmla="*/ 2147483647 h 42"/>
              <a:gd name="T52" fmla="*/ 2147483647 w 26"/>
              <a:gd name="T53" fmla="*/ 2147483647 h 42"/>
              <a:gd name="T54" fmla="*/ 2147483647 w 26"/>
              <a:gd name="T55" fmla="*/ 2147483647 h 42"/>
              <a:gd name="T56" fmla="*/ 2147483647 w 26"/>
              <a:gd name="T57" fmla="*/ 2147483647 h 42"/>
              <a:gd name="T58" fmla="*/ 2147483647 w 26"/>
              <a:gd name="T59" fmla="*/ 2147483647 h 42"/>
              <a:gd name="T60" fmla="*/ 2147483647 w 26"/>
              <a:gd name="T61" fmla="*/ 2147483647 h 42"/>
              <a:gd name="T62" fmla="*/ 2147483647 w 26"/>
              <a:gd name="T63" fmla="*/ 2147483647 h 42"/>
              <a:gd name="T64" fmla="*/ 2147483647 w 26"/>
              <a:gd name="T65" fmla="*/ 2147483647 h 42"/>
              <a:gd name="T66" fmla="*/ 2147483647 w 26"/>
              <a:gd name="T67" fmla="*/ 2147483647 h 42"/>
              <a:gd name="T68" fmla="*/ 2147483647 w 26"/>
              <a:gd name="T69" fmla="*/ 2147483647 h 42"/>
              <a:gd name="T70" fmla="*/ 2147483647 w 26"/>
              <a:gd name="T71" fmla="*/ 2147483647 h 42"/>
              <a:gd name="T72" fmla="*/ 2147483647 w 26"/>
              <a:gd name="T73" fmla="*/ 2147483647 h 42"/>
              <a:gd name="T74" fmla="*/ 2147483647 w 26"/>
              <a:gd name="T75" fmla="*/ 2147483647 h 42"/>
              <a:gd name="T76" fmla="*/ 2147483647 w 26"/>
              <a:gd name="T77" fmla="*/ 2147483647 h 42"/>
              <a:gd name="T78" fmla="*/ 2147483647 w 26"/>
              <a:gd name="T79" fmla="*/ 2147483647 h 42"/>
              <a:gd name="T80" fmla="*/ 2147483647 w 26"/>
              <a:gd name="T81" fmla="*/ 2147483647 h 42"/>
              <a:gd name="T82" fmla="*/ 2147483647 w 26"/>
              <a:gd name="T83" fmla="*/ 0 h 42"/>
              <a:gd name="T84" fmla="*/ 2147483647 w 26"/>
              <a:gd name="T85" fmla="*/ 0 h 42"/>
              <a:gd name="T86" fmla="*/ 2147483647 w 26"/>
              <a:gd name="T87" fmla="*/ 2147483647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42"/>
              <a:gd name="T134" fmla="*/ 26 w 26"/>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42">
                <a:moveTo>
                  <a:pt x="14" y="36"/>
                </a:moveTo>
                <a:lnTo>
                  <a:pt x="12" y="37"/>
                </a:lnTo>
                <a:lnTo>
                  <a:pt x="10" y="38"/>
                </a:lnTo>
                <a:lnTo>
                  <a:pt x="9" y="38"/>
                </a:lnTo>
                <a:lnTo>
                  <a:pt x="8" y="38"/>
                </a:lnTo>
                <a:lnTo>
                  <a:pt x="8" y="39"/>
                </a:lnTo>
                <a:lnTo>
                  <a:pt x="7" y="39"/>
                </a:lnTo>
                <a:lnTo>
                  <a:pt x="6" y="40"/>
                </a:lnTo>
                <a:lnTo>
                  <a:pt x="4" y="41"/>
                </a:lnTo>
                <a:lnTo>
                  <a:pt x="3" y="41"/>
                </a:lnTo>
                <a:lnTo>
                  <a:pt x="2" y="41"/>
                </a:lnTo>
                <a:lnTo>
                  <a:pt x="2" y="39"/>
                </a:lnTo>
                <a:lnTo>
                  <a:pt x="2" y="38"/>
                </a:lnTo>
                <a:lnTo>
                  <a:pt x="2" y="36"/>
                </a:lnTo>
                <a:lnTo>
                  <a:pt x="1" y="31"/>
                </a:lnTo>
                <a:lnTo>
                  <a:pt x="1" y="30"/>
                </a:lnTo>
                <a:lnTo>
                  <a:pt x="0" y="28"/>
                </a:lnTo>
                <a:lnTo>
                  <a:pt x="0" y="25"/>
                </a:lnTo>
                <a:lnTo>
                  <a:pt x="0" y="24"/>
                </a:lnTo>
                <a:lnTo>
                  <a:pt x="0" y="22"/>
                </a:lnTo>
                <a:lnTo>
                  <a:pt x="1" y="20"/>
                </a:lnTo>
                <a:lnTo>
                  <a:pt x="1" y="18"/>
                </a:lnTo>
                <a:lnTo>
                  <a:pt x="2" y="17"/>
                </a:lnTo>
                <a:lnTo>
                  <a:pt x="2" y="15"/>
                </a:lnTo>
                <a:lnTo>
                  <a:pt x="4" y="13"/>
                </a:lnTo>
                <a:lnTo>
                  <a:pt x="5" y="12"/>
                </a:lnTo>
                <a:lnTo>
                  <a:pt x="7" y="11"/>
                </a:lnTo>
                <a:lnTo>
                  <a:pt x="9" y="10"/>
                </a:lnTo>
                <a:lnTo>
                  <a:pt x="10" y="9"/>
                </a:lnTo>
                <a:lnTo>
                  <a:pt x="12" y="7"/>
                </a:lnTo>
                <a:lnTo>
                  <a:pt x="15" y="6"/>
                </a:lnTo>
                <a:lnTo>
                  <a:pt x="16" y="5"/>
                </a:lnTo>
                <a:lnTo>
                  <a:pt x="18" y="4"/>
                </a:lnTo>
                <a:lnTo>
                  <a:pt x="19" y="3"/>
                </a:lnTo>
                <a:lnTo>
                  <a:pt x="20" y="3"/>
                </a:lnTo>
                <a:lnTo>
                  <a:pt x="22" y="2"/>
                </a:lnTo>
                <a:lnTo>
                  <a:pt x="23" y="1"/>
                </a:lnTo>
                <a:lnTo>
                  <a:pt x="24" y="0"/>
                </a:lnTo>
                <a:lnTo>
                  <a:pt x="25" y="0"/>
                </a:lnTo>
                <a:lnTo>
                  <a:pt x="14" y="36"/>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40" name="Freeform 72"/>
          <p:cNvSpPr>
            <a:spLocks/>
          </p:cNvSpPr>
          <p:nvPr/>
        </p:nvSpPr>
        <p:spPr bwMode="auto">
          <a:xfrm>
            <a:off x="6804025" y="2743200"/>
            <a:ext cx="1319213" cy="849313"/>
          </a:xfrm>
          <a:custGeom>
            <a:avLst/>
            <a:gdLst>
              <a:gd name="T0" fmla="*/ 0 w 831"/>
              <a:gd name="T1" fmla="*/ 0 h 535"/>
              <a:gd name="T2" fmla="*/ 0 w 831"/>
              <a:gd name="T3" fmla="*/ 2147483647 h 535"/>
              <a:gd name="T4" fmla="*/ 2147483647 w 831"/>
              <a:gd name="T5" fmla="*/ 2147483647 h 535"/>
              <a:gd name="T6" fmla="*/ 0 w 831"/>
              <a:gd name="T7" fmla="*/ 0 h 535"/>
              <a:gd name="T8" fmla="*/ 0 60000 65536"/>
              <a:gd name="T9" fmla="*/ 0 60000 65536"/>
              <a:gd name="T10" fmla="*/ 0 60000 65536"/>
              <a:gd name="T11" fmla="*/ 0 60000 65536"/>
              <a:gd name="T12" fmla="*/ 0 w 831"/>
              <a:gd name="T13" fmla="*/ 0 h 535"/>
              <a:gd name="T14" fmla="*/ 831 w 831"/>
              <a:gd name="T15" fmla="*/ 535 h 535"/>
            </a:gdLst>
            <a:ahLst/>
            <a:cxnLst>
              <a:cxn ang="T8">
                <a:pos x="T0" y="T1"/>
              </a:cxn>
              <a:cxn ang="T9">
                <a:pos x="T2" y="T3"/>
              </a:cxn>
              <a:cxn ang="T10">
                <a:pos x="T4" y="T5"/>
              </a:cxn>
              <a:cxn ang="T11">
                <a:pos x="T6" y="T7"/>
              </a:cxn>
            </a:cxnLst>
            <a:rect l="T12" t="T13" r="T14" b="T15"/>
            <a:pathLst>
              <a:path w="831" h="535">
                <a:moveTo>
                  <a:pt x="0" y="0"/>
                </a:moveTo>
                <a:lnTo>
                  <a:pt x="0" y="534"/>
                </a:lnTo>
                <a:lnTo>
                  <a:pt x="830" y="534"/>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41" name="Freeform 73"/>
          <p:cNvSpPr>
            <a:spLocks/>
          </p:cNvSpPr>
          <p:nvPr/>
        </p:nvSpPr>
        <p:spPr bwMode="auto">
          <a:xfrm>
            <a:off x="6734175" y="4576763"/>
            <a:ext cx="363538" cy="441325"/>
          </a:xfrm>
          <a:custGeom>
            <a:avLst/>
            <a:gdLst>
              <a:gd name="T0" fmla="*/ 2147483647 w 229"/>
              <a:gd name="T1" fmla="*/ 0 h 278"/>
              <a:gd name="T2" fmla="*/ 2147483647 w 229"/>
              <a:gd name="T3" fmla="*/ 2147483647 h 278"/>
              <a:gd name="T4" fmla="*/ 2147483647 w 229"/>
              <a:gd name="T5" fmla="*/ 2147483647 h 278"/>
              <a:gd name="T6" fmla="*/ 2147483647 w 229"/>
              <a:gd name="T7" fmla="*/ 2147483647 h 278"/>
              <a:gd name="T8" fmla="*/ 2147483647 w 229"/>
              <a:gd name="T9" fmla="*/ 2147483647 h 278"/>
              <a:gd name="T10" fmla="*/ 2147483647 w 229"/>
              <a:gd name="T11" fmla="*/ 2147483647 h 278"/>
              <a:gd name="T12" fmla="*/ 2147483647 w 229"/>
              <a:gd name="T13" fmla="*/ 2147483647 h 278"/>
              <a:gd name="T14" fmla="*/ 2147483647 w 229"/>
              <a:gd name="T15" fmla="*/ 2147483647 h 278"/>
              <a:gd name="T16" fmla="*/ 2147483647 w 229"/>
              <a:gd name="T17" fmla="*/ 2147483647 h 278"/>
              <a:gd name="T18" fmla="*/ 2147483647 w 229"/>
              <a:gd name="T19" fmla="*/ 2147483647 h 278"/>
              <a:gd name="T20" fmla="*/ 2147483647 w 229"/>
              <a:gd name="T21" fmla="*/ 2147483647 h 278"/>
              <a:gd name="T22" fmla="*/ 2147483647 w 229"/>
              <a:gd name="T23" fmla="*/ 2147483647 h 278"/>
              <a:gd name="T24" fmla="*/ 2147483647 w 229"/>
              <a:gd name="T25" fmla="*/ 2147483647 h 278"/>
              <a:gd name="T26" fmla="*/ 2147483647 w 229"/>
              <a:gd name="T27" fmla="*/ 2147483647 h 278"/>
              <a:gd name="T28" fmla="*/ 2147483647 w 229"/>
              <a:gd name="T29" fmla="*/ 2147483647 h 278"/>
              <a:gd name="T30" fmla="*/ 2147483647 w 229"/>
              <a:gd name="T31" fmla="*/ 2147483647 h 278"/>
              <a:gd name="T32" fmla="*/ 2147483647 w 229"/>
              <a:gd name="T33" fmla="*/ 2147483647 h 278"/>
              <a:gd name="T34" fmla="*/ 2147483647 w 229"/>
              <a:gd name="T35" fmla="*/ 2147483647 h 278"/>
              <a:gd name="T36" fmla="*/ 2147483647 w 229"/>
              <a:gd name="T37" fmla="*/ 2147483647 h 278"/>
              <a:gd name="T38" fmla="*/ 2147483647 w 229"/>
              <a:gd name="T39" fmla="*/ 2147483647 h 278"/>
              <a:gd name="T40" fmla="*/ 2147483647 w 229"/>
              <a:gd name="T41" fmla="*/ 2147483647 h 278"/>
              <a:gd name="T42" fmla="*/ 2147483647 w 229"/>
              <a:gd name="T43" fmla="*/ 2147483647 h 278"/>
              <a:gd name="T44" fmla="*/ 2147483647 w 229"/>
              <a:gd name="T45" fmla="*/ 2147483647 h 278"/>
              <a:gd name="T46" fmla="*/ 2147483647 w 229"/>
              <a:gd name="T47" fmla="*/ 2147483647 h 278"/>
              <a:gd name="T48" fmla="*/ 2147483647 w 229"/>
              <a:gd name="T49" fmla="*/ 2147483647 h 278"/>
              <a:gd name="T50" fmla="*/ 2147483647 w 229"/>
              <a:gd name="T51" fmla="*/ 2147483647 h 278"/>
              <a:gd name="T52" fmla="*/ 2147483647 w 229"/>
              <a:gd name="T53" fmla="*/ 2147483647 h 278"/>
              <a:gd name="T54" fmla="*/ 2147483647 w 229"/>
              <a:gd name="T55" fmla="*/ 2147483647 h 278"/>
              <a:gd name="T56" fmla="*/ 2147483647 w 229"/>
              <a:gd name="T57" fmla="*/ 2147483647 h 278"/>
              <a:gd name="T58" fmla="*/ 2147483647 w 229"/>
              <a:gd name="T59" fmla="*/ 2147483647 h 278"/>
              <a:gd name="T60" fmla="*/ 2147483647 w 229"/>
              <a:gd name="T61" fmla="*/ 2147483647 h 278"/>
              <a:gd name="T62" fmla="*/ 2147483647 w 229"/>
              <a:gd name="T63" fmla="*/ 2147483647 h 278"/>
              <a:gd name="T64" fmla="*/ 2147483647 w 229"/>
              <a:gd name="T65" fmla="*/ 2147483647 h 278"/>
              <a:gd name="T66" fmla="*/ 2147483647 w 229"/>
              <a:gd name="T67" fmla="*/ 2147483647 h 278"/>
              <a:gd name="T68" fmla="*/ 2147483647 w 229"/>
              <a:gd name="T69" fmla="*/ 2147483647 h 278"/>
              <a:gd name="T70" fmla="*/ 2147483647 w 229"/>
              <a:gd name="T71" fmla="*/ 2147483647 h 278"/>
              <a:gd name="T72" fmla="*/ 2147483647 w 229"/>
              <a:gd name="T73" fmla="*/ 2147483647 h 278"/>
              <a:gd name="T74" fmla="*/ 2147483647 w 229"/>
              <a:gd name="T75" fmla="*/ 2147483647 h 278"/>
              <a:gd name="T76" fmla="*/ 2147483647 w 229"/>
              <a:gd name="T77" fmla="*/ 2147483647 h 278"/>
              <a:gd name="T78" fmla="*/ 2147483647 w 229"/>
              <a:gd name="T79" fmla="*/ 2147483647 h 278"/>
              <a:gd name="T80" fmla="*/ 2147483647 w 229"/>
              <a:gd name="T81" fmla="*/ 2147483647 h 278"/>
              <a:gd name="T82" fmla="*/ 2147483647 w 229"/>
              <a:gd name="T83" fmla="*/ 2147483647 h 278"/>
              <a:gd name="T84" fmla="*/ 2147483647 w 229"/>
              <a:gd name="T85" fmla="*/ 2147483647 h 278"/>
              <a:gd name="T86" fmla="*/ 2147483647 w 229"/>
              <a:gd name="T87" fmla="*/ 2147483647 h 278"/>
              <a:gd name="T88" fmla="*/ 2147483647 w 229"/>
              <a:gd name="T89" fmla="*/ 2147483647 h 278"/>
              <a:gd name="T90" fmla="*/ 2147483647 w 229"/>
              <a:gd name="T91" fmla="*/ 2147483647 h 278"/>
              <a:gd name="T92" fmla="*/ 2147483647 w 229"/>
              <a:gd name="T93" fmla="*/ 2147483647 h 278"/>
              <a:gd name="T94" fmla="*/ 2147483647 w 229"/>
              <a:gd name="T95" fmla="*/ 2147483647 h 278"/>
              <a:gd name="T96" fmla="*/ 2147483647 w 229"/>
              <a:gd name="T97" fmla="*/ 2147483647 h 278"/>
              <a:gd name="T98" fmla="*/ 2147483647 w 229"/>
              <a:gd name="T99" fmla="*/ 2147483647 h 278"/>
              <a:gd name="T100" fmla="*/ 2147483647 w 229"/>
              <a:gd name="T101" fmla="*/ 2147483647 h 2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29"/>
              <a:gd name="T154" fmla="*/ 0 h 278"/>
              <a:gd name="T155" fmla="*/ 229 w 229"/>
              <a:gd name="T156" fmla="*/ 278 h 2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29" h="278">
                <a:moveTo>
                  <a:pt x="64" y="1"/>
                </a:moveTo>
                <a:lnTo>
                  <a:pt x="72" y="1"/>
                </a:lnTo>
                <a:lnTo>
                  <a:pt x="80" y="0"/>
                </a:lnTo>
                <a:lnTo>
                  <a:pt x="88" y="0"/>
                </a:lnTo>
                <a:lnTo>
                  <a:pt x="94" y="1"/>
                </a:lnTo>
                <a:lnTo>
                  <a:pt x="100" y="2"/>
                </a:lnTo>
                <a:lnTo>
                  <a:pt x="105" y="4"/>
                </a:lnTo>
                <a:lnTo>
                  <a:pt x="111" y="5"/>
                </a:lnTo>
                <a:lnTo>
                  <a:pt x="115" y="7"/>
                </a:lnTo>
                <a:lnTo>
                  <a:pt x="120" y="10"/>
                </a:lnTo>
                <a:lnTo>
                  <a:pt x="124" y="12"/>
                </a:lnTo>
                <a:lnTo>
                  <a:pt x="128" y="15"/>
                </a:lnTo>
                <a:lnTo>
                  <a:pt x="132" y="18"/>
                </a:lnTo>
                <a:lnTo>
                  <a:pt x="134" y="21"/>
                </a:lnTo>
                <a:lnTo>
                  <a:pt x="138" y="23"/>
                </a:lnTo>
                <a:lnTo>
                  <a:pt x="141" y="25"/>
                </a:lnTo>
                <a:lnTo>
                  <a:pt x="144" y="28"/>
                </a:lnTo>
                <a:lnTo>
                  <a:pt x="147" y="32"/>
                </a:lnTo>
                <a:lnTo>
                  <a:pt x="152" y="38"/>
                </a:lnTo>
                <a:lnTo>
                  <a:pt x="157" y="45"/>
                </a:lnTo>
                <a:lnTo>
                  <a:pt x="163" y="53"/>
                </a:lnTo>
                <a:lnTo>
                  <a:pt x="170" y="63"/>
                </a:lnTo>
                <a:lnTo>
                  <a:pt x="176" y="72"/>
                </a:lnTo>
                <a:lnTo>
                  <a:pt x="184" y="83"/>
                </a:lnTo>
                <a:lnTo>
                  <a:pt x="191" y="94"/>
                </a:lnTo>
                <a:lnTo>
                  <a:pt x="198" y="105"/>
                </a:lnTo>
                <a:lnTo>
                  <a:pt x="205" y="115"/>
                </a:lnTo>
                <a:lnTo>
                  <a:pt x="211" y="126"/>
                </a:lnTo>
                <a:lnTo>
                  <a:pt x="216" y="137"/>
                </a:lnTo>
                <a:lnTo>
                  <a:pt x="221" y="147"/>
                </a:lnTo>
                <a:lnTo>
                  <a:pt x="225" y="156"/>
                </a:lnTo>
                <a:lnTo>
                  <a:pt x="227" y="162"/>
                </a:lnTo>
                <a:lnTo>
                  <a:pt x="228" y="169"/>
                </a:lnTo>
                <a:lnTo>
                  <a:pt x="227" y="175"/>
                </a:lnTo>
                <a:lnTo>
                  <a:pt x="226" y="181"/>
                </a:lnTo>
                <a:lnTo>
                  <a:pt x="224" y="187"/>
                </a:lnTo>
                <a:lnTo>
                  <a:pt x="222" y="194"/>
                </a:lnTo>
                <a:lnTo>
                  <a:pt x="220" y="201"/>
                </a:lnTo>
                <a:lnTo>
                  <a:pt x="217" y="207"/>
                </a:lnTo>
                <a:lnTo>
                  <a:pt x="215" y="213"/>
                </a:lnTo>
                <a:lnTo>
                  <a:pt x="212" y="219"/>
                </a:lnTo>
                <a:lnTo>
                  <a:pt x="210" y="225"/>
                </a:lnTo>
                <a:lnTo>
                  <a:pt x="208" y="231"/>
                </a:lnTo>
                <a:lnTo>
                  <a:pt x="206" y="237"/>
                </a:lnTo>
                <a:lnTo>
                  <a:pt x="204" y="242"/>
                </a:lnTo>
                <a:lnTo>
                  <a:pt x="202" y="246"/>
                </a:lnTo>
                <a:lnTo>
                  <a:pt x="200" y="251"/>
                </a:lnTo>
                <a:lnTo>
                  <a:pt x="199" y="254"/>
                </a:lnTo>
                <a:lnTo>
                  <a:pt x="198" y="256"/>
                </a:lnTo>
                <a:lnTo>
                  <a:pt x="196" y="259"/>
                </a:lnTo>
                <a:lnTo>
                  <a:pt x="193" y="261"/>
                </a:lnTo>
                <a:lnTo>
                  <a:pt x="189" y="263"/>
                </a:lnTo>
                <a:lnTo>
                  <a:pt x="184" y="266"/>
                </a:lnTo>
                <a:lnTo>
                  <a:pt x="178" y="267"/>
                </a:lnTo>
                <a:lnTo>
                  <a:pt x="171" y="269"/>
                </a:lnTo>
                <a:lnTo>
                  <a:pt x="165" y="271"/>
                </a:lnTo>
                <a:lnTo>
                  <a:pt x="158" y="272"/>
                </a:lnTo>
                <a:lnTo>
                  <a:pt x="150" y="273"/>
                </a:lnTo>
                <a:lnTo>
                  <a:pt x="142" y="274"/>
                </a:lnTo>
                <a:lnTo>
                  <a:pt x="134" y="275"/>
                </a:lnTo>
                <a:lnTo>
                  <a:pt x="127" y="275"/>
                </a:lnTo>
                <a:lnTo>
                  <a:pt x="119" y="275"/>
                </a:lnTo>
                <a:lnTo>
                  <a:pt x="111" y="275"/>
                </a:lnTo>
                <a:lnTo>
                  <a:pt x="104" y="274"/>
                </a:lnTo>
                <a:lnTo>
                  <a:pt x="97" y="273"/>
                </a:lnTo>
                <a:lnTo>
                  <a:pt x="95" y="275"/>
                </a:lnTo>
                <a:lnTo>
                  <a:pt x="94" y="276"/>
                </a:lnTo>
                <a:lnTo>
                  <a:pt x="92" y="277"/>
                </a:lnTo>
                <a:lnTo>
                  <a:pt x="89" y="277"/>
                </a:lnTo>
                <a:lnTo>
                  <a:pt x="86" y="277"/>
                </a:lnTo>
                <a:lnTo>
                  <a:pt x="83" y="277"/>
                </a:lnTo>
                <a:lnTo>
                  <a:pt x="79" y="277"/>
                </a:lnTo>
                <a:lnTo>
                  <a:pt x="75" y="276"/>
                </a:lnTo>
                <a:lnTo>
                  <a:pt x="72" y="275"/>
                </a:lnTo>
                <a:lnTo>
                  <a:pt x="68" y="273"/>
                </a:lnTo>
                <a:lnTo>
                  <a:pt x="64" y="272"/>
                </a:lnTo>
                <a:lnTo>
                  <a:pt x="61" y="270"/>
                </a:lnTo>
                <a:lnTo>
                  <a:pt x="58" y="269"/>
                </a:lnTo>
                <a:lnTo>
                  <a:pt x="56" y="267"/>
                </a:lnTo>
                <a:lnTo>
                  <a:pt x="53" y="265"/>
                </a:lnTo>
                <a:lnTo>
                  <a:pt x="51" y="263"/>
                </a:lnTo>
                <a:lnTo>
                  <a:pt x="50" y="261"/>
                </a:lnTo>
                <a:lnTo>
                  <a:pt x="49" y="257"/>
                </a:lnTo>
                <a:lnTo>
                  <a:pt x="48" y="254"/>
                </a:lnTo>
                <a:lnTo>
                  <a:pt x="48" y="250"/>
                </a:lnTo>
                <a:lnTo>
                  <a:pt x="48" y="245"/>
                </a:lnTo>
                <a:lnTo>
                  <a:pt x="48" y="239"/>
                </a:lnTo>
                <a:lnTo>
                  <a:pt x="48" y="233"/>
                </a:lnTo>
                <a:lnTo>
                  <a:pt x="49" y="226"/>
                </a:lnTo>
                <a:lnTo>
                  <a:pt x="50" y="219"/>
                </a:lnTo>
                <a:lnTo>
                  <a:pt x="52" y="211"/>
                </a:lnTo>
                <a:lnTo>
                  <a:pt x="54" y="205"/>
                </a:lnTo>
                <a:lnTo>
                  <a:pt x="56" y="197"/>
                </a:lnTo>
                <a:lnTo>
                  <a:pt x="57" y="189"/>
                </a:lnTo>
                <a:lnTo>
                  <a:pt x="60" y="181"/>
                </a:lnTo>
                <a:lnTo>
                  <a:pt x="64" y="173"/>
                </a:lnTo>
                <a:lnTo>
                  <a:pt x="67" y="165"/>
                </a:lnTo>
                <a:lnTo>
                  <a:pt x="69" y="163"/>
                </a:lnTo>
                <a:lnTo>
                  <a:pt x="70" y="161"/>
                </a:lnTo>
                <a:lnTo>
                  <a:pt x="71" y="159"/>
                </a:lnTo>
                <a:lnTo>
                  <a:pt x="73" y="156"/>
                </a:lnTo>
                <a:lnTo>
                  <a:pt x="74" y="154"/>
                </a:lnTo>
                <a:lnTo>
                  <a:pt x="79" y="146"/>
                </a:lnTo>
                <a:lnTo>
                  <a:pt x="82" y="142"/>
                </a:lnTo>
                <a:lnTo>
                  <a:pt x="84" y="139"/>
                </a:lnTo>
                <a:lnTo>
                  <a:pt x="85" y="137"/>
                </a:lnTo>
                <a:lnTo>
                  <a:pt x="87" y="135"/>
                </a:lnTo>
                <a:lnTo>
                  <a:pt x="88" y="133"/>
                </a:lnTo>
                <a:lnTo>
                  <a:pt x="90" y="131"/>
                </a:lnTo>
                <a:lnTo>
                  <a:pt x="91" y="129"/>
                </a:lnTo>
                <a:lnTo>
                  <a:pt x="91" y="128"/>
                </a:lnTo>
                <a:lnTo>
                  <a:pt x="90" y="126"/>
                </a:lnTo>
                <a:lnTo>
                  <a:pt x="89" y="125"/>
                </a:lnTo>
                <a:lnTo>
                  <a:pt x="88" y="124"/>
                </a:lnTo>
                <a:lnTo>
                  <a:pt x="87" y="123"/>
                </a:lnTo>
                <a:lnTo>
                  <a:pt x="86" y="123"/>
                </a:lnTo>
                <a:lnTo>
                  <a:pt x="86" y="122"/>
                </a:lnTo>
                <a:lnTo>
                  <a:pt x="85" y="121"/>
                </a:lnTo>
                <a:lnTo>
                  <a:pt x="84" y="120"/>
                </a:lnTo>
                <a:lnTo>
                  <a:pt x="83" y="120"/>
                </a:lnTo>
                <a:lnTo>
                  <a:pt x="82" y="119"/>
                </a:lnTo>
                <a:lnTo>
                  <a:pt x="81" y="119"/>
                </a:lnTo>
                <a:lnTo>
                  <a:pt x="74" y="121"/>
                </a:lnTo>
                <a:lnTo>
                  <a:pt x="68" y="123"/>
                </a:lnTo>
                <a:lnTo>
                  <a:pt x="61" y="124"/>
                </a:lnTo>
                <a:lnTo>
                  <a:pt x="57" y="125"/>
                </a:lnTo>
                <a:lnTo>
                  <a:pt x="51" y="126"/>
                </a:lnTo>
                <a:lnTo>
                  <a:pt x="46" y="126"/>
                </a:lnTo>
                <a:lnTo>
                  <a:pt x="41" y="126"/>
                </a:lnTo>
                <a:lnTo>
                  <a:pt x="36" y="126"/>
                </a:lnTo>
                <a:lnTo>
                  <a:pt x="32" y="126"/>
                </a:lnTo>
                <a:lnTo>
                  <a:pt x="27" y="125"/>
                </a:lnTo>
                <a:lnTo>
                  <a:pt x="23" y="124"/>
                </a:lnTo>
                <a:lnTo>
                  <a:pt x="19" y="123"/>
                </a:lnTo>
                <a:lnTo>
                  <a:pt x="16" y="122"/>
                </a:lnTo>
                <a:lnTo>
                  <a:pt x="12" y="121"/>
                </a:lnTo>
                <a:lnTo>
                  <a:pt x="4" y="119"/>
                </a:lnTo>
                <a:lnTo>
                  <a:pt x="1" y="116"/>
                </a:lnTo>
                <a:lnTo>
                  <a:pt x="0" y="112"/>
                </a:lnTo>
                <a:lnTo>
                  <a:pt x="1" y="106"/>
                </a:lnTo>
                <a:lnTo>
                  <a:pt x="4" y="98"/>
                </a:lnTo>
                <a:lnTo>
                  <a:pt x="8" y="89"/>
                </a:lnTo>
                <a:lnTo>
                  <a:pt x="13" y="79"/>
                </a:lnTo>
                <a:lnTo>
                  <a:pt x="19" y="69"/>
                </a:lnTo>
                <a:lnTo>
                  <a:pt x="25" y="58"/>
                </a:lnTo>
                <a:lnTo>
                  <a:pt x="32" y="47"/>
                </a:lnTo>
                <a:lnTo>
                  <a:pt x="39" y="37"/>
                </a:lnTo>
                <a:lnTo>
                  <a:pt x="46" y="27"/>
                </a:lnTo>
                <a:lnTo>
                  <a:pt x="52" y="19"/>
                </a:lnTo>
                <a:lnTo>
                  <a:pt x="57" y="12"/>
                </a:lnTo>
                <a:lnTo>
                  <a:pt x="60" y="6"/>
                </a:lnTo>
                <a:lnTo>
                  <a:pt x="63" y="3"/>
                </a:lnTo>
                <a:lnTo>
                  <a:pt x="64" y="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42" name="Freeform 74"/>
          <p:cNvSpPr>
            <a:spLocks/>
          </p:cNvSpPr>
          <p:nvPr/>
        </p:nvSpPr>
        <p:spPr bwMode="auto">
          <a:xfrm>
            <a:off x="6951663" y="4635500"/>
            <a:ext cx="482600" cy="827088"/>
          </a:xfrm>
          <a:custGeom>
            <a:avLst/>
            <a:gdLst>
              <a:gd name="T0" fmla="*/ 2147483647 w 304"/>
              <a:gd name="T1" fmla="*/ 2147483647 h 521"/>
              <a:gd name="T2" fmla="*/ 2147483647 w 304"/>
              <a:gd name="T3" fmla="*/ 2147483647 h 521"/>
              <a:gd name="T4" fmla="*/ 2147483647 w 304"/>
              <a:gd name="T5" fmla="*/ 2147483647 h 521"/>
              <a:gd name="T6" fmla="*/ 2147483647 w 304"/>
              <a:gd name="T7" fmla="*/ 2147483647 h 521"/>
              <a:gd name="T8" fmla="*/ 2147483647 w 304"/>
              <a:gd name="T9" fmla="*/ 2147483647 h 521"/>
              <a:gd name="T10" fmla="*/ 2147483647 w 304"/>
              <a:gd name="T11" fmla="*/ 2147483647 h 521"/>
              <a:gd name="T12" fmla="*/ 2147483647 w 304"/>
              <a:gd name="T13" fmla="*/ 2147483647 h 521"/>
              <a:gd name="T14" fmla="*/ 2147483647 w 304"/>
              <a:gd name="T15" fmla="*/ 2147483647 h 521"/>
              <a:gd name="T16" fmla="*/ 2147483647 w 304"/>
              <a:gd name="T17" fmla="*/ 2147483647 h 521"/>
              <a:gd name="T18" fmla="*/ 2147483647 w 304"/>
              <a:gd name="T19" fmla="*/ 2147483647 h 521"/>
              <a:gd name="T20" fmla="*/ 2147483647 w 304"/>
              <a:gd name="T21" fmla="*/ 2147483647 h 521"/>
              <a:gd name="T22" fmla="*/ 2147483647 w 304"/>
              <a:gd name="T23" fmla="*/ 2147483647 h 521"/>
              <a:gd name="T24" fmla="*/ 2147483647 w 304"/>
              <a:gd name="T25" fmla="*/ 2147483647 h 521"/>
              <a:gd name="T26" fmla="*/ 2147483647 w 304"/>
              <a:gd name="T27" fmla="*/ 2147483647 h 521"/>
              <a:gd name="T28" fmla="*/ 2147483647 w 304"/>
              <a:gd name="T29" fmla="*/ 2147483647 h 521"/>
              <a:gd name="T30" fmla="*/ 2147483647 w 304"/>
              <a:gd name="T31" fmla="*/ 2147483647 h 521"/>
              <a:gd name="T32" fmla="*/ 2147483647 w 304"/>
              <a:gd name="T33" fmla="*/ 2147483647 h 521"/>
              <a:gd name="T34" fmla="*/ 2147483647 w 304"/>
              <a:gd name="T35" fmla="*/ 2147483647 h 521"/>
              <a:gd name="T36" fmla="*/ 2147483647 w 304"/>
              <a:gd name="T37" fmla="*/ 2147483647 h 521"/>
              <a:gd name="T38" fmla="*/ 2147483647 w 304"/>
              <a:gd name="T39" fmla="*/ 2147483647 h 521"/>
              <a:gd name="T40" fmla="*/ 2147483647 w 304"/>
              <a:gd name="T41" fmla="*/ 2147483647 h 521"/>
              <a:gd name="T42" fmla="*/ 2147483647 w 304"/>
              <a:gd name="T43" fmla="*/ 2147483647 h 521"/>
              <a:gd name="T44" fmla="*/ 2147483647 w 304"/>
              <a:gd name="T45" fmla="*/ 2147483647 h 521"/>
              <a:gd name="T46" fmla="*/ 2147483647 w 304"/>
              <a:gd name="T47" fmla="*/ 2147483647 h 521"/>
              <a:gd name="T48" fmla="*/ 2147483647 w 304"/>
              <a:gd name="T49" fmla="*/ 2147483647 h 521"/>
              <a:gd name="T50" fmla="*/ 2147483647 w 304"/>
              <a:gd name="T51" fmla="*/ 2147483647 h 521"/>
              <a:gd name="T52" fmla="*/ 2147483647 w 304"/>
              <a:gd name="T53" fmla="*/ 2147483647 h 521"/>
              <a:gd name="T54" fmla="*/ 2147483647 w 304"/>
              <a:gd name="T55" fmla="*/ 2147483647 h 521"/>
              <a:gd name="T56" fmla="*/ 2147483647 w 304"/>
              <a:gd name="T57" fmla="*/ 2147483647 h 521"/>
              <a:gd name="T58" fmla="*/ 2147483647 w 304"/>
              <a:gd name="T59" fmla="*/ 2147483647 h 521"/>
              <a:gd name="T60" fmla="*/ 2147483647 w 304"/>
              <a:gd name="T61" fmla="*/ 2147483647 h 521"/>
              <a:gd name="T62" fmla="*/ 2147483647 w 304"/>
              <a:gd name="T63" fmla="*/ 2147483647 h 521"/>
              <a:gd name="T64" fmla="*/ 2147483647 w 304"/>
              <a:gd name="T65" fmla="*/ 2147483647 h 521"/>
              <a:gd name="T66" fmla="*/ 2147483647 w 304"/>
              <a:gd name="T67" fmla="*/ 2147483647 h 521"/>
              <a:gd name="T68" fmla="*/ 2147483647 w 304"/>
              <a:gd name="T69" fmla="*/ 2147483647 h 521"/>
              <a:gd name="T70" fmla="*/ 2147483647 w 304"/>
              <a:gd name="T71" fmla="*/ 2147483647 h 521"/>
              <a:gd name="T72" fmla="*/ 2147483647 w 304"/>
              <a:gd name="T73" fmla="*/ 2147483647 h 521"/>
              <a:gd name="T74" fmla="*/ 2147483647 w 304"/>
              <a:gd name="T75" fmla="*/ 2147483647 h 521"/>
              <a:gd name="T76" fmla="*/ 2147483647 w 304"/>
              <a:gd name="T77" fmla="*/ 2147483647 h 521"/>
              <a:gd name="T78" fmla="*/ 2147483647 w 304"/>
              <a:gd name="T79" fmla="*/ 2147483647 h 521"/>
              <a:gd name="T80" fmla="*/ 2147483647 w 304"/>
              <a:gd name="T81" fmla="*/ 2147483647 h 521"/>
              <a:gd name="T82" fmla="*/ 2147483647 w 304"/>
              <a:gd name="T83" fmla="*/ 2147483647 h 521"/>
              <a:gd name="T84" fmla="*/ 2147483647 w 304"/>
              <a:gd name="T85" fmla="*/ 2147483647 h 521"/>
              <a:gd name="T86" fmla="*/ 2147483647 w 304"/>
              <a:gd name="T87" fmla="*/ 2147483647 h 521"/>
              <a:gd name="T88" fmla="*/ 2147483647 w 304"/>
              <a:gd name="T89" fmla="*/ 2147483647 h 521"/>
              <a:gd name="T90" fmla="*/ 2147483647 w 304"/>
              <a:gd name="T91" fmla="*/ 2147483647 h 521"/>
              <a:gd name="T92" fmla="*/ 2147483647 w 304"/>
              <a:gd name="T93" fmla="*/ 2147483647 h 521"/>
              <a:gd name="T94" fmla="*/ 2147483647 w 304"/>
              <a:gd name="T95" fmla="*/ 2147483647 h 521"/>
              <a:gd name="T96" fmla="*/ 2147483647 w 304"/>
              <a:gd name="T97" fmla="*/ 2147483647 h 521"/>
              <a:gd name="T98" fmla="*/ 2147483647 w 304"/>
              <a:gd name="T99" fmla="*/ 2147483647 h 521"/>
              <a:gd name="T100" fmla="*/ 2147483647 w 304"/>
              <a:gd name="T101" fmla="*/ 2147483647 h 521"/>
              <a:gd name="T102" fmla="*/ 2147483647 w 304"/>
              <a:gd name="T103" fmla="*/ 2147483647 h 521"/>
              <a:gd name="T104" fmla="*/ 0 w 304"/>
              <a:gd name="T105" fmla="*/ 2147483647 h 5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4"/>
              <a:gd name="T160" fmla="*/ 0 h 521"/>
              <a:gd name="T161" fmla="*/ 304 w 304"/>
              <a:gd name="T162" fmla="*/ 521 h 5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4" h="521">
                <a:moveTo>
                  <a:pt x="1" y="57"/>
                </a:moveTo>
                <a:lnTo>
                  <a:pt x="2" y="50"/>
                </a:lnTo>
                <a:lnTo>
                  <a:pt x="4" y="43"/>
                </a:lnTo>
                <a:lnTo>
                  <a:pt x="7" y="36"/>
                </a:lnTo>
                <a:lnTo>
                  <a:pt x="10" y="29"/>
                </a:lnTo>
                <a:lnTo>
                  <a:pt x="13" y="23"/>
                </a:lnTo>
                <a:lnTo>
                  <a:pt x="17" y="17"/>
                </a:lnTo>
                <a:lnTo>
                  <a:pt x="21" y="12"/>
                </a:lnTo>
                <a:lnTo>
                  <a:pt x="26" y="8"/>
                </a:lnTo>
                <a:lnTo>
                  <a:pt x="31" y="4"/>
                </a:lnTo>
                <a:lnTo>
                  <a:pt x="36" y="2"/>
                </a:lnTo>
                <a:lnTo>
                  <a:pt x="41" y="0"/>
                </a:lnTo>
                <a:lnTo>
                  <a:pt x="47" y="0"/>
                </a:lnTo>
                <a:lnTo>
                  <a:pt x="52" y="1"/>
                </a:lnTo>
                <a:lnTo>
                  <a:pt x="58" y="3"/>
                </a:lnTo>
                <a:lnTo>
                  <a:pt x="64" y="7"/>
                </a:lnTo>
                <a:lnTo>
                  <a:pt x="69" y="12"/>
                </a:lnTo>
                <a:lnTo>
                  <a:pt x="75" y="11"/>
                </a:lnTo>
                <a:lnTo>
                  <a:pt x="80" y="10"/>
                </a:lnTo>
                <a:lnTo>
                  <a:pt x="85" y="10"/>
                </a:lnTo>
                <a:lnTo>
                  <a:pt x="89" y="10"/>
                </a:lnTo>
                <a:lnTo>
                  <a:pt x="92" y="10"/>
                </a:lnTo>
                <a:lnTo>
                  <a:pt x="96" y="11"/>
                </a:lnTo>
                <a:lnTo>
                  <a:pt x="99" y="12"/>
                </a:lnTo>
                <a:lnTo>
                  <a:pt x="101" y="14"/>
                </a:lnTo>
                <a:lnTo>
                  <a:pt x="104" y="15"/>
                </a:lnTo>
                <a:lnTo>
                  <a:pt x="106" y="17"/>
                </a:lnTo>
                <a:lnTo>
                  <a:pt x="107" y="18"/>
                </a:lnTo>
                <a:lnTo>
                  <a:pt x="108" y="20"/>
                </a:lnTo>
                <a:lnTo>
                  <a:pt x="109" y="21"/>
                </a:lnTo>
                <a:lnTo>
                  <a:pt x="110" y="22"/>
                </a:lnTo>
                <a:lnTo>
                  <a:pt x="110" y="23"/>
                </a:lnTo>
                <a:lnTo>
                  <a:pt x="111" y="23"/>
                </a:lnTo>
                <a:lnTo>
                  <a:pt x="115" y="23"/>
                </a:lnTo>
                <a:lnTo>
                  <a:pt x="119" y="23"/>
                </a:lnTo>
                <a:lnTo>
                  <a:pt x="122" y="24"/>
                </a:lnTo>
                <a:lnTo>
                  <a:pt x="125" y="24"/>
                </a:lnTo>
                <a:lnTo>
                  <a:pt x="128" y="25"/>
                </a:lnTo>
                <a:lnTo>
                  <a:pt x="131" y="26"/>
                </a:lnTo>
                <a:lnTo>
                  <a:pt x="133" y="28"/>
                </a:lnTo>
                <a:lnTo>
                  <a:pt x="135" y="30"/>
                </a:lnTo>
                <a:lnTo>
                  <a:pt x="137" y="32"/>
                </a:lnTo>
                <a:lnTo>
                  <a:pt x="140" y="34"/>
                </a:lnTo>
                <a:lnTo>
                  <a:pt x="142" y="37"/>
                </a:lnTo>
                <a:lnTo>
                  <a:pt x="144" y="40"/>
                </a:lnTo>
                <a:lnTo>
                  <a:pt x="147" y="44"/>
                </a:lnTo>
                <a:lnTo>
                  <a:pt x="149" y="48"/>
                </a:lnTo>
                <a:lnTo>
                  <a:pt x="152" y="52"/>
                </a:lnTo>
                <a:lnTo>
                  <a:pt x="155" y="57"/>
                </a:lnTo>
                <a:lnTo>
                  <a:pt x="158" y="62"/>
                </a:lnTo>
                <a:lnTo>
                  <a:pt x="161" y="67"/>
                </a:lnTo>
                <a:lnTo>
                  <a:pt x="164" y="72"/>
                </a:lnTo>
                <a:lnTo>
                  <a:pt x="167" y="76"/>
                </a:lnTo>
                <a:lnTo>
                  <a:pt x="169" y="81"/>
                </a:lnTo>
                <a:lnTo>
                  <a:pt x="172" y="85"/>
                </a:lnTo>
                <a:lnTo>
                  <a:pt x="174" y="89"/>
                </a:lnTo>
                <a:lnTo>
                  <a:pt x="176" y="93"/>
                </a:lnTo>
                <a:lnTo>
                  <a:pt x="179" y="96"/>
                </a:lnTo>
                <a:lnTo>
                  <a:pt x="181" y="100"/>
                </a:lnTo>
                <a:lnTo>
                  <a:pt x="183" y="103"/>
                </a:lnTo>
                <a:lnTo>
                  <a:pt x="185" y="106"/>
                </a:lnTo>
                <a:lnTo>
                  <a:pt x="187" y="109"/>
                </a:lnTo>
                <a:lnTo>
                  <a:pt x="189" y="111"/>
                </a:lnTo>
                <a:lnTo>
                  <a:pt x="191" y="113"/>
                </a:lnTo>
                <a:lnTo>
                  <a:pt x="193" y="115"/>
                </a:lnTo>
                <a:lnTo>
                  <a:pt x="195" y="117"/>
                </a:lnTo>
                <a:lnTo>
                  <a:pt x="196" y="119"/>
                </a:lnTo>
                <a:lnTo>
                  <a:pt x="197" y="121"/>
                </a:lnTo>
                <a:lnTo>
                  <a:pt x="199" y="123"/>
                </a:lnTo>
                <a:lnTo>
                  <a:pt x="200" y="125"/>
                </a:lnTo>
                <a:lnTo>
                  <a:pt x="200" y="127"/>
                </a:lnTo>
                <a:lnTo>
                  <a:pt x="201" y="129"/>
                </a:lnTo>
                <a:lnTo>
                  <a:pt x="202" y="132"/>
                </a:lnTo>
                <a:lnTo>
                  <a:pt x="202" y="134"/>
                </a:lnTo>
                <a:lnTo>
                  <a:pt x="202" y="136"/>
                </a:lnTo>
                <a:lnTo>
                  <a:pt x="203" y="139"/>
                </a:lnTo>
                <a:lnTo>
                  <a:pt x="203" y="141"/>
                </a:lnTo>
                <a:lnTo>
                  <a:pt x="203" y="144"/>
                </a:lnTo>
                <a:lnTo>
                  <a:pt x="203" y="150"/>
                </a:lnTo>
                <a:lnTo>
                  <a:pt x="203" y="153"/>
                </a:lnTo>
                <a:lnTo>
                  <a:pt x="203" y="157"/>
                </a:lnTo>
                <a:lnTo>
                  <a:pt x="203" y="162"/>
                </a:lnTo>
                <a:lnTo>
                  <a:pt x="203" y="168"/>
                </a:lnTo>
                <a:lnTo>
                  <a:pt x="203" y="174"/>
                </a:lnTo>
                <a:lnTo>
                  <a:pt x="202" y="180"/>
                </a:lnTo>
                <a:lnTo>
                  <a:pt x="202" y="187"/>
                </a:lnTo>
                <a:lnTo>
                  <a:pt x="202" y="194"/>
                </a:lnTo>
                <a:lnTo>
                  <a:pt x="202" y="208"/>
                </a:lnTo>
                <a:lnTo>
                  <a:pt x="202" y="215"/>
                </a:lnTo>
                <a:lnTo>
                  <a:pt x="203" y="222"/>
                </a:lnTo>
                <a:lnTo>
                  <a:pt x="203" y="228"/>
                </a:lnTo>
                <a:lnTo>
                  <a:pt x="204" y="234"/>
                </a:lnTo>
                <a:lnTo>
                  <a:pt x="204" y="240"/>
                </a:lnTo>
                <a:lnTo>
                  <a:pt x="205" y="245"/>
                </a:lnTo>
                <a:lnTo>
                  <a:pt x="206" y="249"/>
                </a:lnTo>
                <a:lnTo>
                  <a:pt x="207" y="253"/>
                </a:lnTo>
                <a:lnTo>
                  <a:pt x="207" y="256"/>
                </a:lnTo>
                <a:lnTo>
                  <a:pt x="207" y="259"/>
                </a:lnTo>
                <a:lnTo>
                  <a:pt x="207" y="264"/>
                </a:lnTo>
                <a:lnTo>
                  <a:pt x="207" y="266"/>
                </a:lnTo>
                <a:lnTo>
                  <a:pt x="207" y="269"/>
                </a:lnTo>
                <a:lnTo>
                  <a:pt x="207" y="271"/>
                </a:lnTo>
                <a:lnTo>
                  <a:pt x="207" y="274"/>
                </a:lnTo>
                <a:lnTo>
                  <a:pt x="207" y="276"/>
                </a:lnTo>
                <a:lnTo>
                  <a:pt x="207" y="278"/>
                </a:lnTo>
                <a:lnTo>
                  <a:pt x="207" y="280"/>
                </a:lnTo>
                <a:lnTo>
                  <a:pt x="208" y="282"/>
                </a:lnTo>
                <a:lnTo>
                  <a:pt x="209" y="284"/>
                </a:lnTo>
                <a:lnTo>
                  <a:pt x="210" y="287"/>
                </a:lnTo>
                <a:lnTo>
                  <a:pt x="212" y="291"/>
                </a:lnTo>
                <a:lnTo>
                  <a:pt x="216" y="299"/>
                </a:lnTo>
                <a:lnTo>
                  <a:pt x="221" y="308"/>
                </a:lnTo>
                <a:lnTo>
                  <a:pt x="227" y="319"/>
                </a:lnTo>
                <a:lnTo>
                  <a:pt x="233" y="332"/>
                </a:lnTo>
                <a:lnTo>
                  <a:pt x="240" y="346"/>
                </a:lnTo>
                <a:lnTo>
                  <a:pt x="247" y="361"/>
                </a:lnTo>
                <a:lnTo>
                  <a:pt x="255" y="377"/>
                </a:lnTo>
                <a:lnTo>
                  <a:pt x="262" y="393"/>
                </a:lnTo>
                <a:lnTo>
                  <a:pt x="270" y="408"/>
                </a:lnTo>
                <a:lnTo>
                  <a:pt x="277" y="424"/>
                </a:lnTo>
                <a:lnTo>
                  <a:pt x="284" y="438"/>
                </a:lnTo>
                <a:lnTo>
                  <a:pt x="290" y="452"/>
                </a:lnTo>
                <a:lnTo>
                  <a:pt x="295" y="464"/>
                </a:lnTo>
                <a:lnTo>
                  <a:pt x="299" y="474"/>
                </a:lnTo>
                <a:lnTo>
                  <a:pt x="302" y="482"/>
                </a:lnTo>
                <a:lnTo>
                  <a:pt x="303" y="489"/>
                </a:lnTo>
                <a:lnTo>
                  <a:pt x="302" y="496"/>
                </a:lnTo>
                <a:lnTo>
                  <a:pt x="298" y="502"/>
                </a:lnTo>
                <a:lnTo>
                  <a:pt x="291" y="507"/>
                </a:lnTo>
                <a:lnTo>
                  <a:pt x="283" y="512"/>
                </a:lnTo>
                <a:lnTo>
                  <a:pt x="274" y="516"/>
                </a:lnTo>
                <a:lnTo>
                  <a:pt x="263" y="518"/>
                </a:lnTo>
                <a:lnTo>
                  <a:pt x="252" y="520"/>
                </a:lnTo>
                <a:lnTo>
                  <a:pt x="241" y="520"/>
                </a:lnTo>
                <a:lnTo>
                  <a:pt x="229" y="519"/>
                </a:lnTo>
                <a:lnTo>
                  <a:pt x="218" y="516"/>
                </a:lnTo>
                <a:lnTo>
                  <a:pt x="207" y="512"/>
                </a:lnTo>
                <a:lnTo>
                  <a:pt x="198" y="506"/>
                </a:lnTo>
                <a:lnTo>
                  <a:pt x="190" y="498"/>
                </a:lnTo>
                <a:lnTo>
                  <a:pt x="183" y="488"/>
                </a:lnTo>
                <a:lnTo>
                  <a:pt x="179" y="475"/>
                </a:lnTo>
                <a:lnTo>
                  <a:pt x="176" y="463"/>
                </a:lnTo>
                <a:lnTo>
                  <a:pt x="172" y="451"/>
                </a:lnTo>
                <a:lnTo>
                  <a:pt x="169" y="439"/>
                </a:lnTo>
                <a:lnTo>
                  <a:pt x="166" y="428"/>
                </a:lnTo>
                <a:lnTo>
                  <a:pt x="162" y="418"/>
                </a:lnTo>
                <a:lnTo>
                  <a:pt x="159" y="408"/>
                </a:lnTo>
                <a:lnTo>
                  <a:pt x="155" y="399"/>
                </a:lnTo>
                <a:lnTo>
                  <a:pt x="152" y="390"/>
                </a:lnTo>
                <a:lnTo>
                  <a:pt x="148" y="382"/>
                </a:lnTo>
                <a:lnTo>
                  <a:pt x="144" y="374"/>
                </a:lnTo>
                <a:lnTo>
                  <a:pt x="141" y="367"/>
                </a:lnTo>
                <a:lnTo>
                  <a:pt x="137" y="360"/>
                </a:lnTo>
                <a:lnTo>
                  <a:pt x="134" y="354"/>
                </a:lnTo>
                <a:lnTo>
                  <a:pt x="131" y="348"/>
                </a:lnTo>
                <a:lnTo>
                  <a:pt x="127" y="343"/>
                </a:lnTo>
                <a:lnTo>
                  <a:pt x="124" y="338"/>
                </a:lnTo>
                <a:lnTo>
                  <a:pt x="121" y="334"/>
                </a:lnTo>
                <a:lnTo>
                  <a:pt x="117" y="330"/>
                </a:lnTo>
                <a:lnTo>
                  <a:pt x="112" y="325"/>
                </a:lnTo>
                <a:lnTo>
                  <a:pt x="107" y="319"/>
                </a:lnTo>
                <a:lnTo>
                  <a:pt x="102" y="314"/>
                </a:lnTo>
                <a:lnTo>
                  <a:pt x="97" y="307"/>
                </a:lnTo>
                <a:lnTo>
                  <a:pt x="92" y="301"/>
                </a:lnTo>
                <a:lnTo>
                  <a:pt x="86" y="295"/>
                </a:lnTo>
                <a:lnTo>
                  <a:pt x="80" y="288"/>
                </a:lnTo>
                <a:lnTo>
                  <a:pt x="75" y="281"/>
                </a:lnTo>
                <a:lnTo>
                  <a:pt x="69" y="273"/>
                </a:lnTo>
                <a:lnTo>
                  <a:pt x="64" y="266"/>
                </a:lnTo>
                <a:lnTo>
                  <a:pt x="59" y="258"/>
                </a:lnTo>
                <a:lnTo>
                  <a:pt x="54" y="251"/>
                </a:lnTo>
                <a:lnTo>
                  <a:pt x="49" y="243"/>
                </a:lnTo>
                <a:lnTo>
                  <a:pt x="45" y="235"/>
                </a:lnTo>
                <a:lnTo>
                  <a:pt x="47" y="235"/>
                </a:lnTo>
                <a:lnTo>
                  <a:pt x="48" y="234"/>
                </a:lnTo>
                <a:lnTo>
                  <a:pt x="49" y="233"/>
                </a:lnTo>
                <a:lnTo>
                  <a:pt x="51" y="233"/>
                </a:lnTo>
                <a:lnTo>
                  <a:pt x="52" y="232"/>
                </a:lnTo>
                <a:lnTo>
                  <a:pt x="54" y="232"/>
                </a:lnTo>
                <a:lnTo>
                  <a:pt x="55" y="231"/>
                </a:lnTo>
                <a:lnTo>
                  <a:pt x="57" y="230"/>
                </a:lnTo>
                <a:lnTo>
                  <a:pt x="58" y="230"/>
                </a:lnTo>
                <a:lnTo>
                  <a:pt x="60" y="229"/>
                </a:lnTo>
                <a:lnTo>
                  <a:pt x="61" y="228"/>
                </a:lnTo>
                <a:lnTo>
                  <a:pt x="62" y="228"/>
                </a:lnTo>
                <a:lnTo>
                  <a:pt x="63" y="227"/>
                </a:lnTo>
                <a:lnTo>
                  <a:pt x="64" y="226"/>
                </a:lnTo>
                <a:lnTo>
                  <a:pt x="65" y="226"/>
                </a:lnTo>
                <a:lnTo>
                  <a:pt x="66" y="225"/>
                </a:lnTo>
                <a:lnTo>
                  <a:pt x="66" y="224"/>
                </a:lnTo>
                <a:lnTo>
                  <a:pt x="67" y="222"/>
                </a:lnTo>
                <a:lnTo>
                  <a:pt x="68" y="219"/>
                </a:lnTo>
                <a:lnTo>
                  <a:pt x="70" y="216"/>
                </a:lnTo>
                <a:lnTo>
                  <a:pt x="72" y="212"/>
                </a:lnTo>
                <a:lnTo>
                  <a:pt x="74" y="207"/>
                </a:lnTo>
                <a:lnTo>
                  <a:pt x="76" y="202"/>
                </a:lnTo>
                <a:lnTo>
                  <a:pt x="79" y="196"/>
                </a:lnTo>
                <a:lnTo>
                  <a:pt x="81" y="190"/>
                </a:lnTo>
                <a:lnTo>
                  <a:pt x="84" y="183"/>
                </a:lnTo>
                <a:lnTo>
                  <a:pt x="87" y="176"/>
                </a:lnTo>
                <a:lnTo>
                  <a:pt x="89" y="168"/>
                </a:lnTo>
                <a:lnTo>
                  <a:pt x="91" y="160"/>
                </a:lnTo>
                <a:lnTo>
                  <a:pt x="93" y="152"/>
                </a:lnTo>
                <a:lnTo>
                  <a:pt x="95" y="144"/>
                </a:lnTo>
                <a:lnTo>
                  <a:pt x="97" y="136"/>
                </a:lnTo>
                <a:lnTo>
                  <a:pt x="97" y="133"/>
                </a:lnTo>
                <a:lnTo>
                  <a:pt x="96" y="131"/>
                </a:lnTo>
                <a:lnTo>
                  <a:pt x="96" y="128"/>
                </a:lnTo>
                <a:lnTo>
                  <a:pt x="95" y="126"/>
                </a:lnTo>
                <a:lnTo>
                  <a:pt x="94" y="123"/>
                </a:lnTo>
                <a:lnTo>
                  <a:pt x="93" y="121"/>
                </a:lnTo>
                <a:lnTo>
                  <a:pt x="92" y="118"/>
                </a:lnTo>
                <a:lnTo>
                  <a:pt x="91" y="116"/>
                </a:lnTo>
                <a:lnTo>
                  <a:pt x="89" y="112"/>
                </a:lnTo>
                <a:lnTo>
                  <a:pt x="88" y="110"/>
                </a:lnTo>
                <a:lnTo>
                  <a:pt x="87" y="108"/>
                </a:lnTo>
                <a:lnTo>
                  <a:pt x="86" y="106"/>
                </a:lnTo>
                <a:lnTo>
                  <a:pt x="85" y="105"/>
                </a:lnTo>
                <a:lnTo>
                  <a:pt x="83" y="102"/>
                </a:lnTo>
                <a:lnTo>
                  <a:pt x="77" y="107"/>
                </a:lnTo>
                <a:lnTo>
                  <a:pt x="71" y="111"/>
                </a:lnTo>
                <a:lnTo>
                  <a:pt x="66" y="113"/>
                </a:lnTo>
                <a:lnTo>
                  <a:pt x="61" y="115"/>
                </a:lnTo>
                <a:lnTo>
                  <a:pt x="57" y="116"/>
                </a:lnTo>
                <a:lnTo>
                  <a:pt x="53" y="116"/>
                </a:lnTo>
                <a:lnTo>
                  <a:pt x="50" y="115"/>
                </a:lnTo>
                <a:lnTo>
                  <a:pt x="47" y="113"/>
                </a:lnTo>
                <a:lnTo>
                  <a:pt x="45" y="111"/>
                </a:lnTo>
                <a:lnTo>
                  <a:pt x="43" y="109"/>
                </a:lnTo>
                <a:lnTo>
                  <a:pt x="42" y="106"/>
                </a:lnTo>
                <a:lnTo>
                  <a:pt x="41" y="103"/>
                </a:lnTo>
                <a:lnTo>
                  <a:pt x="40" y="100"/>
                </a:lnTo>
                <a:lnTo>
                  <a:pt x="40" y="97"/>
                </a:lnTo>
                <a:lnTo>
                  <a:pt x="41" y="94"/>
                </a:lnTo>
                <a:lnTo>
                  <a:pt x="42" y="91"/>
                </a:lnTo>
                <a:lnTo>
                  <a:pt x="39" y="93"/>
                </a:lnTo>
                <a:lnTo>
                  <a:pt x="36" y="95"/>
                </a:lnTo>
                <a:lnTo>
                  <a:pt x="33" y="95"/>
                </a:lnTo>
                <a:lnTo>
                  <a:pt x="31" y="95"/>
                </a:lnTo>
                <a:lnTo>
                  <a:pt x="29" y="95"/>
                </a:lnTo>
                <a:lnTo>
                  <a:pt x="27" y="94"/>
                </a:lnTo>
                <a:lnTo>
                  <a:pt x="25" y="92"/>
                </a:lnTo>
                <a:lnTo>
                  <a:pt x="24" y="91"/>
                </a:lnTo>
                <a:lnTo>
                  <a:pt x="23" y="88"/>
                </a:lnTo>
                <a:lnTo>
                  <a:pt x="22" y="86"/>
                </a:lnTo>
                <a:lnTo>
                  <a:pt x="21" y="84"/>
                </a:lnTo>
                <a:lnTo>
                  <a:pt x="21" y="82"/>
                </a:lnTo>
                <a:lnTo>
                  <a:pt x="20" y="79"/>
                </a:lnTo>
                <a:lnTo>
                  <a:pt x="20" y="77"/>
                </a:lnTo>
                <a:lnTo>
                  <a:pt x="21" y="76"/>
                </a:lnTo>
                <a:lnTo>
                  <a:pt x="21" y="74"/>
                </a:lnTo>
                <a:lnTo>
                  <a:pt x="19" y="76"/>
                </a:lnTo>
                <a:lnTo>
                  <a:pt x="17" y="77"/>
                </a:lnTo>
                <a:lnTo>
                  <a:pt x="15" y="78"/>
                </a:lnTo>
                <a:lnTo>
                  <a:pt x="13" y="78"/>
                </a:lnTo>
                <a:lnTo>
                  <a:pt x="11" y="78"/>
                </a:lnTo>
                <a:lnTo>
                  <a:pt x="9" y="77"/>
                </a:lnTo>
                <a:lnTo>
                  <a:pt x="8" y="76"/>
                </a:lnTo>
                <a:lnTo>
                  <a:pt x="6" y="75"/>
                </a:lnTo>
                <a:lnTo>
                  <a:pt x="4" y="73"/>
                </a:lnTo>
                <a:lnTo>
                  <a:pt x="3" y="71"/>
                </a:lnTo>
                <a:lnTo>
                  <a:pt x="2" y="69"/>
                </a:lnTo>
                <a:lnTo>
                  <a:pt x="1" y="67"/>
                </a:lnTo>
                <a:lnTo>
                  <a:pt x="0" y="65"/>
                </a:lnTo>
                <a:lnTo>
                  <a:pt x="0" y="62"/>
                </a:lnTo>
                <a:lnTo>
                  <a:pt x="0" y="60"/>
                </a:lnTo>
                <a:lnTo>
                  <a:pt x="1" y="57"/>
                </a:lnTo>
              </a:path>
            </a:pathLst>
          </a:custGeom>
          <a:solidFill>
            <a:srgbClr val="FFCBB2"/>
          </a:solidFill>
          <a:ln w="12700" cap="rnd" cmpd="sng">
            <a:solidFill>
              <a:srgbClr val="000000"/>
            </a:solidFill>
            <a:prstDash val="solid"/>
            <a:round/>
            <a:headEnd type="none" w="med" len="med"/>
            <a:tailEnd type="none" w="med" len="med"/>
          </a:ln>
        </p:spPr>
        <p:txBody>
          <a:bodyPr/>
          <a:lstStyle/>
          <a:p>
            <a:endParaRPr lang="en-US"/>
          </a:p>
        </p:txBody>
      </p:sp>
      <p:sp>
        <p:nvSpPr>
          <p:cNvPr id="7243" name="Freeform 75"/>
          <p:cNvSpPr>
            <a:spLocks/>
          </p:cNvSpPr>
          <p:nvPr/>
        </p:nvSpPr>
        <p:spPr bwMode="auto">
          <a:xfrm>
            <a:off x="6780213" y="5254625"/>
            <a:ext cx="833437" cy="909638"/>
          </a:xfrm>
          <a:custGeom>
            <a:avLst/>
            <a:gdLst>
              <a:gd name="T0" fmla="*/ 2147483647 w 525"/>
              <a:gd name="T1" fmla="*/ 2147483647 h 573"/>
              <a:gd name="T2" fmla="*/ 2147483647 w 525"/>
              <a:gd name="T3" fmla="*/ 2147483647 h 573"/>
              <a:gd name="T4" fmla="*/ 2147483647 w 525"/>
              <a:gd name="T5" fmla="*/ 2147483647 h 573"/>
              <a:gd name="T6" fmla="*/ 2147483647 w 525"/>
              <a:gd name="T7" fmla="*/ 2147483647 h 573"/>
              <a:gd name="T8" fmla="*/ 2147483647 w 525"/>
              <a:gd name="T9" fmla="*/ 2147483647 h 573"/>
              <a:gd name="T10" fmla="*/ 2147483647 w 525"/>
              <a:gd name="T11" fmla="*/ 2147483647 h 573"/>
              <a:gd name="T12" fmla="*/ 2147483647 w 525"/>
              <a:gd name="T13" fmla="*/ 2147483647 h 573"/>
              <a:gd name="T14" fmla="*/ 2147483647 w 525"/>
              <a:gd name="T15" fmla="*/ 2147483647 h 573"/>
              <a:gd name="T16" fmla="*/ 2147483647 w 525"/>
              <a:gd name="T17" fmla="*/ 2147483647 h 573"/>
              <a:gd name="T18" fmla="*/ 2147483647 w 525"/>
              <a:gd name="T19" fmla="*/ 2147483647 h 573"/>
              <a:gd name="T20" fmla="*/ 2147483647 w 525"/>
              <a:gd name="T21" fmla="*/ 2147483647 h 573"/>
              <a:gd name="T22" fmla="*/ 2147483647 w 525"/>
              <a:gd name="T23" fmla="*/ 2147483647 h 573"/>
              <a:gd name="T24" fmla="*/ 2147483647 w 525"/>
              <a:gd name="T25" fmla="*/ 2147483647 h 573"/>
              <a:gd name="T26" fmla="*/ 2147483647 w 525"/>
              <a:gd name="T27" fmla="*/ 2147483647 h 573"/>
              <a:gd name="T28" fmla="*/ 2147483647 w 525"/>
              <a:gd name="T29" fmla="*/ 2147483647 h 573"/>
              <a:gd name="T30" fmla="*/ 2147483647 w 525"/>
              <a:gd name="T31" fmla="*/ 2147483647 h 573"/>
              <a:gd name="T32" fmla="*/ 2147483647 w 525"/>
              <a:gd name="T33" fmla="*/ 2147483647 h 573"/>
              <a:gd name="T34" fmla="*/ 2147483647 w 525"/>
              <a:gd name="T35" fmla="*/ 2147483647 h 573"/>
              <a:gd name="T36" fmla="*/ 2147483647 w 525"/>
              <a:gd name="T37" fmla="*/ 2147483647 h 573"/>
              <a:gd name="T38" fmla="*/ 2147483647 w 525"/>
              <a:gd name="T39" fmla="*/ 2147483647 h 573"/>
              <a:gd name="T40" fmla="*/ 2147483647 w 525"/>
              <a:gd name="T41" fmla="*/ 2147483647 h 573"/>
              <a:gd name="T42" fmla="*/ 2147483647 w 525"/>
              <a:gd name="T43" fmla="*/ 2147483647 h 573"/>
              <a:gd name="T44" fmla="*/ 2147483647 w 525"/>
              <a:gd name="T45" fmla="*/ 2147483647 h 573"/>
              <a:gd name="T46" fmla="*/ 2147483647 w 525"/>
              <a:gd name="T47" fmla="*/ 2147483647 h 573"/>
              <a:gd name="T48" fmla="*/ 2147483647 w 525"/>
              <a:gd name="T49" fmla="*/ 2147483647 h 573"/>
              <a:gd name="T50" fmla="*/ 2147483647 w 525"/>
              <a:gd name="T51" fmla="*/ 2147483647 h 573"/>
              <a:gd name="T52" fmla="*/ 2147483647 w 525"/>
              <a:gd name="T53" fmla="*/ 2147483647 h 573"/>
              <a:gd name="T54" fmla="*/ 2147483647 w 525"/>
              <a:gd name="T55" fmla="*/ 2147483647 h 573"/>
              <a:gd name="T56" fmla="*/ 2147483647 w 525"/>
              <a:gd name="T57" fmla="*/ 2147483647 h 573"/>
              <a:gd name="T58" fmla="*/ 2147483647 w 525"/>
              <a:gd name="T59" fmla="*/ 2147483647 h 573"/>
              <a:gd name="T60" fmla="*/ 2147483647 w 525"/>
              <a:gd name="T61" fmla="*/ 2147483647 h 573"/>
              <a:gd name="T62" fmla="*/ 2147483647 w 525"/>
              <a:gd name="T63" fmla="*/ 2147483647 h 573"/>
              <a:gd name="T64" fmla="*/ 2147483647 w 525"/>
              <a:gd name="T65" fmla="*/ 2147483647 h 573"/>
              <a:gd name="T66" fmla="*/ 2147483647 w 525"/>
              <a:gd name="T67" fmla="*/ 2147483647 h 573"/>
              <a:gd name="T68" fmla="*/ 2147483647 w 525"/>
              <a:gd name="T69" fmla="*/ 2147483647 h 573"/>
              <a:gd name="T70" fmla="*/ 2147483647 w 525"/>
              <a:gd name="T71" fmla="*/ 2147483647 h 573"/>
              <a:gd name="T72" fmla="*/ 2147483647 w 525"/>
              <a:gd name="T73" fmla="*/ 2147483647 h 573"/>
              <a:gd name="T74" fmla="*/ 2147483647 w 525"/>
              <a:gd name="T75" fmla="*/ 2147483647 h 573"/>
              <a:gd name="T76" fmla="*/ 2147483647 w 525"/>
              <a:gd name="T77" fmla="*/ 2147483647 h 573"/>
              <a:gd name="T78" fmla="*/ 2147483647 w 525"/>
              <a:gd name="T79" fmla="*/ 2147483647 h 573"/>
              <a:gd name="T80" fmla="*/ 2147483647 w 525"/>
              <a:gd name="T81" fmla="*/ 2147483647 h 573"/>
              <a:gd name="T82" fmla="*/ 2147483647 w 525"/>
              <a:gd name="T83" fmla="*/ 2147483647 h 573"/>
              <a:gd name="T84" fmla="*/ 2147483647 w 525"/>
              <a:gd name="T85" fmla="*/ 2147483647 h 573"/>
              <a:gd name="T86" fmla="*/ 2147483647 w 525"/>
              <a:gd name="T87" fmla="*/ 2147483647 h 573"/>
              <a:gd name="T88" fmla="*/ 0 w 525"/>
              <a:gd name="T89" fmla="*/ 2147483647 h 573"/>
              <a:gd name="T90" fmla="*/ 2147483647 w 525"/>
              <a:gd name="T91" fmla="*/ 2147483647 h 573"/>
              <a:gd name="T92" fmla="*/ 2147483647 w 525"/>
              <a:gd name="T93" fmla="*/ 2147483647 h 573"/>
              <a:gd name="T94" fmla="*/ 2147483647 w 525"/>
              <a:gd name="T95" fmla="*/ 2147483647 h 57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25"/>
              <a:gd name="T145" fmla="*/ 0 h 573"/>
              <a:gd name="T146" fmla="*/ 525 w 525"/>
              <a:gd name="T147" fmla="*/ 573 h 57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25" h="573">
                <a:moveTo>
                  <a:pt x="40" y="30"/>
                </a:moveTo>
                <a:lnTo>
                  <a:pt x="45" y="41"/>
                </a:lnTo>
                <a:lnTo>
                  <a:pt x="50" y="50"/>
                </a:lnTo>
                <a:lnTo>
                  <a:pt x="56" y="59"/>
                </a:lnTo>
                <a:lnTo>
                  <a:pt x="63" y="67"/>
                </a:lnTo>
                <a:lnTo>
                  <a:pt x="69" y="75"/>
                </a:lnTo>
                <a:lnTo>
                  <a:pt x="76" y="81"/>
                </a:lnTo>
                <a:lnTo>
                  <a:pt x="83" y="87"/>
                </a:lnTo>
                <a:lnTo>
                  <a:pt x="89" y="93"/>
                </a:lnTo>
                <a:lnTo>
                  <a:pt x="96" y="98"/>
                </a:lnTo>
                <a:lnTo>
                  <a:pt x="102" y="103"/>
                </a:lnTo>
                <a:lnTo>
                  <a:pt x="108" y="108"/>
                </a:lnTo>
                <a:lnTo>
                  <a:pt x="113" y="112"/>
                </a:lnTo>
                <a:lnTo>
                  <a:pt x="118" y="117"/>
                </a:lnTo>
                <a:lnTo>
                  <a:pt x="121" y="121"/>
                </a:lnTo>
                <a:lnTo>
                  <a:pt x="124" y="126"/>
                </a:lnTo>
                <a:lnTo>
                  <a:pt x="126" y="130"/>
                </a:lnTo>
                <a:lnTo>
                  <a:pt x="128" y="135"/>
                </a:lnTo>
                <a:lnTo>
                  <a:pt x="132" y="141"/>
                </a:lnTo>
                <a:lnTo>
                  <a:pt x="137" y="147"/>
                </a:lnTo>
                <a:lnTo>
                  <a:pt x="143" y="154"/>
                </a:lnTo>
                <a:lnTo>
                  <a:pt x="150" y="162"/>
                </a:lnTo>
                <a:lnTo>
                  <a:pt x="158" y="170"/>
                </a:lnTo>
                <a:lnTo>
                  <a:pt x="167" y="178"/>
                </a:lnTo>
                <a:lnTo>
                  <a:pt x="176" y="186"/>
                </a:lnTo>
                <a:lnTo>
                  <a:pt x="185" y="195"/>
                </a:lnTo>
                <a:lnTo>
                  <a:pt x="194" y="203"/>
                </a:lnTo>
                <a:lnTo>
                  <a:pt x="204" y="211"/>
                </a:lnTo>
                <a:lnTo>
                  <a:pt x="212" y="219"/>
                </a:lnTo>
                <a:lnTo>
                  <a:pt x="220" y="226"/>
                </a:lnTo>
                <a:lnTo>
                  <a:pt x="227" y="232"/>
                </a:lnTo>
                <a:lnTo>
                  <a:pt x="234" y="238"/>
                </a:lnTo>
                <a:lnTo>
                  <a:pt x="239" y="243"/>
                </a:lnTo>
                <a:lnTo>
                  <a:pt x="243" y="248"/>
                </a:lnTo>
                <a:lnTo>
                  <a:pt x="248" y="252"/>
                </a:lnTo>
                <a:lnTo>
                  <a:pt x="252" y="257"/>
                </a:lnTo>
                <a:lnTo>
                  <a:pt x="256" y="261"/>
                </a:lnTo>
                <a:lnTo>
                  <a:pt x="260" y="266"/>
                </a:lnTo>
                <a:lnTo>
                  <a:pt x="264" y="270"/>
                </a:lnTo>
                <a:lnTo>
                  <a:pt x="267" y="274"/>
                </a:lnTo>
                <a:lnTo>
                  <a:pt x="270" y="278"/>
                </a:lnTo>
                <a:lnTo>
                  <a:pt x="273" y="281"/>
                </a:lnTo>
                <a:lnTo>
                  <a:pt x="276" y="285"/>
                </a:lnTo>
                <a:lnTo>
                  <a:pt x="278" y="287"/>
                </a:lnTo>
                <a:lnTo>
                  <a:pt x="280" y="290"/>
                </a:lnTo>
                <a:lnTo>
                  <a:pt x="281" y="292"/>
                </a:lnTo>
                <a:lnTo>
                  <a:pt x="283" y="293"/>
                </a:lnTo>
                <a:lnTo>
                  <a:pt x="283" y="294"/>
                </a:lnTo>
                <a:lnTo>
                  <a:pt x="284" y="294"/>
                </a:lnTo>
                <a:lnTo>
                  <a:pt x="283" y="279"/>
                </a:lnTo>
                <a:lnTo>
                  <a:pt x="281" y="261"/>
                </a:lnTo>
                <a:lnTo>
                  <a:pt x="280" y="242"/>
                </a:lnTo>
                <a:lnTo>
                  <a:pt x="278" y="221"/>
                </a:lnTo>
                <a:lnTo>
                  <a:pt x="276" y="200"/>
                </a:lnTo>
                <a:lnTo>
                  <a:pt x="274" y="178"/>
                </a:lnTo>
                <a:lnTo>
                  <a:pt x="272" y="156"/>
                </a:lnTo>
                <a:lnTo>
                  <a:pt x="270" y="134"/>
                </a:lnTo>
                <a:lnTo>
                  <a:pt x="268" y="113"/>
                </a:lnTo>
                <a:lnTo>
                  <a:pt x="266" y="92"/>
                </a:lnTo>
                <a:lnTo>
                  <a:pt x="264" y="72"/>
                </a:lnTo>
                <a:lnTo>
                  <a:pt x="263" y="53"/>
                </a:lnTo>
                <a:lnTo>
                  <a:pt x="261" y="37"/>
                </a:lnTo>
                <a:lnTo>
                  <a:pt x="260" y="22"/>
                </a:lnTo>
                <a:lnTo>
                  <a:pt x="260" y="10"/>
                </a:lnTo>
                <a:lnTo>
                  <a:pt x="260" y="0"/>
                </a:lnTo>
                <a:lnTo>
                  <a:pt x="271" y="4"/>
                </a:lnTo>
                <a:lnTo>
                  <a:pt x="285" y="10"/>
                </a:lnTo>
                <a:lnTo>
                  <a:pt x="299" y="15"/>
                </a:lnTo>
                <a:lnTo>
                  <a:pt x="314" y="21"/>
                </a:lnTo>
                <a:lnTo>
                  <a:pt x="330" y="26"/>
                </a:lnTo>
                <a:lnTo>
                  <a:pt x="347" y="32"/>
                </a:lnTo>
                <a:lnTo>
                  <a:pt x="363" y="38"/>
                </a:lnTo>
                <a:lnTo>
                  <a:pt x="380" y="43"/>
                </a:lnTo>
                <a:lnTo>
                  <a:pt x="395" y="49"/>
                </a:lnTo>
                <a:lnTo>
                  <a:pt x="410" y="54"/>
                </a:lnTo>
                <a:lnTo>
                  <a:pt x="424" y="58"/>
                </a:lnTo>
                <a:lnTo>
                  <a:pt x="437" y="62"/>
                </a:lnTo>
                <a:lnTo>
                  <a:pt x="448" y="66"/>
                </a:lnTo>
                <a:lnTo>
                  <a:pt x="457" y="69"/>
                </a:lnTo>
                <a:lnTo>
                  <a:pt x="464" y="71"/>
                </a:lnTo>
                <a:lnTo>
                  <a:pt x="469" y="72"/>
                </a:lnTo>
                <a:lnTo>
                  <a:pt x="473" y="82"/>
                </a:lnTo>
                <a:lnTo>
                  <a:pt x="477" y="93"/>
                </a:lnTo>
                <a:lnTo>
                  <a:pt x="480" y="104"/>
                </a:lnTo>
                <a:lnTo>
                  <a:pt x="481" y="116"/>
                </a:lnTo>
                <a:lnTo>
                  <a:pt x="483" y="127"/>
                </a:lnTo>
                <a:lnTo>
                  <a:pt x="484" y="139"/>
                </a:lnTo>
                <a:lnTo>
                  <a:pt x="484" y="151"/>
                </a:lnTo>
                <a:lnTo>
                  <a:pt x="484" y="163"/>
                </a:lnTo>
                <a:lnTo>
                  <a:pt x="484" y="175"/>
                </a:lnTo>
                <a:lnTo>
                  <a:pt x="484" y="187"/>
                </a:lnTo>
                <a:lnTo>
                  <a:pt x="484" y="199"/>
                </a:lnTo>
                <a:lnTo>
                  <a:pt x="484" y="211"/>
                </a:lnTo>
                <a:lnTo>
                  <a:pt x="485" y="223"/>
                </a:lnTo>
                <a:lnTo>
                  <a:pt x="486" y="234"/>
                </a:lnTo>
                <a:lnTo>
                  <a:pt x="487" y="246"/>
                </a:lnTo>
                <a:lnTo>
                  <a:pt x="489" y="257"/>
                </a:lnTo>
                <a:lnTo>
                  <a:pt x="495" y="285"/>
                </a:lnTo>
                <a:lnTo>
                  <a:pt x="499" y="311"/>
                </a:lnTo>
                <a:lnTo>
                  <a:pt x="504" y="334"/>
                </a:lnTo>
                <a:lnTo>
                  <a:pt x="507" y="355"/>
                </a:lnTo>
                <a:lnTo>
                  <a:pt x="510" y="374"/>
                </a:lnTo>
                <a:lnTo>
                  <a:pt x="513" y="392"/>
                </a:lnTo>
                <a:lnTo>
                  <a:pt x="515" y="407"/>
                </a:lnTo>
                <a:lnTo>
                  <a:pt x="517" y="420"/>
                </a:lnTo>
                <a:lnTo>
                  <a:pt x="518" y="433"/>
                </a:lnTo>
                <a:lnTo>
                  <a:pt x="519" y="443"/>
                </a:lnTo>
                <a:lnTo>
                  <a:pt x="520" y="453"/>
                </a:lnTo>
                <a:lnTo>
                  <a:pt x="521" y="461"/>
                </a:lnTo>
                <a:lnTo>
                  <a:pt x="522" y="469"/>
                </a:lnTo>
                <a:lnTo>
                  <a:pt x="522" y="475"/>
                </a:lnTo>
                <a:lnTo>
                  <a:pt x="523" y="481"/>
                </a:lnTo>
                <a:lnTo>
                  <a:pt x="524" y="486"/>
                </a:lnTo>
                <a:lnTo>
                  <a:pt x="524" y="492"/>
                </a:lnTo>
                <a:lnTo>
                  <a:pt x="524" y="498"/>
                </a:lnTo>
                <a:lnTo>
                  <a:pt x="524" y="505"/>
                </a:lnTo>
                <a:lnTo>
                  <a:pt x="524" y="512"/>
                </a:lnTo>
                <a:lnTo>
                  <a:pt x="524" y="519"/>
                </a:lnTo>
                <a:lnTo>
                  <a:pt x="522" y="527"/>
                </a:lnTo>
                <a:lnTo>
                  <a:pt x="521" y="534"/>
                </a:lnTo>
                <a:lnTo>
                  <a:pt x="519" y="541"/>
                </a:lnTo>
                <a:lnTo>
                  <a:pt x="516" y="548"/>
                </a:lnTo>
                <a:lnTo>
                  <a:pt x="513" y="554"/>
                </a:lnTo>
                <a:lnTo>
                  <a:pt x="509" y="559"/>
                </a:lnTo>
                <a:lnTo>
                  <a:pt x="504" y="564"/>
                </a:lnTo>
                <a:lnTo>
                  <a:pt x="498" y="568"/>
                </a:lnTo>
                <a:lnTo>
                  <a:pt x="491" y="571"/>
                </a:lnTo>
                <a:lnTo>
                  <a:pt x="484" y="572"/>
                </a:lnTo>
                <a:lnTo>
                  <a:pt x="476" y="572"/>
                </a:lnTo>
                <a:lnTo>
                  <a:pt x="467" y="572"/>
                </a:lnTo>
                <a:lnTo>
                  <a:pt x="459" y="571"/>
                </a:lnTo>
                <a:lnTo>
                  <a:pt x="452" y="571"/>
                </a:lnTo>
                <a:lnTo>
                  <a:pt x="446" y="571"/>
                </a:lnTo>
                <a:lnTo>
                  <a:pt x="440" y="570"/>
                </a:lnTo>
                <a:lnTo>
                  <a:pt x="428" y="570"/>
                </a:lnTo>
                <a:lnTo>
                  <a:pt x="422" y="569"/>
                </a:lnTo>
                <a:lnTo>
                  <a:pt x="415" y="569"/>
                </a:lnTo>
                <a:lnTo>
                  <a:pt x="408" y="568"/>
                </a:lnTo>
                <a:lnTo>
                  <a:pt x="401" y="567"/>
                </a:lnTo>
                <a:lnTo>
                  <a:pt x="392" y="566"/>
                </a:lnTo>
                <a:lnTo>
                  <a:pt x="382" y="565"/>
                </a:lnTo>
                <a:lnTo>
                  <a:pt x="372" y="563"/>
                </a:lnTo>
                <a:lnTo>
                  <a:pt x="359" y="561"/>
                </a:lnTo>
                <a:lnTo>
                  <a:pt x="345" y="559"/>
                </a:lnTo>
                <a:lnTo>
                  <a:pt x="332" y="557"/>
                </a:lnTo>
                <a:lnTo>
                  <a:pt x="320" y="555"/>
                </a:lnTo>
                <a:lnTo>
                  <a:pt x="309" y="553"/>
                </a:lnTo>
                <a:lnTo>
                  <a:pt x="300" y="551"/>
                </a:lnTo>
                <a:lnTo>
                  <a:pt x="291" y="549"/>
                </a:lnTo>
                <a:lnTo>
                  <a:pt x="283" y="547"/>
                </a:lnTo>
                <a:lnTo>
                  <a:pt x="276" y="544"/>
                </a:lnTo>
                <a:lnTo>
                  <a:pt x="269" y="541"/>
                </a:lnTo>
                <a:lnTo>
                  <a:pt x="263" y="538"/>
                </a:lnTo>
                <a:lnTo>
                  <a:pt x="257" y="535"/>
                </a:lnTo>
                <a:lnTo>
                  <a:pt x="250" y="531"/>
                </a:lnTo>
                <a:lnTo>
                  <a:pt x="243" y="527"/>
                </a:lnTo>
                <a:lnTo>
                  <a:pt x="236" y="522"/>
                </a:lnTo>
                <a:lnTo>
                  <a:pt x="229" y="516"/>
                </a:lnTo>
                <a:lnTo>
                  <a:pt x="221" y="510"/>
                </a:lnTo>
                <a:lnTo>
                  <a:pt x="212" y="504"/>
                </a:lnTo>
                <a:lnTo>
                  <a:pt x="199" y="496"/>
                </a:lnTo>
                <a:lnTo>
                  <a:pt x="186" y="488"/>
                </a:lnTo>
                <a:lnTo>
                  <a:pt x="173" y="481"/>
                </a:lnTo>
                <a:lnTo>
                  <a:pt x="159" y="474"/>
                </a:lnTo>
                <a:lnTo>
                  <a:pt x="145" y="467"/>
                </a:lnTo>
                <a:lnTo>
                  <a:pt x="131" y="460"/>
                </a:lnTo>
                <a:lnTo>
                  <a:pt x="117" y="454"/>
                </a:lnTo>
                <a:lnTo>
                  <a:pt x="103" y="447"/>
                </a:lnTo>
                <a:lnTo>
                  <a:pt x="90" y="441"/>
                </a:lnTo>
                <a:lnTo>
                  <a:pt x="77" y="434"/>
                </a:lnTo>
                <a:lnTo>
                  <a:pt x="64" y="428"/>
                </a:lnTo>
                <a:lnTo>
                  <a:pt x="52" y="421"/>
                </a:lnTo>
                <a:lnTo>
                  <a:pt x="41" y="414"/>
                </a:lnTo>
                <a:lnTo>
                  <a:pt x="30" y="406"/>
                </a:lnTo>
                <a:lnTo>
                  <a:pt x="21" y="399"/>
                </a:lnTo>
                <a:lnTo>
                  <a:pt x="13" y="390"/>
                </a:lnTo>
                <a:lnTo>
                  <a:pt x="6" y="379"/>
                </a:lnTo>
                <a:lnTo>
                  <a:pt x="2" y="362"/>
                </a:lnTo>
                <a:lnTo>
                  <a:pt x="0" y="341"/>
                </a:lnTo>
                <a:lnTo>
                  <a:pt x="0" y="316"/>
                </a:lnTo>
                <a:lnTo>
                  <a:pt x="1" y="287"/>
                </a:lnTo>
                <a:lnTo>
                  <a:pt x="3" y="257"/>
                </a:lnTo>
                <a:lnTo>
                  <a:pt x="7" y="226"/>
                </a:lnTo>
                <a:lnTo>
                  <a:pt x="11" y="194"/>
                </a:lnTo>
                <a:lnTo>
                  <a:pt x="16" y="163"/>
                </a:lnTo>
                <a:lnTo>
                  <a:pt x="21" y="133"/>
                </a:lnTo>
                <a:lnTo>
                  <a:pt x="26" y="105"/>
                </a:lnTo>
                <a:lnTo>
                  <a:pt x="30" y="81"/>
                </a:lnTo>
                <a:lnTo>
                  <a:pt x="34" y="60"/>
                </a:lnTo>
                <a:lnTo>
                  <a:pt x="37" y="44"/>
                </a:lnTo>
                <a:lnTo>
                  <a:pt x="39" y="34"/>
                </a:lnTo>
                <a:lnTo>
                  <a:pt x="40" y="30"/>
                </a:lnTo>
              </a:path>
            </a:pathLst>
          </a:custGeom>
          <a:solidFill>
            <a:srgbClr val="F2E5D8"/>
          </a:solidFill>
          <a:ln w="12700" cap="rnd" cmpd="sng">
            <a:solidFill>
              <a:srgbClr val="000000"/>
            </a:solidFill>
            <a:prstDash val="solid"/>
            <a:round/>
            <a:headEnd type="none" w="med" len="med"/>
            <a:tailEnd type="none" w="med" len="med"/>
          </a:ln>
        </p:spPr>
        <p:txBody>
          <a:bodyPr/>
          <a:lstStyle/>
          <a:p>
            <a:endParaRPr lang="en-US"/>
          </a:p>
        </p:txBody>
      </p:sp>
      <p:sp>
        <p:nvSpPr>
          <p:cNvPr id="7244" name="Freeform 76"/>
          <p:cNvSpPr>
            <a:spLocks/>
          </p:cNvSpPr>
          <p:nvPr/>
        </p:nvSpPr>
        <p:spPr bwMode="auto">
          <a:xfrm>
            <a:off x="6780213" y="5302250"/>
            <a:ext cx="823912" cy="852488"/>
          </a:xfrm>
          <a:custGeom>
            <a:avLst/>
            <a:gdLst>
              <a:gd name="T0" fmla="*/ 2147483647 w 519"/>
              <a:gd name="T1" fmla="*/ 2147483647 h 537"/>
              <a:gd name="T2" fmla="*/ 2147483647 w 519"/>
              <a:gd name="T3" fmla="*/ 2147483647 h 537"/>
              <a:gd name="T4" fmla="*/ 2147483647 w 519"/>
              <a:gd name="T5" fmla="*/ 2147483647 h 537"/>
              <a:gd name="T6" fmla="*/ 2147483647 w 519"/>
              <a:gd name="T7" fmla="*/ 2147483647 h 537"/>
              <a:gd name="T8" fmla="*/ 2147483647 w 519"/>
              <a:gd name="T9" fmla="*/ 2147483647 h 537"/>
              <a:gd name="T10" fmla="*/ 2147483647 w 519"/>
              <a:gd name="T11" fmla="*/ 2147483647 h 537"/>
              <a:gd name="T12" fmla="*/ 2147483647 w 519"/>
              <a:gd name="T13" fmla="*/ 2147483647 h 537"/>
              <a:gd name="T14" fmla="*/ 2147483647 w 519"/>
              <a:gd name="T15" fmla="*/ 2147483647 h 537"/>
              <a:gd name="T16" fmla="*/ 2147483647 w 519"/>
              <a:gd name="T17" fmla="*/ 2147483647 h 537"/>
              <a:gd name="T18" fmla="*/ 2147483647 w 519"/>
              <a:gd name="T19" fmla="*/ 2147483647 h 537"/>
              <a:gd name="T20" fmla="*/ 2147483647 w 519"/>
              <a:gd name="T21" fmla="*/ 2147483647 h 537"/>
              <a:gd name="T22" fmla="*/ 2147483647 w 519"/>
              <a:gd name="T23" fmla="*/ 2147483647 h 537"/>
              <a:gd name="T24" fmla="*/ 2147483647 w 519"/>
              <a:gd name="T25" fmla="*/ 2147483647 h 537"/>
              <a:gd name="T26" fmla="*/ 2147483647 w 519"/>
              <a:gd name="T27" fmla="*/ 2147483647 h 537"/>
              <a:gd name="T28" fmla="*/ 2147483647 w 519"/>
              <a:gd name="T29" fmla="*/ 2147483647 h 537"/>
              <a:gd name="T30" fmla="*/ 2147483647 w 519"/>
              <a:gd name="T31" fmla="*/ 2147483647 h 537"/>
              <a:gd name="T32" fmla="*/ 2147483647 w 519"/>
              <a:gd name="T33" fmla="*/ 2147483647 h 537"/>
              <a:gd name="T34" fmla="*/ 2147483647 w 519"/>
              <a:gd name="T35" fmla="*/ 2147483647 h 537"/>
              <a:gd name="T36" fmla="*/ 2147483647 w 519"/>
              <a:gd name="T37" fmla="*/ 2147483647 h 537"/>
              <a:gd name="T38" fmla="*/ 2147483647 w 519"/>
              <a:gd name="T39" fmla="*/ 2147483647 h 537"/>
              <a:gd name="T40" fmla="*/ 2147483647 w 519"/>
              <a:gd name="T41" fmla="*/ 2147483647 h 537"/>
              <a:gd name="T42" fmla="*/ 2147483647 w 519"/>
              <a:gd name="T43" fmla="*/ 2147483647 h 537"/>
              <a:gd name="T44" fmla="*/ 2147483647 w 519"/>
              <a:gd name="T45" fmla="*/ 2147483647 h 537"/>
              <a:gd name="T46" fmla="*/ 2147483647 w 519"/>
              <a:gd name="T47" fmla="*/ 2147483647 h 537"/>
              <a:gd name="T48" fmla="*/ 2147483647 w 519"/>
              <a:gd name="T49" fmla="*/ 2147483647 h 537"/>
              <a:gd name="T50" fmla="*/ 2147483647 w 519"/>
              <a:gd name="T51" fmla="*/ 2147483647 h 537"/>
              <a:gd name="T52" fmla="*/ 2147483647 w 519"/>
              <a:gd name="T53" fmla="*/ 2147483647 h 537"/>
              <a:gd name="T54" fmla="*/ 2147483647 w 519"/>
              <a:gd name="T55" fmla="*/ 2147483647 h 537"/>
              <a:gd name="T56" fmla="*/ 2147483647 w 519"/>
              <a:gd name="T57" fmla="*/ 2147483647 h 537"/>
              <a:gd name="T58" fmla="*/ 2147483647 w 519"/>
              <a:gd name="T59" fmla="*/ 2147483647 h 537"/>
              <a:gd name="T60" fmla="*/ 2147483647 w 519"/>
              <a:gd name="T61" fmla="*/ 2147483647 h 537"/>
              <a:gd name="T62" fmla="*/ 2147483647 w 519"/>
              <a:gd name="T63" fmla="*/ 2147483647 h 537"/>
              <a:gd name="T64" fmla="*/ 2147483647 w 519"/>
              <a:gd name="T65" fmla="*/ 2147483647 h 537"/>
              <a:gd name="T66" fmla="*/ 2147483647 w 519"/>
              <a:gd name="T67" fmla="*/ 2147483647 h 537"/>
              <a:gd name="T68" fmla="*/ 2147483647 w 519"/>
              <a:gd name="T69" fmla="*/ 2147483647 h 537"/>
              <a:gd name="T70" fmla="*/ 2147483647 w 519"/>
              <a:gd name="T71" fmla="*/ 2147483647 h 537"/>
              <a:gd name="T72" fmla="*/ 2147483647 w 519"/>
              <a:gd name="T73" fmla="*/ 2147483647 h 537"/>
              <a:gd name="T74" fmla="*/ 2147483647 w 519"/>
              <a:gd name="T75" fmla="*/ 2147483647 h 537"/>
              <a:gd name="T76" fmla="*/ 2147483647 w 519"/>
              <a:gd name="T77" fmla="*/ 2147483647 h 537"/>
              <a:gd name="T78" fmla="*/ 2147483647 w 519"/>
              <a:gd name="T79" fmla="*/ 2147483647 h 537"/>
              <a:gd name="T80" fmla="*/ 2147483647 w 519"/>
              <a:gd name="T81" fmla="*/ 2147483647 h 537"/>
              <a:gd name="T82" fmla="*/ 2147483647 w 519"/>
              <a:gd name="T83" fmla="*/ 2147483647 h 537"/>
              <a:gd name="T84" fmla="*/ 2147483647 w 519"/>
              <a:gd name="T85" fmla="*/ 2147483647 h 537"/>
              <a:gd name="T86" fmla="*/ 2147483647 w 519"/>
              <a:gd name="T87" fmla="*/ 2147483647 h 537"/>
              <a:gd name="T88" fmla="*/ 2147483647 w 519"/>
              <a:gd name="T89" fmla="*/ 2147483647 h 537"/>
              <a:gd name="T90" fmla="*/ 2147483647 w 519"/>
              <a:gd name="T91" fmla="*/ 2147483647 h 537"/>
              <a:gd name="T92" fmla="*/ 2147483647 w 519"/>
              <a:gd name="T93" fmla="*/ 2147483647 h 537"/>
              <a:gd name="T94" fmla="*/ 2147483647 w 519"/>
              <a:gd name="T95" fmla="*/ 2147483647 h 537"/>
              <a:gd name="T96" fmla="*/ 2147483647 w 519"/>
              <a:gd name="T97" fmla="*/ 2147483647 h 537"/>
              <a:gd name="T98" fmla="*/ 2147483647 w 519"/>
              <a:gd name="T99" fmla="*/ 2147483647 h 537"/>
              <a:gd name="T100" fmla="*/ 2147483647 w 519"/>
              <a:gd name="T101" fmla="*/ 2147483647 h 537"/>
              <a:gd name="T102" fmla="*/ 2147483647 w 519"/>
              <a:gd name="T103" fmla="*/ 2147483647 h 537"/>
              <a:gd name="T104" fmla="*/ 2147483647 w 519"/>
              <a:gd name="T105" fmla="*/ 2147483647 h 537"/>
              <a:gd name="T106" fmla="*/ 2147483647 w 519"/>
              <a:gd name="T107" fmla="*/ 2147483647 h 537"/>
              <a:gd name="T108" fmla="*/ 2147483647 w 519"/>
              <a:gd name="T109" fmla="*/ 2147483647 h 537"/>
              <a:gd name="T110" fmla="*/ 2147483647 w 519"/>
              <a:gd name="T111" fmla="*/ 2147483647 h 537"/>
              <a:gd name="T112" fmla="*/ 2147483647 w 519"/>
              <a:gd name="T113" fmla="*/ 2147483647 h 537"/>
              <a:gd name="T114" fmla="*/ 2147483647 w 519"/>
              <a:gd name="T115" fmla="*/ 2147483647 h 537"/>
              <a:gd name="T116" fmla="*/ 2147483647 w 519"/>
              <a:gd name="T117" fmla="*/ 2147483647 h 537"/>
              <a:gd name="T118" fmla="*/ 2147483647 w 519"/>
              <a:gd name="T119" fmla="*/ 2147483647 h 537"/>
              <a:gd name="T120" fmla="*/ 2147483647 w 519"/>
              <a:gd name="T121" fmla="*/ 2147483647 h 537"/>
              <a:gd name="T122" fmla="*/ 2147483647 w 519"/>
              <a:gd name="T123" fmla="*/ 2147483647 h 537"/>
              <a:gd name="T124" fmla="*/ 2147483647 w 519"/>
              <a:gd name="T125" fmla="*/ 2147483647 h 5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19"/>
              <a:gd name="T190" fmla="*/ 0 h 537"/>
              <a:gd name="T191" fmla="*/ 519 w 519"/>
              <a:gd name="T192" fmla="*/ 537 h 5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19" h="537">
                <a:moveTo>
                  <a:pt x="40" y="0"/>
                </a:moveTo>
                <a:lnTo>
                  <a:pt x="39" y="4"/>
                </a:lnTo>
                <a:lnTo>
                  <a:pt x="37" y="14"/>
                </a:lnTo>
                <a:lnTo>
                  <a:pt x="34" y="30"/>
                </a:lnTo>
                <a:lnTo>
                  <a:pt x="30" y="50"/>
                </a:lnTo>
                <a:lnTo>
                  <a:pt x="26" y="74"/>
                </a:lnTo>
                <a:lnTo>
                  <a:pt x="21" y="102"/>
                </a:lnTo>
                <a:lnTo>
                  <a:pt x="16" y="132"/>
                </a:lnTo>
                <a:lnTo>
                  <a:pt x="11" y="162"/>
                </a:lnTo>
                <a:lnTo>
                  <a:pt x="7" y="194"/>
                </a:lnTo>
                <a:lnTo>
                  <a:pt x="3" y="224"/>
                </a:lnTo>
                <a:lnTo>
                  <a:pt x="1" y="254"/>
                </a:lnTo>
                <a:lnTo>
                  <a:pt x="0" y="283"/>
                </a:lnTo>
                <a:lnTo>
                  <a:pt x="0" y="308"/>
                </a:lnTo>
                <a:lnTo>
                  <a:pt x="2" y="328"/>
                </a:lnTo>
                <a:lnTo>
                  <a:pt x="6" y="345"/>
                </a:lnTo>
                <a:lnTo>
                  <a:pt x="13" y="356"/>
                </a:lnTo>
                <a:lnTo>
                  <a:pt x="21" y="365"/>
                </a:lnTo>
                <a:lnTo>
                  <a:pt x="30" y="372"/>
                </a:lnTo>
                <a:lnTo>
                  <a:pt x="41" y="380"/>
                </a:lnTo>
                <a:lnTo>
                  <a:pt x="51" y="387"/>
                </a:lnTo>
                <a:lnTo>
                  <a:pt x="63" y="394"/>
                </a:lnTo>
                <a:lnTo>
                  <a:pt x="76" y="400"/>
                </a:lnTo>
                <a:lnTo>
                  <a:pt x="89" y="406"/>
                </a:lnTo>
                <a:lnTo>
                  <a:pt x="102" y="412"/>
                </a:lnTo>
                <a:lnTo>
                  <a:pt x="116" y="419"/>
                </a:lnTo>
                <a:lnTo>
                  <a:pt x="130" y="425"/>
                </a:lnTo>
                <a:lnTo>
                  <a:pt x="143" y="432"/>
                </a:lnTo>
                <a:lnTo>
                  <a:pt x="157" y="439"/>
                </a:lnTo>
                <a:lnTo>
                  <a:pt x="171" y="446"/>
                </a:lnTo>
                <a:lnTo>
                  <a:pt x="184" y="453"/>
                </a:lnTo>
                <a:lnTo>
                  <a:pt x="197" y="461"/>
                </a:lnTo>
                <a:lnTo>
                  <a:pt x="210" y="469"/>
                </a:lnTo>
                <a:lnTo>
                  <a:pt x="218" y="475"/>
                </a:lnTo>
                <a:lnTo>
                  <a:pt x="226" y="481"/>
                </a:lnTo>
                <a:lnTo>
                  <a:pt x="233" y="487"/>
                </a:lnTo>
                <a:lnTo>
                  <a:pt x="240" y="491"/>
                </a:lnTo>
                <a:lnTo>
                  <a:pt x="247" y="495"/>
                </a:lnTo>
                <a:lnTo>
                  <a:pt x="254" y="499"/>
                </a:lnTo>
                <a:lnTo>
                  <a:pt x="260" y="502"/>
                </a:lnTo>
                <a:lnTo>
                  <a:pt x="266" y="505"/>
                </a:lnTo>
                <a:lnTo>
                  <a:pt x="273" y="508"/>
                </a:lnTo>
                <a:lnTo>
                  <a:pt x="280" y="511"/>
                </a:lnTo>
                <a:lnTo>
                  <a:pt x="288" y="513"/>
                </a:lnTo>
                <a:lnTo>
                  <a:pt x="297" y="515"/>
                </a:lnTo>
                <a:lnTo>
                  <a:pt x="305" y="517"/>
                </a:lnTo>
                <a:lnTo>
                  <a:pt x="316" y="519"/>
                </a:lnTo>
                <a:lnTo>
                  <a:pt x="328" y="521"/>
                </a:lnTo>
                <a:lnTo>
                  <a:pt x="341" y="523"/>
                </a:lnTo>
                <a:lnTo>
                  <a:pt x="355" y="525"/>
                </a:lnTo>
                <a:lnTo>
                  <a:pt x="368" y="527"/>
                </a:lnTo>
                <a:lnTo>
                  <a:pt x="378" y="529"/>
                </a:lnTo>
                <a:lnTo>
                  <a:pt x="388" y="530"/>
                </a:lnTo>
                <a:lnTo>
                  <a:pt x="396" y="531"/>
                </a:lnTo>
                <a:lnTo>
                  <a:pt x="403" y="532"/>
                </a:lnTo>
                <a:lnTo>
                  <a:pt x="410" y="533"/>
                </a:lnTo>
                <a:lnTo>
                  <a:pt x="417" y="533"/>
                </a:lnTo>
                <a:lnTo>
                  <a:pt x="423" y="534"/>
                </a:lnTo>
                <a:lnTo>
                  <a:pt x="435" y="534"/>
                </a:lnTo>
                <a:lnTo>
                  <a:pt x="441" y="535"/>
                </a:lnTo>
                <a:lnTo>
                  <a:pt x="447" y="535"/>
                </a:lnTo>
                <a:lnTo>
                  <a:pt x="454" y="535"/>
                </a:lnTo>
                <a:lnTo>
                  <a:pt x="462" y="536"/>
                </a:lnTo>
                <a:lnTo>
                  <a:pt x="471" y="536"/>
                </a:lnTo>
                <a:lnTo>
                  <a:pt x="478" y="536"/>
                </a:lnTo>
                <a:lnTo>
                  <a:pt x="485" y="535"/>
                </a:lnTo>
                <a:lnTo>
                  <a:pt x="492" y="532"/>
                </a:lnTo>
                <a:lnTo>
                  <a:pt x="498" y="528"/>
                </a:lnTo>
                <a:lnTo>
                  <a:pt x="503" y="523"/>
                </a:lnTo>
                <a:lnTo>
                  <a:pt x="507" y="518"/>
                </a:lnTo>
                <a:lnTo>
                  <a:pt x="510" y="512"/>
                </a:lnTo>
                <a:lnTo>
                  <a:pt x="513" y="505"/>
                </a:lnTo>
                <a:lnTo>
                  <a:pt x="515" y="498"/>
                </a:lnTo>
                <a:lnTo>
                  <a:pt x="516" y="491"/>
                </a:lnTo>
                <a:lnTo>
                  <a:pt x="518" y="484"/>
                </a:lnTo>
                <a:lnTo>
                  <a:pt x="518" y="477"/>
                </a:lnTo>
                <a:lnTo>
                  <a:pt x="518" y="470"/>
                </a:lnTo>
                <a:lnTo>
                  <a:pt x="518" y="463"/>
                </a:lnTo>
                <a:lnTo>
                  <a:pt x="518" y="457"/>
                </a:lnTo>
                <a:lnTo>
                  <a:pt x="518" y="451"/>
                </a:lnTo>
                <a:lnTo>
                  <a:pt x="516" y="460"/>
                </a:lnTo>
                <a:lnTo>
                  <a:pt x="514" y="468"/>
                </a:lnTo>
                <a:lnTo>
                  <a:pt x="512" y="476"/>
                </a:lnTo>
                <a:lnTo>
                  <a:pt x="509" y="484"/>
                </a:lnTo>
                <a:lnTo>
                  <a:pt x="506" y="491"/>
                </a:lnTo>
                <a:lnTo>
                  <a:pt x="503" y="498"/>
                </a:lnTo>
                <a:lnTo>
                  <a:pt x="499" y="504"/>
                </a:lnTo>
                <a:lnTo>
                  <a:pt x="494" y="510"/>
                </a:lnTo>
                <a:lnTo>
                  <a:pt x="489" y="515"/>
                </a:lnTo>
                <a:lnTo>
                  <a:pt x="483" y="520"/>
                </a:lnTo>
                <a:lnTo>
                  <a:pt x="477" y="524"/>
                </a:lnTo>
                <a:lnTo>
                  <a:pt x="471" y="526"/>
                </a:lnTo>
                <a:lnTo>
                  <a:pt x="464" y="528"/>
                </a:lnTo>
                <a:lnTo>
                  <a:pt x="455" y="528"/>
                </a:lnTo>
                <a:lnTo>
                  <a:pt x="446" y="528"/>
                </a:lnTo>
                <a:lnTo>
                  <a:pt x="436" y="526"/>
                </a:lnTo>
                <a:lnTo>
                  <a:pt x="426" y="523"/>
                </a:lnTo>
                <a:lnTo>
                  <a:pt x="417" y="520"/>
                </a:lnTo>
                <a:lnTo>
                  <a:pt x="409" y="517"/>
                </a:lnTo>
                <a:lnTo>
                  <a:pt x="402" y="515"/>
                </a:lnTo>
                <a:lnTo>
                  <a:pt x="396" y="512"/>
                </a:lnTo>
                <a:lnTo>
                  <a:pt x="390" y="509"/>
                </a:lnTo>
                <a:lnTo>
                  <a:pt x="386" y="506"/>
                </a:lnTo>
                <a:lnTo>
                  <a:pt x="382" y="504"/>
                </a:lnTo>
                <a:lnTo>
                  <a:pt x="379" y="502"/>
                </a:lnTo>
                <a:lnTo>
                  <a:pt x="375" y="501"/>
                </a:lnTo>
                <a:lnTo>
                  <a:pt x="372" y="500"/>
                </a:lnTo>
                <a:lnTo>
                  <a:pt x="370" y="499"/>
                </a:lnTo>
                <a:lnTo>
                  <a:pt x="367" y="500"/>
                </a:lnTo>
                <a:lnTo>
                  <a:pt x="364" y="501"/>
                </a:lnTo>
                <a:lnTo>
                  <a:pt x="361" y="503"/>
                </a:lnTo>
                <a:lnTo>
                  <a:pt x="358" y="505"/>
                </a:lnTo>
                <a:lnTo>
                  <a:pt x="355" y="507"/>
                </a:lnTo>
                <a:lnTo>
                  <a:pt x="353" y="507"/>
                </a:lnTo>
                <a:lnTo>
                  <a:pt x="351" y="505"/>
                </a:lnTo>
                <a:lnTo>
                  <a:pt x="349" y="501"/>
                </a:lnTo>
                <a:lnTo>
                  <a:pt x="348" y="496"/>
                </a:lnTo>
                <a:lnTo>
                  <a:pt x="347" y="491"/>
                </a:lnTo>
                <a:lnTo>
                  <a:pt x="346" y="485"/>
                </a:lnTo>
                <a:lnTo>
                  <a:pt x="345" y="477"/>
                </a:lnTo>
                <a:lnTo>
                  <a:pt x="344" y="469"/>
                </a:lnTo>
                <a:lnTo>
                  <a:pt x="343" y="461"/>
                </a:lnTo>
                <a:lnTo>
                  <a:pt x="341" y="453"/>
                </a:lnTo>
                <a:lnTo>
                  <a:pt x="340" y="445"/>
                </a:lnTo>
                <a:lnTo>
                  <a:pt x="338" y="437"/>
                </a:lnTo>
                <a:lnTo>
                  <a:pt x="336" y="430"/>
                </a:lnTo>
                <a:lnTo>
                  <a:pt x="334" y="423"/>
                </a:lnTo>
                <a:lnTo>
                  <a:pt x="331" y="417"/>
                </a:lnTo>
                <a:lnTo>
                  <a:pt x="328" y="411"/>
                </a:lnTo>
                <a:lnTo>
                  <a:pt x="324" y="404"/>
                </a:lnTo>
                <a:lnTo>
                  <a:pt x="320" y="397"/>
                </a:lnTo>
                <a:lnTo>
                  <a:pt x="316" y="388"/>
                </a:lnTo>
                <a:lnTo>
                  <a:pt x="311" y="378"/>
                </a:lnTo>
                <a:lnTo>
                  <a:pt x="307" y="367"/>
                </a:lnTo>
                <a:lnTo>
                  <a:pt x="303" y="356"/>
                </a:lnTo>
                <a:lnTo>
                  <a:pt x="300" y="345"/>
                </a:lnTo>
                <a:lnTo>
                  <a:pt x="296" y="335"/>
                </a:lnTo>
                <a:lnTo>
                  <a:pt x="292" y="324"/>
                </a:lnTo>
                <a:lnTo>
                  <a:pt x="289" y="314"/>
                </a:lnTo>
                <a:lnTo>
                  <a:pt x="286" y="305"/>
                </a:lnTo>
                <a:lnTo>
                  <a:pt x="284" y="297"/>
                </a:lnTo>
                <a:lnTo>
                  <a:pt x="282" y="290"/>
                </a:lnTo>
                <a:lnTo>
                  <a:pt x="281" y="283"/>
                </a:lnTo>
                <a:lnTo>
                  <a:pt x="281" y="279"/>
                </a:lnTo>
                <a:lnTo>
                  <a:pt x="276" y="284"/>
                </a:lnTo>
                <a:lnTo>
                  <a:pt x="271" y="289"/>
                </a:lnTo>
                <a:lnTo>
                  <a:pt x="266" y="294"/>
                </a:lnTo>
                <a:lnTo>
                  <a:pt x="260" y="299"/>
                </a:lnTo>
                <a:lnTo>
                  <a:pt x="255" y="304"/>
                </a:lnTo>
                <a:lnTo>
                  <a:pt x="250" y="310"/>
                </a:lnTo>
                <a:lnTo>
                  <a:pt x="245" y="315"/>
                </a:lnTo>
                <a:lnTo>
                  <a:pt x="240" y="321"/>
                </a:lnTo>
                <a:lnTo>
                  <a:pt x="235" y="328"/>
                </a:lnTo>
                <a:lnTo>
                  <a:pt x="231" y="335"/>
                </a:lnTo>
                <a:lnTo>
                  <a:pt x="228" y="343"/>
                </a:lnTo>
                <a:lnTo>
                  <a:pt x="225" y="352"/>
                </a:lnTo>
                <a:lnTo>
                  <a:pt x="223" y="362"/>
                </a:lnTo>
                <a:lnTo>
                  <a:pt x="222" y="373"/>
                </a:lnTo>
                <a:lnTo>
                  <a:pt x="222" y="385"/>
                </a:lnTo>
                <a:lnTo>
                  <a:pt x="222" y="398"/>
                </a:lnTo>
                <a:lnTo>
                  <a:pt x="223" y="409"/>
                </a:lnTo>
                <a:lnTo>
                  <a:pt x="223" y="418"/>
                </a:lnTo>
                <a:lnTo>
                  <a:pt x="224" y="424"/>
                </a:lnTo>
                <a:lnTo>
                  <a:pt x="224" y="428"/>
                </a:lnTo>
                <a:lnTo>
                  <a:pt x="224" y="429"/>
                </a:lnTo>
                <a:lnTo>
                  <a:pt x="225" y="429"/>
                </a:lnTo>
                <a:lnTo>
                  <a:pt x="225" y="426"/>
                </a:lnTo>
                <a:lnTo>
                  <a:pt x="226" y="423"/>
                </a:lnTo>
                <a:lnTo>
                  <a:pt x="227" y="418"/>
                </a:lnTo>
                <a:lnTo>
                  <a:pt x="228" y="412"/>
                </a:lnTo>
                <a:lnTo>
                  <a:pt x="230" y="405"/>
                </a:lnTo>
                <a:lnTo>
                  <a:pt x="231" y="399"/>
                </a:lnTo>
                <a:lnTo>
                  <a:pt x="234" y="392"/>
                </a:lnTo>
                <a:lnTo>
                  <a:pt x="236" y="384"/>
                </a:lnTo>
                <a:lnTo>
                  <a:pt x="239" y="377"/>
                </a:lnTo>
                <a:lnTo>
                  <a:pt x="243" y="370"/>
                </a:lnTo>
                <a:lnTo>
                  <a:pt x="247" y="365"/>
                </a:lnTo>
                <a:lnTo>
                  <a:pt x="252" y="360"/>
                </a:lnTo>
                <a:lnTo>
                  <a:pt x="256" y="356"/>
                </a:lnTo>
                <a:lnTo>
                  <a:pt x="260" y="352"/>
                </a:lnTo>
                <a:lnTo>
                  <a:pt x="264" y="350"/>
                </a:lnTo>
                <a:lnTo>
                  <a:pt x="268" y="348"/>
                </a:lnTo>
                <a:lnTo>
                  <a:pt x="272" y="348"/>
                </a:lnTo>
                <a:lnTo>
                  <a:pt x="275" y="348"/>
                </a:lnTo>
                <a:lnTo>
                  <a:pt x="278" y="350"/>
                </a:lnTo>
                <a:lnTo>
                  <a:pt x="280" y="352"/>
                </a:lnTo>
                <a:lnTo>
                  <a:pt x="282" y="356"/>
                </a:lnTo>
                <a:lnTo>
                  <a:pt x="284" y="362"/>
                </a:lnTo>
                <a:lnTo>
                  <a:pt x="285" y="368"/>
                </a:lnTo>
                <a:lnTo>
                  <a:pt x="285" y="377"/>
                </a:lnTo>
                <a:lnTo>
                  <a:pt x="285" y="386"/>
                </a:lnTo>
                <a:lnTo>
                  <a:pt x="284" y="398"/>
                </a:lnTo>
                <a:lnTo>
                  <a:pt x="283" y="408"/>
                </a:lnTo>
                <a:lnTo>
                  <a:pt x="283" y="416"/>
                </a:lnTo>
                <a:lnTo>
                  <a:pt x="283" y="423"/>
                </a:lnTo>
                <a:lnTo>
                  <a:pt x="283" y="428"/>
                </a:lnTo>
                <a:lnTo>
                  <a:pt x="284" y="431"/>
                </a:lnTo>
                <a:lnTo>
                  <a:pt x="286" y="433"/>
                </a:lnTo>
                <a:lnTo>
                  <a:pt x="287" y="433"/>
                </a:lnTo>
                <a:lnTo>
                  <a:pt x="289" y="432"/>
                </a:lnTo>
                <a:lnTo>
                  <a:pt x="291" y="431"/>
                </a:lnTo>
                <a:lnTo>
                  <a:pt x="292" y="429"/>
                </a:lnTo>
                <a:lnTo>
                  <a:pt x="294" y="426"/>
                </a:lnTo>
                <a:lnTo>
                  <a:pt x="296" y="423"/>
                </a:lnTo>
                <a:lnTo>
                  <a:pt x="298" y="420"/>
                </a:lnTo>
                <a:lnTo>
                  <a:pt x="299" y="418"/>
                </a:lnTo>
                <a:lnTo>
                  <a:pt x="300" y="415"/>
                </a:lnTo>
                <a:lnTo>
                  <a:pt x="301" y="414"/>
                </a:lnTo>
                <a:lnTo>
                  <a:pt x="301" y="413"/>
                </a:lnTo>
                <a:lnTo>
                  <a:pt x="302" y="413"/>
                </a:lnTo>
                <a:lnTo>
                  <a:pt x="302" y="415"/>
                </a:lnTo>
                <a:lnTo>
                  <a:pt x="303" y="418"/>
                </a:lnTo>
                <a:lnTo>
                  <a:pt x="304" y="422"/>
                </a:lnTo>
                <a:lnTo>
                  <a:pt x="306" y="427"/>
                </a:lnTo>
                <a:lnTo>
                  <a:pt x="307" y="432"/>
                </a:lnTo>
                <a:lnTo>
                  <a:pt x="308" y="438"/>
                </a:lnTo>
                <a:lnTo>
                  <a:pt x="309" y="445"/>
                </a:lnTo>
                <a:lnTo>
                  <a:pt x="310" y="451"/>
                </a:lnTo>
                <a:lnTo>
                  <a:pt x="310" y="458"/>
                </a:lnTo>
                <a:lnTo>
                  <a:pt x="310" y="464"/>
                </a:lnTo>
                <a:lnTo>
                  <a:pt x="310" y="471"/>
                </a:lnTo>
                <a:lnTo>
                  <a:pt x="308" y="476"/>
                </a:lnTo>
                <a:lnTo>
                  <a:pt x="306" y="482"/>
                </a:lnTo>
                <a:lnTo>
                  <a:pt x="304" y="486"/>
                </a:lnTo>
                <a:lnTo>
                  <a:pt x="302" y="489"/>
                </a:lnTo>
                <a:lnTo>
                  <a:pt x="298" y="491"/>
                </a:lnTo>
                <a:lnTo>
                  <a:pt x="294" y="491"/>
                </a:lnTo>
                <a:lnTo>
                  <a:pt x="290" y="491"/>
                </a:lnTo>
                <a:lnTo>
                  <a:pt x="285" y="489"/>
                </a:lnTo>
                <a:lnTo>
                  <a:pt x="280" y="486"/>
                </a:lnTo>
                <a:lnTo>
                  <a:pt x="275" y="482"/>
                </a:lnTo>
                <a:lnTo>
                  <a:pt x="271" y="477"/>
                </a:lnTo>
                <a:lnTo>
                  <a:pt x="266" y="472"/>
                </a:lnTo>
                <a:lnTo>
                  <a:pt x="262" y="465"/>
                </a:lnTo>
                <a:lnTo>
                  <a:pt x="258" y="459"/>
                </a:lnTo>
                <a:lnTo>
                  <a:pt x="255" y="451"/>
                </a:lnTo>
                <a:lnTo>
                  <a:pt x="252" y="443"/>
                </a:lnTo>
                <a:lnTo>
                  <a:pt x="251" y="435"/>
                </a:lnTo>
                <a:lnTo>
                  <a:pt x="250" y="426"/>
                </a:lnTo>
                <a:lnTo>
                  <a:pt x="250" y="417"/>
                </a:lnTo>
                <a:lnTo>
                  <a:pt x="248" y="422"/>
                </a:lnTo>
                <a:lnTo>
                  <a:pt x="247" y="426"/>
                </a:lnTo>
                <a:lnTo>
                  <a:pt x="246" y="431"/>
                </a:lnTo>
                <a:lnTo>
                  <a:pt x="245" y="436"/>
                </a:lnTo>
                <a:lnTo>
                  <a:pt x="244" y="441"/>
                </a:lnTo>
                <a:lnTo>
                  <a:pt x="244" y="445"/>
                </a:lnTo>
                <a:lnTo>
                  <a:pt x="244" y="450"/>
                </a:lnTo>
                <a:lnTo>
                  <a:pt x="244" y="454"/>
                </a:lnTo>
                <a:lnTo>
                  <a:pt x="244" y="458"/>
                </a:lnTo>
                <a:lnTo>
                  <a:pt x="245" y="461"/>
                </a:lnTo>
                <a:lnTo>
                  <a:pt x="245" y="464"/>
                </a:lnTo>
                <a:lnTo>
                  <a:pt x="245" y="467"/>
                </a:lnTo>
                <a:lnTo>
                  <a:pt x="246" y="469"/>
                </a:lnTo>
                <a:lnTo>
                  <a:pt x="246" y="471"/>
                </a:lnTo>
                <a:lnTo>
                  <a:pt x="246" y="472"/>
                </a:lnTo>
                <a:lnTo>
                  <a:pt x="239" y="464"/>
                </a:lnTo>
                <a:lnTo>
                  <a:pt x="231" y="457"/>
                </a:lnTo>
                <a:lnTo>
                  <a:pt x="224" y="450"/>
                </a:lnTo>
                <a:lnTo>
                  <a:pt x="218" y="444"/>
                </a:lnTo>
                <a:lnTo>
                  <a:pt x="212" y="438"/>
                </a:lnTo>
                <a:lnTo>
                  <a:pt x="206" y="433"/>
                </a:lnTo>
                <a:lnTo>
                  <a:pt x="200" y="428"/>
                </a:lnTo>
                <a:lnTo>
                  <a:pt x="195" y="424"/>
                </a:lnTo>
                <a:lnTo>
                  <a:pt x="190" y="419"/>
                </a:lnTo>
                <a:lnTo>
                  <a:pt x="186" y="416"/>
                </a:lnTo>
                <a:lnTo>
                  <a:pt x="181" y="412"/>
                </a:lnTo>
                <a:lnTo>
                  <a:pt x="178" y="408"/>
                </a:lnTo>
                <a:lnTo>
                  <a:pt x="175" y="404"/>
                </a:lnTo>
                <a:lnTo>
                  <a:pt x="172" y="402"/>
                </a:lnTo>
                <a:lnTo>
                  <a:pt x="170" y="398"/>
                </a:lnTo>
                <a:lnTo>
                  <a:pt x="168" y="394"/>
                </a:lnTo>
                <a:lnTo>
                  <a:pt x="167" y="390"/>
                </a:lnTo>
                <a:lnTo>
                  <a:pt x="165" y="386"/>
                </a:lnTo>
                <a:lnTo>
                  <a:pt x="165" y="382"/>
                </a:lnTo>
                <a:lnTo>
                  <a:pt x="164" y="377"/>
                </a:lnTo>
                <a:lnTo>
                  <a:pt x="164" y="373"/>
                </a:lnTo>
                <a:lnTo>
                  <a:pt x="164" y="368"/>
                </a:lnTo>
                <a:lnTo>
                  <a:pt x="165" y="363"/>
                </a:lnTo>
                <a:lnTo>
                  <a:pt x="165" y="359"/>
                </a:lnTo>
                <a:lnTo>
                  <a:pt x="166" y="354"/>
                </a:lnTo>
                <a:lnTo>
                  <a:pt x="167" y="349"/>
                </a:lnTo>
                <a:lnTo>
                  <a:pt x="169" y="345"/>
                </a:lnTo>
                <a:lnTo>
                  <a:pt x="170" y="341"/>
                </a:lnTo>
                <a:lnTo>
                  <a:pt x="171" y="337"/>
                </a:lnTo>
                <a:lnTo>
                  <a:pt x="173" y="333"/>
                </a:lnTo>
                <a:lnTo>
                  <a:pt x="174" y="329"/>
                </a:lnTo>
                <a:lnTo>
                  <a:pt x="175" y="326"/>
                </a:lnTo>
                <a:lnTo>
                  <a:pt x="176" y="323"/>
                </a:lnTo>
                <a:lnTo>
                  <a:pt x="176" y="322"/>
                </a:lnTo>
                <a:lnTo>
                  <a:pt x="175" y="320"/>
                </a:lnTo>
                <a:lnTo>
                  <a:pt x="173" y="319"/>
                </a:lnTo>
                <a:lnTo>
                  <a:pt x="170" y="319"/>
                </a:lnTo>
                <a:lnTo>
                  <a:pt x="167" y="320"/>
                </a:lnTo>
                <a:lnTo>
                  <a:pt x="163" y="321"/>
                </a:lnTo>
                <a:lnTo>
                  <a:pt x="159" y="322"/>
                </a:lnTo>
                <a:lnTo>
                  <a:pt x="154" y="324"/>
                </a:lnTo>
                <a:lnTo>
                  <a:pt x="149" y="327"/>
                </a:lnTo>
                <a:lnTo>
                  <a:pt x="145" y="331"/>
                </a:lnTo>
                <a:lnTo>
                  <a:pt x="140" y="335"/>
                </a:lnTo>
                <a:lnTo>
                  <a:pt x="136" y="340"/>
                </a:lnTo>
                <a:lnTo>
                  <a:pt x="131" y="346"/>
                </a:lnTo>
                <a:lnTo>
                  <a:pt x="128" y="353"/>
                </a:lnTo>
                <a:lnTo>
                  <a:pt x="125" y="360"/>
                </a:lnTo>
                <a:lnTo>
                  <a:pt x="122" y="363"/>
                </a:lnTo>
                <a:lnTo>
                  <a:pt x="119" y="363"/>
                </a:lnTo>
                <a:lnTo>
                  <a:pt x="115" y="358"/>
                </a:lnTo>
                <a:lnTo>
                  <a:pt x="111" y="350"/>
                </a:lnTo>
                <a:lnTo>
                  <a:pt x="106" y="339"/>
                </a:lnTo>
                <a:lnTo>
                  <a:pt x="101" y="327"/>
                </a:lnTo>
                <a:lnTo>
                  <a:pt x="97" y="313"/>
                </a:lnTo>
                <a:lnTo>
                  <a:pt x="92" y="297"/>
                </a:lnTo>
                <a:lnTo>
                  <a:pt x="88" y="281"/>
                </a:lnTo>
                <a:lnTo>
                  <a:pt x="84" y="264"/>
                </a:lnTo>
                <a:lnTo>
                  <a:pt x="80" y="248"/>
                </a:lnTo>
                <a:lnTo>
                  <a:pt x="77" y="232"/>
                </a:lnTo>
                <a:lnTo>
                  <a:pt x="74" y="219"/>
                </a:lnTo>
                <a:lnTo>
                  <a:pt x="72" y="207"/>
                </a:lnTo>
                <a:lnTo>
                  <a:pt x="70" y="197"/>
                </a:lnTo>
                <a:lnTo>
                  <a:pt x="70" y="190"/>
                </a:lnTo>
                <a:lnTo>
                  <a:pt x="71" y="185"/>
                </a:lnTo>
                <a:lnTo>
                  <a:pt x="74" y="181"/>
                </a:lnTo>
                <a:lnTo>
                  <a:pt x="78" y="177"/>
                </a:lnTo>
                <a:lnTo>
                  <a:pt x="84" y="175"/>
                </a:lnTo>
                <a:lnTo>
                  <a:pt x="91" y="173"/>
                </a:lnTo>
                <a:lnTo>
                  <a:pt x="99" y="171"/>
                </a:lnTo>
                <a:lnTo>
                  <a:pt x="107" y="170"/>
                </a:lnTo>
                <a:lnTo>
                  <a:pt x="116" y="170"/>
                </a:lnTo>
                <a:lnTo>
                  <a:pt x="125" y="171"/>
                </a:lnTo>
                <a:lnTo>
                  <a:pt x="133" y="172"/>
                </a:lnTo>
                <a:lnTo>
                  <a:pt x="142" y="173"/>
                </a:lnTo>
                <a:lnTo>
                  <a:pt x="150" y="175"/>
                </a:lnTo>
                <a:lnTo>
                  <a:pt x="157" y="177"/>
                </a:lnTo>
                <a:lnTo>
                  <a:pt x="164" y="179"/>
                </a:lnTo>
                <a:lnTo>
                  <a:pt x="168" y="181"/>
                </a:lnTo>
                <a:lnTo>
                  <a:pt x="172" y="184"/>
                </a:lnTo>
                <a:lnTo>
                  <a:pt x="173" y="186"/>
                </a:lnTo>
                <a:lnTo>
                  <a:pt x="175" y="187"/>
                </a:lnTo>
                <a:lnTo>
                  <a:pt x="174" y="186"/>
                </a:lnTo>
                <a:lnTo>
                  <a:pt x="173" y="185"/>
                </a:lnTo>
                <a:lnTo>
                  <a:pt x="172" y="183"/>
                </a:lnTo>
                <a:lnTo>
                  <a:pt x="171" y="181"/>
                </a:lnTo>
                <a:lnTo>
                  <a:pt x="168" y="178"/>
                </a:lnTo>
                <a:lnTo>
                  <a:pt x="166" y="175"/>
                </a:lnTo>
                <a:lnTo>
                  <a:pt x="163" y="172"/>
                </a:lnTo>
                <a:lnTo>
                  <a:pt x="160" y="169"/>
                </a:lnTo>
                <a:lnTo>
                  <a:pt x="157" y="167"/>
                </a:lnTo>
                <a:lnTo>
                  <a:pt x="154" y="164"/>
                </a:lnTo>
                <a:lnTo>
                  <a:pt x="151" y="162"/>
                </a:lnTo>
                <a:lnTo>
                  <a:pt x="148" y="161"/>
                </a:lnTo>
                <a:lnTo>
                  <a:pt x="144" y="160"/>
                </a:lnTo>
                <a:lnTo>
                  <a:pt x="141" y="158"/>
                </a:lnTo>
                <a:lnTo>
                  <a:pt x="137" y="157"/>
                </a:lnTo>
                <a:lnTo>
                  <a:pt x="132" y="156"/>
                </a:lnTo>
                <a:lnTo>
                  <a:pt x="127" y="155"/>
                </a:lnTo>
                <a:lnTo>
                  <a:pt x="122" y="154"/>
                </a:lnTo>
                <a:lnTo>
                  <a:pt x="116" y="152"/>
                </a:lnTo>
                <a:lnTo>
                  <a:pt x="110" y="151"/>
                </a:lnTo>
                <a:lnTo>
                  <a:pt x="104" y="150"/>
                </a:lnTo>
                <a:lnTo>
                  <a:pt x="98" y="148"/>
                </a:lnTo>
                <a:lnTo>
                  <a:pt x="92" y="147"/>
                </a:lnTo>
                <a:lnTo>
                  <a:pt x="87" y="145"/>
                </a:lnTo>
                <a:lnTo>
                  <a:pt x="82" y="143"/>
                </a:lnTo>
                <a:lnTo>
                  <a:pt x="78" y="141"/>
                </a:lnTo>
                <a:lnTo>
                  <a:pt x="74" y="138"/>
                </a:lnTo>
                <a:lnTo>
                  <a:pt x="72" y="135"/>
                </a:lnTo>
                <a:lnTo>
                  <a:pt x="70" y="133"/>
                </a:lnTo>
                <a:lnTo>
                  <a:pt x="68" y="129"/>
                </a:lnTo>
                <a:lnTo>
                  <a:pt x="67" y="124"/>
                </a:lnTo>
                <a:lnTo>
                  <a:pt x="66" y="118"/>
                </a:lnTo>
                <a:lnTo>
                  <a:pt x="66" y="110"/>
                </a:lnTo>
                <a:lnTo>
                  <a:pt x="65" y="102"/>
                </a:lnTo>
                <a:lnTo>
                  <a:pt x="65" y="93"/>
                </a:lnTo>
                <a:lnTo>
                  <a:pt x="64" y="84"/>
                </a:lnTo>
                <a:lnTo>
                  <a:pt x="64" y="74"/>
                </a:lnTo>
                <a:lnTo>
                  <a:pt x="63" y="64"/>
                </a:lnTo>
                <a:lnTo>
                  <a:pt x="61" y="54"/>
                </a:lnTo>
                <a:lnTo>
                  <a:pt x="59" y="45"/>
                </a:lnTo>
                <a:lnTo>
                  <a:pt x="57" y="35"/>
                </a:lnTo>
                <a:lnTo>
                  <a:pt x="54" y="25"/>
                </a:lnTo>
                <a:lnTo>
                  <a:pt x="50" y="16"/>
                </a:lnTo>
                <a:lnTo>
                  <a:pt x="45" y="8"/>
                </a:lnTo>
                <a:lnTo>
                  <a:pt x="40" y="0"/>
                </a:lnTo>
              </a:path>
            </a:pathLst>
          </a:custGeom>
          <a:solidFill>
            <a:srgbClr val="D8B28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45" name="Freeform 77"/>
          <p:cNvSpPr>
            <a:spLocks/>
          </p:cNvSpPr>
          <p:nvPr/>
        </p:nvSpPr>
        <p:spPr bwMode="auto">
          <a:xfrm>
            <a:off x="6780213" y="5302250"/>
            <a:ext cx="833437" cy="862013"/>
          </a:xfrm>
          <a:custGeom>
            <a:avLst/>
            <a:gdLst>
              <a:gd name="T0" fmla="*/ 2147483647 w 525"/>
              <a:gd name="T1" fmla="*/ 2147483647 h 543"/>
              <a:gd name="T2" fmla="*/ 2147483647 w 525"/>
              <a:gd name="T3" fmla="*/ 2147483647 h 543"/>
              <a:gd name="T4" fmla="*/ 2147483647 w 525"/>
              <a:gd name="T5" fmla="*/ 2147483647 h 543"/>
              <a:gd name="T6" fmla="*/ 2147483647 w 525"/>
              <a:gd name="T7" fmla="*/ 2147483647 h 543"/>
              <a:gd name="T8" fmla="*/ 2147483647 w 525"/>
              <a:gd name="T9" fmla="*/ 2147483647 h 543"/>
              <a:gd name="T10" fmla="*/ 2147483647 w 525"/>
              <a:gd name="T11" fmla="*/ 2147483647 h 543"/>
              <a:gd name="T12" fmla="*/ 2147483647 w 525"/>
              <a:gd name="T13" fmla="*/ 2147483647 h 543"/>
              <a:gd name="T14" fmla="*/ 2147483647 w 525"/>
              <a:gd name="T15" fmla="*/ 2147483647 h 543"/>
              <a:gd name="T16" fmla="*/ 2147483647 w 525"/>
              <a:gd name="T17" fmla="*/ 2147483647 h 543"/>
              <a:gd name="T18" fmla="*/ 2147483647 w 525"/>
              <a:gd name="T19" fmla="*/ 2147483647 h 543"/>
              <a:gd name="T20" fmla="*/ 2147483647 w 525"/>
              <a:gd name="T21" fmla="*/ 2147483647 h 543"/>
              <a:gd name="T22" fmla="*/ 2147483647 w 525"/>
              <a:gd name="T23" fmla="*/ 2147483647 h 543"/>
              <a:gd name="T24" fmla="*/ 2147483647 w 525"/>
              <a:gd name="T25" fmla="*/ 2147483647 h 543"/>
              <a:gd name="T26" fmla="*/ 2147483647 w 525"/>
              <a:gd name="T27" fmla="*/ 2147483647 h 543"/>
              <a:gd name="T28" fmla="*/ 2147483647 w 525"/>
              <a:gd name="T29" fmla="*/ 2147483647 h 543"/>
              <a:gd name="T30" fmla="*/ 2147483647 w 525"/>
              <a:gd name="T31" fmla="*/ 2147483647 h 543"/>
              <a:gd name="T32" fmla="*/ 2147483647 w 525"/>
              <a:gd name="T33" fmla="*/ 2147483647 h 543"/>
              <a:gd name="T34" fmla="*/ 2147483647 w 525"/>
              <a:gd name="T35" fmla="*/ 2147483647 h 543"/>
              <a:gd name="T36" fmla="*/ 2147483647 w 525"/>
              <a:gd name="T37" fmla="*/ 2147483647 h 543"/>
              <a:gd name="T38" fmla="*/ 2147483647 w 525"/>
              <a:gd name="T39" fmla="*/ 2147483647 h 543"/>
              <a:gd name="T40" fmla="*/ 2147483647 w 525"/>
              <a:gd name="T41" fmla="*/ 2147483647 h 543"/>
              <a:gd name="T42" fmla="*/ 2147483647 w 525"/>
              <a:gd name="T43" fmla="*/ 2147483647 h 543"/>
              <a:gd name="T44" fmla="*/ 2147483647 w 525"/>
              <a:gd name="T45" fmla="*/ 2147483647 h 543"/>
              <a:gd name="T46" fmla="*/ 2147483647 w 525"/>
              <a:gd name="T47" fmla="*/ 2147483647 h 543"/>
              <a:gd name="T48" fmla="*/ 2147483647 w 525"/>
              <a:gd name="T49" fmla="*/ 2147483647 h 543"/>
              <a:gd name="T50" fmla="*/ 2147483647 w 525"/>
              <a:gd name="T51" fmla="*/ 2147483647 h 543"/>
              <a:gd name="T52" fmla="*/ 2147483647 w 525"/>
              <a:gd name="T53" fmla="*/ 2147483647 h 543"/>
              <a:gd name="T54" fmla="*/ 2147483647 w 525"/>
              <a:gd name="T55" fmla="*/ 2147483647 h 543"/>
              <a:gd name="T56" fmla="*/ 2147483647 w 525"/>
              <a:gd name="T57" fmla="*/ 2147483647 h 543"/>
              <a:gd name="T58" fmla="*/ 2147483647 w 525"/>
              <a:gd name="T59" fmla="*/ 2147483647 h 543"/>
              <a:gd name="T60" fmla="*/ 2147483647 w 525"/>
              <a:gd name="T61" fmla="*/ 2147483647 h 543"/>
              <a:gd name="T62" fmla="*/ 2147483647 w 525"/>
              <a:gd name="T63" fmla="*/ 2147483647 h 543"/>
              <a:gd name="T64" fmla="*/ 2147483647 w 525"/>
              <a:gd name="T65" fmla="*/ 2147483647 h 543"/>
              <a:gd name="T66" fmla="*/ 0 w 525"/>
              <a:gd name="T67" fmla="*/ 2147483647 h 543"/>
              <a:gd name="T68" fmla="*/ 2147483647 w 525"/>
              <a:gd name="T69" fmla="*/ 2147483647 h 543"/>
              <a:gd name="T70" fmla="*/ 2147483647 w 525"/>
              <a:gd name="T71" fmla="*/ 2147483647 h 543"/>
              <a:gd name="T72" fmla="*/ 2147483647 w 525"/>
              <a:gd name="T73" fmla="*/ 2147483647 h 543"/>
              <a:gd name="T74" fmla="*/ 2147483647 w 525"/>
              <a:gd name="T75" fmla="*/ 2147483647 h 543"/>
              <a:gd name="T76" fmla="*/ 2147483647 w 525"/>
              <a:gd name="T77" fmla="*/ 2147483647 h 543"/>
              <a:gd name="T78" fmla="*/ 2147483647 w 525"/>
              <a:gd name="T79" fmla="*/ 2147483647 h 5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5"/>
              <a:gd name="T121" fmla="*/ 0 h 543"/>
              <a:gd name="T122" fmla="*/ 525 w 525"/>
              <a:gd name="T123" fmla="*/ 543 h 5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5" h="543">
                <a:moveTo>
                  <a:pt x="524" y="456"/>
                </a:moveTo>
                <a:lnTo>
                  <a:pt x="524" y="462"/>
                </a:lnTo>
                <a:lnTo>
                  <a:pt x="524" y="468"/>
                </a:lnTo>
                <a:lnTo>
                  <a:pt x="524" y="475"/>
                </a:lnTo>
                <a:lnTo>
                  <a:pt x="524" y="482"/>
                </a:lnTo>
                <a:lnTo>
                  <a:pt x="524" y="489"/>
                </a:lnTo>
                <a:lnTo>
                  <a:pt x="522" y="497"/>
                </a:lnTo>
                <a:lnTo>
                  <a:pt x="521" y="504"/>
                </a:lnTo>
                <a:lnTo>
                  <a:pt x="519" y="511"/>
                </a:lnTo>
                <a:lnTo>
                  <a:pt x="516" y="518"/>
                </a:lnTo>
                <a:lnTo>
                  <a:pt x="513" y="524"/>
                </a:lnTo>
                <a:lnTo>
                  <a:pt x="509" y="529"/>
                </a:lnTo>
                <a:lnTo>
                  <a:pt x="504" y="534"/>
                </a:lnTo>
                <a:lnTo>
                  <a:pt x="498" y="538"/>
                </a:lnTo>
                <a:lnTo>
                  <a:pt x="491" y="541"/>
                </a:lnTo>
                <a:lnTo>
                  <a:pt x="484" y="542"/>
                </a:lnTo>
                <a:lnTo>
                  <a:pt x="476" y="542"/>
                </a:lnTo>
                <a:lnTo>
                  <a:pt x="467" y="542"/>
                </a:lnTo>
                <a:lnTo>
                  <a:pt x="459" y="541"/>
                </a:lnTo>
                <a:lnTo>
                  <a:pt x="452" y="541"/>
                </a:lnTo>
                <a:lnTo>
                  <a:pt x="446" y="541"/>
                </a:lnTo>
                <a:lnTo>
                  <a:pt x="440" y="540"/>
                </a:lnTo>
                <a:lnTo>
                  <a:pt x="434" y="540"/>
                </a:lnTo>
                <a:lnTo>
                  <a:pt x="428" y="540"/>
                </a:lnTo>
                <a:lnTo>
                  <a:pt x="422" y="539"/>
                </a:lnTo>
                <a:lnTo>
                  <a:pt x="415" y="539"/>
                </a:lnTo>
                <a:lnTo>
                  <a:pt x="408" y="538"/>
                </a:lnTo>
                <a:lnTo>
                  <a:pt x="401" y="537"/>
                </a:lnTo>
                <a:lnTo>
                  <a:pt x="392" y="536"/>
                </a:lnTo>
                <a:lnTo>
                  <a:pt x="382" y="535"/>
                </a:lnTo>
                <a:lnTo>
                  <a:pt x="372" y="533"/>
                </a:lnTo>
                <a:lnTo>
                  <a:pt x="359" y="531"/>
                </a:lnTo>
                <a:lnTo>
                  <a:pt x="345" y="529"/>
                </a:lnTo>
                <a:lnTo>
                  <a:pt x="332" y="527"/>
                </a:lnTo>
                <a:lnTo>
                  <a:pt x="320" y="525"/>
                </a:lnTo>
                <a:lnTo>
                  <a:pt x="309" y="523"/>
                </a:lnTo>
                <a:lnTo>
                  <a:pt x="300" y="521"/>
                </a:lnTo>
                <a:lnTo>
                  <a:pt x="291" y="519"/>
                </a:lnTo>
                <a:lnTo>
                  <a:pt x="283" y="517"/>
                </a:lnTo>
                <a:lnTo>
                  <a:pt x="276" y="514"/>
                </a:lnTo>
                <a:lnTo>
                  <a:pt x="269" y="511"/>
                </a:lnTo>
                <a:lnTo>
                  <a:pt x="263" y="508"/>
                </a:lnTo>
                <a:lnTo>
                  <a:pt x="257" y="505"/>
                </a:lnTo>
                <a:lnTo>
                  <a:pt x="250" y="501"/>
                </a:lnTo>
                <a:lnTo>
                  <a:pt x="243" y="497"/>
                </a:lnTo>
                <a:lnTo>
                  <a:pt x="236" y="492"/>
                </a:lnTo>
                <a:lnTo>
                  <a:pt x="229" y="486"/>
                </a:lnTo>
                <a:lnTo>
                  <a:pt x="221" y="480"/>
                </a:lnTo>
                <a:lnTo>
                  <a:pt x="212" y="474"/>
                </a:lnTo>
                <a:lnTo>
                  <a:pt x="199" y="466"/>
                </a:lnTo>
                <a:lnTo>
                  <a:pt x="186" y="458"/>
                </a:lnTo>
                <a:lnTo>
                  <a:pt x="173" y="451"/>
                </a:lnTo>
                <a:lnTo>
                  <a:pt x="159" y="444"/>
                </a:lnTo>
                <a:lnTo>
                  <a:pt x="145" y="437"/>
                </a:lnTo>
                <a:lnTo>
                  <a:pt x="131" y="430"/>
                </a:lnTo>
                <a:lnTo>
                  <a:pt x="117" y="424"/>
                </a:lnTo>
                <a:lnTo>
                  <a:pt x="103" y="417"/>
                </a:lnTo>
                <a:lnTo>
                  <a:pt x="90" y="411"/>
                </a:lnTo>
                <a:lnTo>
                  <a:pt x="77" y="404"/>
                </a:lnTo>
                <a:lnTo>
                  <a:pt x="64" y="398"/>
                </a:lnTo>
                <a:lnTo>
                  <a:pt x="52" y="391"/>
                </a:lnTo>
                <a:lnTo>
                  <a:pt x="41" y="384"/>
                </a:lnTo>
                <a:lnTo>
                  <a:pt x="30" y="376"/>
                </a:lnTo>
                <a:lnTo>
                  <a:pt x="21" y="369"/>
                </a:lnTo>
                <a:lnTo>
                  <a:pt x="13" y="360"/>
                </a:lnTo>
                <a:lnTo>
                  <a:pt x="6" y="349"/>
                </a:lnTo>
                <a:lnTo>
                  <a:pt x="2" y="332"/>
                </a:lnTo>
                <a:lnTo>
                  <a:pt x="0" y="311"/>
                </a:lnTo>
                <a:lnTo>
                  <a:pt x="0" y="286"/>
                </a:lnTo>
                <a:lnTo>
                  <a:pt x="1" y="257"/>
                </a:lnTo>
                <a:lnTo>
                  <a:pt x="3" y="227"/>
                </a:lnTo>
                <a:lnTo>
                  <a:pt x="7" y="196"/>
                </a:lnTo>
                <a:lnTo>
                  <a:pt x="11" y="164"/>
                </a:lnTo>
                <a:lnTo>
                  <a:pt x="16" y="133"/>
                </a:lnTo>
                <a:lnTo>
                  <a:pt x="21" y="103"/>
                </a:lnTo>
                <a:lnTo>
                  <a:pt x="26" y="75"/>
                </a:lnTo>
                <a:lnTo>
                  <a:pt x="30" y="51"/>
                </a:lnTo>
                <a:lnTo>
                  <a:pt x="34" y="30"/>
                </a:lnTo>
                <a:lnTo>
                  <a:pt x="37" y="14"/>
                </a:lnTo>
                <a:lnTo>
                  <a:pt x="39" y="4"/>
                </a:lnTo>
                <a:lnTo>
                  <a:pt x="4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46" name="Freeform 78"/>
          <p:cNvSpPr>
            <a:spLocks/>
          </p:cNvSpPr>
          <p:nvPr/>
        </p:nvSpPr>
        <p:spPr bwMode="auto">
          <a:xfrm>
            <a:off x="6367463" y="6027738"/>
            <a:ext cx="334962" cy="796925"/>
          </a:xfrm>
          <a:custGeom>
            <a:avLst/>
            <a:gdLst>
              <a:gd name="T0" fmla="*/ 2147483647 w 211"/>
              <a:gd name="T1" fmla="*/ 2147483647 h 502"/>
              <a:gd name="T2" fmla="*/ 2147483647 w 211"/>
              <a:gd name="T3" fmla="*/ 2147483647 h 502"/>
              <a:gd name="T4" fmla="*/ 2147483647 w 211"/>
              <a:gd name="T5" fmla="*/ 2147483647 h 502"/>
              <a:gd name="T6" fmla="*/ 2147483647 w 211"/>
              <a:gd name="T7" fmla="*/ 2147483647 h 502"/>
              <a:gd name="T8" fmla="*/ 0 w 211"/>
              <a:gd name="T9" fmla="*/ 2147483647 h 502"/>
              <a:gd name="T10" fmla="*/ 2147483647 w 211"/>
              <a:gd name="T11" fmla="*/ 2147483647 h 502"/>
              <a:gd name="T12" fmla="*/ 2147483647 w 211"/>
              <a:gd name="T13" fmla="*/ 2147483647 h 502"/>
              <a:gd name="T14" fmla="*/ 2147483647 w 211"/>
              <a:gd name="T15" fmla="*/ 2147483647 h 502"/>
              <a:gd name="T16" fmla="*/ 2147483647 w 211"/>
              <a:gd name="T17" fmla="*/ 2147483647 h 502"/>
              <a:gd name="T18" fmla="*/ 2147483647 w 211"/>
              <a:gd name="T19" fmla="*/ 2147483647 h 502"/>
              <a:gd name="T20" fmla="*/ 2147483647 w 211"/>
              <a:gd name="T21" fmla="*/ 2147483647 h 502"/>
              <a:gd name="T22" fmla="*/ 2147483647 w 211"/>
              <a:gd name="T23" fmla="*/ 2147483647 h 502"/>
              <a:gd name="T24" fmla="*/ 2147483647 w 211"/>
              <a:gd name="T25" fmla="*/ 2147483647 h 502"/>
              <a:gd name="T26" fmla="*/ 2147483647 w 211"/>
              <a:gd name="T27" fmla="*/ 2147483647 h 502"/>
              <a:gd name="T28" fmla="*/ 2147483647 w 211"/>
              <a:gd name="T29" fmla="*/ 2147483647 h 502"/>
              <a:gd name="T30" fmla="*/ 2147483647 w 211"/>
              <a:gd name="T31" fmla="*/ 2147483647 h 502"/>
              <a:gd name="T32" fmla="*/ 2147483647 w 211"/>
              <a:gd name="T33" fmla="*/ 2147483647 h 502"/>
              <a:gd name="T34" fmla="*/ 2147483647 w 211"/>
              <a:gd name="T35" fmla="*/ 2147483647 h 502"/>
              <a:gd name="T36" fmla="*/ 2147483647 w 211"/>
              <a:gd name="T37" fmla="*/ 2147483647 h 502"/>
              <a:gd name="T38" fmla="*/ 2147483647 w 211"/>
              <a:gd name="T39" fmla="*/ 2147483647 h 502"/>
              <a:gd name="T40" fmla="*/ 2147483647 w 211"/>
              <a:gd name="T41" fmla="*/ 2147483647 h 502"/>
              <a:gd name="T42" fmla="*/ 2147483647 w 211"/>
              <a:gd name="T43" fmla="*/ 2147483647 h 502"/>
              <a:gd name="T44" fmla="*/ 2147483647 w 211"/>
              <a:gd name="T45" fmla="*/ 2147483647 h 502"/>
              <a:gd name="T46" fmla="*/ 2147483647 w 211"/>
              <a:gd name="T47" fmla="*/ 2147483647 h 502"/>
              <a:gd name="T48" fmla="*/ 2147483647 w 211"/>
              <a:gd name="T49" fmla="*/ 2147483647 h 502"/>
              <a:gd name="T50" fmla="*/ 2147483647 w 211"/>
              <a:gd name="T51" fmla="*/ 2147483647 h 502"/>
              <a:gd name="T52" fmla="*/ 2147483647 w 211"/>
              <a:gd name="T53" fmla="*/ 2147483647 h 502"/>
              <a:gd name="T54" fmla="*/ 2147483647 w 211"/>
              <a:gd name="T55" fmla="*/ 2147483647 h 502"/>
              <a:gd name="T56" fmla="*/ 2147483647 w 211"/>
              <a:gd name="T57" fmla="*/ 2147483647 h 502"/>
              <a:gd name="T58" fmla="*/ 2147483647 w 211"/>
              <a:gd name="T59" fmla="*/ 0 h 502"/>
              <a:gd name="T60" fmla="*/ 2147483647 w 211"/>
              <a:gd name="T61" fmla="*/ 2147483647 h 502"/>
              <a:gd name="T62" fmla="*/ 2147483647 w 211"/>
              <a:gd name="T63" fmla="*/ 2147483647 h 50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11"/>
              <a:gd name="T97" fmla="*/ 0 h 502"/>
              <a:gd name="T98" fmla="*/ 211 w 211"/>
              <a:gd name="T99" fmla="*/ 502 h 50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11" h="502">
                <a:moveTo>
                  <a:pt x="79" y="64"/>
                </a:moveTo>
                <a:lnTo>
                  <a:pt x="59" y="100"/>
                </a:lnTo>
                <a:lnTo>
                  <a:pt x="44" y="134"/>
                </a:lnTo>
                <a:lnTo>
                  <a:pt x="30" y="167"/>
                </a:lnTo>
                <a:lnTo>
                  <a:pt x="19" y="199"/>
                </a:lnTo>
                <a:lnTo>
                  <a:pt x="11" y="228"/>
                </a:lnTo>
                <a:lnTo>
                  <a:pt x="5" y="256"/>
                </a:lnTo>
                <a:lnTo>
                  <a:pt x="2" y="283"/>
                </a:lnTo>
                <a:lnTo>
                  <a:pt x="0" y="307"/>
                </a:lnTo>
                <a:lnTo>
                  <a:pt x="0" y="330"/>
                </a:lnTo>
                <a:lnTo>
                  <a:pt x="2" y="351"/>
                </a:lnTo>
                <a:lnTo>
                  <a:pt x="5" y="370"/>
                </a:lnTo>
                <a:lnTo>
                  <a:pt x="10" y="386"/>
                </a:lnTo>
                <a:lnTo>
                  <a:pt x="16" y="401"/>
                </a:lnTo>
                <a:lnTo>
                  <a:pt x="22" y="414"/>
                </a:lnTo>
                <a:lnTo>
                  <a:pt x="30" y="425"/>
                </a:lnTo>
                <a:lnTo>
                  <a:pt x="39" y="433"/>
                </a:lnTo>
                <a:lnTo>
                  <a:pt x="49" y="441"/>
                </a:lnTo>
                <a:lnTo>
                  <a:pt x="58" y="448"/>
                </a:lnTo>
                <a:lnTo>
                  <a:pt x="69" y="454"/>
                </a:lnTo>
                <a:lnTo>
                  <a:pt x="80" y="460"/>
                </a:lnTo>
                <a:lnTo>
                  <a:pt x="90" y="465"/>
                </a:lnTo>
                <a:lnTo>
                  <a:pt x="101" y="470"/>
                </a:lnTo>
                <a:lnTo>
                  <a:pt x="112" y="475"/>
                </a:lnTo>
                <a:lnTo>
                  <a:pt x="123" y="480"/>
                </a:lnTo>
                <a:lnTo>
                  <a:pt x="132" y="484"/>
                </a:lnTo>
                <a:lnTo>
                  <a:pt x="142" y="487"/>
                </a:lnTo>
                <a:lnTo>
                  <a:pt x="151" y="490"/>
                </a:lnTo>
                <a:lnTo>
                  <a:pt x="158" y="493"/>
                </a:lnTo>
                <a:lnTo>
                  <a:pt x="165" y="496"/>
                </a:lnTo>
                <a:lnTo>
                  <a:pt x="171" y="498"/>
                </a:lnTo>
                <a:lnTo>
                  <a:pt x="175" y="500"/>
                </a:lnTo>
                <a:lnTo>
                  <a:pt x="179" y="501"/>
                </a:lnTo>
                <a:lnTo>
                  <a:pt x="181" y="499"/>
                </a:lnTo>
                <a:lnTo>
                  <a:pt x="183" y="491"/>
                </a:lnTo>
                <a:lnTo>
                  <a:pt x="186" y="478"/>
                </a:lnTo>
                <a:lnTo>
                  <a:pt x="190" y="461"/>
                </a:lnTo>
                <a:lnTo>
                  <a:pt x="193" y="441"/>
                </a:lnTo>
                <a:lnTo>
                  <a:pt x="195" y="418"/>
                </a:lnTo>
                <a:lnTo>
                  <a:pt x="199" y="391"/>
                </a:lnTo>
                <a:lnTo>
                  <a:pt x="202" y="364"/>
                </a:lnTo>
                <a:lnTo>
                  <a:pt x="204" y="335"/>
                </a:lnTo>
                <a:lnTo>
                  <a:pt x="207" y="305"/>
                </a:lnTo>
                <a:lnTo>
                  <a:pt x="208" y="275"/>
                </a:lnTo>
                <a:lnTo>
                  <a:pt x="209" y="245"/>
                </a:lnTo>
                <a:lnTo>
                  <a:pt x="210" y="217"/>
                </a:lnTo>
                <a:lnTo>
                  <a:pt x="209" y="191"/>
                </a:lnTo>
                <a:lnTo>
                  <a:pt x="208" y="166"/>
                </a:lnTo>
                <a:lnTo>
                  <a:pt x="205" y="145"/>
                </a:lnTo>
                <a:lnTo>
                  <a:pt x="202" y="125"/>
                </a:lnTo>
                <a:lnTo>
                  <a:pt x="198" y="106"/>
                </a:lnTo>
                <a:lnTo>
                  <a:pt x="194" y="87"/>
                </a:lnTo>
                <a:lnTo>
                  <a:pt x="190" y="68"/>
                </a:lnTo>
                <a:lnTo>
                  <a:pt x="185" y="51"/>
                </a:lnTo>
                <a:lnTo>
                  <a:pt x="179" y="37"/>
                </a:lnTo>
                <a:lnTo>
                  <a:pt x="173" y="24"/>
                </a:lnTo>
                <a:lnTo>
                  <a:pt x="165" y="13"/>
                </a:lnTo>
                <a:lnTo>
                  <a:pt x="158" y="5"/>
                </a:lnTo>
                <a:lnTo>
                  <a:pt x="150" y="1"/>
                </a:lnTo>
                <a:lnTo>
                  <a:pt x="140" y="0"/>
                </a:lnTo>
                <a:lnTo>
                  <a:pt x="130" y="3"/>
                </a:lnTo>
                <a:lnTo>
                  <a:pt x="119" y="11"/>
                </a:lnTo>
                <a:lnTo>
                  <a:pt x="106" y="23"/>
                </a:lnTo>
                <a:lnTo>
                  <a:pt x="93" y="41"/>
                </a:lnTo>
                <a:lnTo>
                  <a:pt x="79" y="64"/>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47" name="Freeform 79"/>
          <p:cNvSpPr>
            <a:spLocks/>
          </p:cNvSpPr>
          <p:nvPr/>
        </p:nvSpPr>
        <p:spPr bwMode="auto">
          <a:xfrm>
            <a:off x="6153150" y="3883025"/>
            <a:ext cx="887413" cy="863600"/>
          </a:xfrm>
          <a:custGeom>
            <a:avLst/>
            <a:gdLst>
              <a:gd name="T0" fmla="*/ 2147483647 w 559"/>
              <a:gd name="T1" fmla="*/ 2147483647 h 544"/>
              <a:gd name="T2" fmla="*/ 2147483647 w 559"/>
              <a:gd name="T3" fmla="*/ 2147483647 h 544"/>
              <a:gd name="T4" fmla="*/ 2147483647 w 559"/>
              <a:gd name="T5" fmla="*/ 2147483647 h 544"/>
              <a:gd name="T6" fmla="*/ 2147483647 w 559"/>
              <a:gd name="T7" fmla="*/ 2147483647 h 544"/>
              <a:gd name="T8" fmla="*/ 2147483647 w 559"/>
              <a:gd name="T9" fmla="*/ 2147483647 h 544"/>
              <a:gd name="T10" fmla="*/ 2147483647 w 559"/>
              <a:gd name="T11" fmla="*/ 2147483647 h 544"/>
              <a:gd name="T12" fmla="*/ 2147483647 w 559"/>
              <a:gd name="T13" fmla="*/ 2147483647 h 544"/>
              <a:gd name="T14" fmla="*/ 2147483647 w 559"/>
              <a:gd name="T15" fmla="*/ 2147483647 h 544"/>
              <a:gd name="T16" fmla="*/ 2147483647 w 559"/>
              <a:gd name="T17" fmla="*/ 2147483647 h 544"/>
              <a:gd name="T18" fmla="*/ 2147483647 w 559"/>
              <a:gd name="T19" fmla="*/ 2147483647 h 544"/>
              <a:gd name="T20" fmla="*/ 2147483647 w 559"/>
              <a:gd name="T21" fmla="*/ 2147483647 h 544"/>
              <a:gd name="T22" fmla="*/ 2147483647 w 559"/>
              <a:gd name="T23" fmla="*/ 2147483647 h 544"/>
              <a:gd name="T24" fmla="*/ 2147483647 w 559"/>
              <a:gd name="T25" fmla="*/ 2147483647 h 544"/>
              <a:gd name="T26" fmla="*/ 2147483647 w 559"/>
              <a:gd name="T27" fmla="*/ 2147483647 h 544"/>
              <a:gd name="T28" fmla="*/ 2147483647 w 559"/>
              <a:gd name="T29" fmla="*/ 2147483647 h 544"/>
              <a:gd name="T30" fmla="*/ 2147483647 w 559"/>
              <a:gd name="T31" fmla="*/ 2147483647 h 544"/>
              <a:gd name="T32" fmla="*/ 2147483647 w 559"/>
              <a:gd name="T33" fmla="*/ 2147483647 h 544"/>
              <a:gd name="T34" fmla="*/ 2147483647 w 559"/>
              <a:gd name="T35" fmla="*/ 2147483647 h 544"/>
              <a:gd name="T36" fmla="*/ 2147483647 w 559"/>
              <a:gd name="T37" fmla="*/ 2147483647 h 544"/>
              <a:gd name="T38" fmla="*/ 2147483647 w 559"/>
              <a:gd name="T39" fmla="*/ 2147483647 h 544"/>
              <a:gd name="T40" fmla="*/ 2147483647 w 559"/>
              <a:gd name="T41" fmla="*/ 2147483647 h 544"/>
              <a:gd name="T42" fmla="*/ 2147483647 w 559"/>
              <a:gd name="T43" fmla="*/ 2147483647 h 544"/>
              <a:gd name="T44" fmla="*/ 2147483647 w 559"/>
              <a:gd name="T45" fmla="*/ 2147483647 h 544"/>
              <a:gd name="T46" fmla="*/ 2147483647 w 559"/>
              <a:gd name="T47" fmla="*/ 2147483647 h 544"/>
              <a:gd name="T48" fmla="*/ 2147483647 w 559"/>
              <a:gd name="T49" fmla="*/ 2147483647 h 544"/>
              <a:gd name="T50" fmla="*/ 2147483647 w 559"/>
              <a:gd name="T51" fmla="*/ 2147483647 h 544"/>
              <a:gd name="T52" fmla="*/ 0 w 559"/>
              <a:gd name="T53" fmla="*/ 2147483647 h 544"/>
              <a:gd name="T54" fmla="*/ 2147483647 w 559"/>
              <a:gd name="T55" fmla="*/ 2147483647 h 544"/>
              <a:gd name="T56" fmla="*/ 2147483647 w 559"/>
              <a:gd name="T57" fmla="*/ 2147483647 h 544"/>
              <a:gd name="T58" fmla="*/ 2147483647 w 559"/>
              <a:gd name="T59" fmla="*/ 2147483647 h 544"/>
              <a:gd name="T60" fmla="*/ 2147483647 w 559"/>
              <a:gd name="T61" fmla="*/ 2147483647 h 544"/>
              <a:gd name="T62" fmla="*/ 2147483647 w 559"/>
              <a:gd name="T63" fmla="*/ 2147483647 h 544"/>
              <a:gd name="T64" fmla="*/ 2147483647 w 559"/>
              <a:gd name="T65" fmla="*/ 2147483647 h 544"/>
              <a:gd name="T66" fmla="*/ 2147483647 w 559"/>
              <a:gd name="T67" fmla="*/ 2147483647 h 544"/>
              <a:gd name="T68" fmla="*/ 2147483647 w 559"/>
              <a:gd name="T69" fmla="*/ 2147483647 h 544"/>
              <a:gd name="T70" fmla="*/ 2147483647 w 559"/>
              <a:gd name="T71" fmla="*/ 2147483647 h 544"/>
              <a:gd name="T72" fmla="*/ 2147483647 w 559"/>
              <a:gd name="T73" fmla="*/ 2147483647 h 544"/>
              <a:gd name="T74" fmla="*/ 2147483647 w 559"/>
              <a:gd name="T75" fmla="*/ 2147483647 h 544"/>
              <a:gd name="T76" fmla="*/ 2147483647 w 559"/>
              <a:gd name="T77" fmla="*/ 2147483647 h 544"/>
              <a:gd name="T78" fmla="*/ 2147483647 w 559"/>
              <a:gd name="T79" fmla="*/ 2147483647 h 544"/>
              <a:gd name="T80" fmla="*/ 2147483647 w 559"/>
              <a:gd name="T81" fmla="*/ 2147483647 h 544"/>
              <a:gd name="T82" fmla="*/ 2147483647 w 559"/>
              <a:gd name="T83" fmla="*/ 2147483647 h 544"/>
              <a:gd name="T84" fmla="*/ 2147483647 w 559"/>
              <a:gd name="T85" fmla="*/ 2147483647 h 544"/>
              <a:gd name="T86" fmla="*/ 2147483647 w 559"/>
              <a:gd name="T87" fmla="*/ 2147483647 h 544"/>
              <a:gd name="T88" fmla="*/ 2147483647 w 559"/>
              <a:gd name="T89" fmla="*/ 0 h 544"/>
              <a:gd name="T90" fmla="*/ 2147483647 w 559"/>
              <a:gd name="T91" fmla="*/ 2147483647 h 544"/>
              <a:gd name="T92" fmla="*/ 2147483647 w 559"/>
              <a:gd name="T93" fmla="*/ 2147483647 h 544"/>
              <a:gd name="T94" fmla="*/ 2147483647 w 559"/>
              <a:gd name="T95" fmla="*/ 2147483647 h 5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59"/>
              <a:gd name="T145" fmla="*/ 0 h 544"/>
              <a:gd name="T146" fmla="*/ 559 w 559"/>
              <a:gd name="T147" fmla="*/ 544 h 5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59" h="544">
                <a:moveTo>
                  <a:pt x="400" y="57"/>
                </a:moveTo>
                <a:lnTo>
                  <a:pt x="419" y="58"/>
                </a:lnTo>
                <a:lnTo>
                  <a:pt x="435" y="61"/>
                </a:lnTo>
                <a:lnTo>
                  <a:pt x="450" y="63"/>
                </a:lnTo>
                <a:lnTo>
                  <a:pt x="462" y="66"/>
                </a:lnTo>
                <a:lnTo>
                  <a:pt x="473" y="70"/>
                </a:lnTo>
                <a:lnTo>
                  <a:pt x="482" y="74"/>
                </a:lnTo>
                <a:lnTo>
                  <a:pt x="489" y="79"/>
                </a:lnTo>
                <a:lnTo>
                  <a:pt x="496" y="84"/>
                </a:lnTo>
                <a:lnTo>
                  <a:pt x="501" y="90"/>
                </a:lnTo>
                <a:lnTo>
                  <a:pt x="506" y="97"/>
                </a:lnTo>
                <a:lnTo>
                  <a:pt x="510" y="105"/>
                </a:lnTo>
                <a:lnTo>
                  <a:pt x="514" y="113"/>
                </a:lnTo>
                <a:lnTo>
                  <a:pt x="518" y="122"/>
                </a:lnTo>
                <a:lnTo>
                  <a:pt x="522" y="131"/>
                </a:lnTo>
                <a:lnTo>
                  <a:pt x="527" y="141"/>
                </a:lnTo>
                <a:lnTo>
                  <a:pt x="532" y="152"/>
                </a:lnTo>
                <a:lnTo>
                  <a:pt x="541" y="171"/>
                </a:lnTo>
                <a:lnTo>
                  <a:pt x="548" y="190"/>
                </a:lnTo>
                <a:lnTo>
                  <a:pt x="553" y="207"/>
                </a:lnTo>
                <a:lnTo>
                  <a:pt x="556" y="224"/>
                </a:lnTo>
                <a:lnTo>
                  <a:pt x="558" y="238"/>
                </a:lnTo>
                <a:lnTo>
                  <a:pt x="558" y="253"/>
                </a:lnTo>
                <a:lnTo>
                  <a:pt x="557" y="266"/>
                </a:lnTo>
                <a:lnTo>
                  <a:pt x="554" y="279"/>
                </a:lnTo>
                <a:lnTo>
                  <a:pt x="550" y="291"/>
                </a:lnTo>
                <a:lnTo>
                  <a:pt x="545" y="302"/>
                </a:lnTo>
                <a:lnTo>
                  <a:pt x="539" y="312"/>
                </a:lnTo>
                <a:lnTo>
                  <a:pt x="532" y="321"/>
                </a:lnTo>
                <a:lnTo>
                  <a:pt x="524" y="330"/>
                </a:lnTo>
                <a:lnTo>
                  <a:pt x="515" y="338"/>
                </a:lnTo>
                <a:lnTo>
                  <a:pt x="506" y="345"/>
                </a:lnTo>
                <a:lnTo>
                  <a:pt x="495" y="352"/>
                </a:lnTo>
                <a:lnTo>
                  <a:pt x="486" y="359"/>
                </a:lnTo>
                <a:lnTo>
                  <a:pt x="478" y="366"/>
                </a:lnTo>
                <a:lnTo>
                  <a:pt x="471" y="373"/>
                </a:lnTo>
                <a:lnTo>
                  <a:pt x="466" y="381"/>
                </a:lnTo>
                <a:lnTo>
                  <a:pt x="462" y="389"/>
                </a:lnTo>
                <a:lnTo>
                  <a:pt x="458" y="396"/>
                </a:lnTo>
                <a:lnTo>
                  <a:pt x="455" y="404"/>
                </a:lnTo>
                <a:lnTo>
                  <a:pt x="453" y="411"/>
                </a:lnTo>
                <a:lnTo>
                  <a:pt x="451" y="418"/>
                </a:lnTo>
                <a:lnTo>
                  <a:pt x="448" y="425"/>
                </a:lnTo>
                <a:lnTo>
                  <a:pt x="446" y="432"/>
                </a:lnTo>
                <a:lnTo>
                  <a:pt x="443" y="438"/>
                </a:lnTo>
                <a:lnTo>
                  <a:pt x="439" y="444"/>
                </a:lnTo>
                <a:lnTo>
                  <a:pt x="435" y="449"/>
                </a:lnTo>
                <a:lnTo>
                  <a:pt x="430" y="454"/>
                </a:lnTo>
                <a:lnTo>
                  <a:pt x="423" y="457"/>
                </a:lnTo>
                <a:lnTo>
                  <a:pt x="415" y="461"/>
                </a:lnTo>
                <a:lnTo>
                  <a:pt x="402" y="464"/>
                </a:lnTo>
                <a:lnTo>
                  <a:pt x="384" y="466"/>
                </a:lnTo>
                <a:lnTo>
                  <a:pt x="362" y="468"/>
                </a:lnTo>
                <a:lnTo>
                  <a:pt x="338" y="470"/>
                </a:lnTo>
                <a:lnTo>
                  <a:pt x="313" y="472"/>
                </a:lnTo>
                <a:lnTo>
                  <a:pt x="286" y="474"/>
                </a:lnTo>
                <a:lnTo>
                  <a:pt x="258" y="476"/>
                </a:lnTo>
                <a:lnTo>
                  <a:pt x="231" y="478"/>
                </a:lnTo>
                <a:lnTo>
                  <a:pt x="204" y="481"/>
                </a:lnTo>
                <a:lnTo>
                  <a:pt x="178" y="484"/>
                </a:lnTo>
                <a:lnTo>
                  <a:pt x="154" y="488"/>
                </a:lnTo>
                <a:lnTo>
                  <a:pt x="134" y="492"/>
                </a:lnTo>
                <a:lnTo>
                  <a:pt x="117" y="498"/>
                </a:lnTo>
                <a:lnTo>
                  <a:pt x="103" y="504"/>
                </a:lnTo>
                <a:lnTo>
                  <a:pt x="95" y="511"/>
                </a:lnTo>
                <a:lnTo>
                  <a:pt x="88" y="519"/>
                </a:lnTo>
                <a:lnTo>
                  <a:pt x="81" y="526"/>
                </a:lnTo>
                <a:lnTo>
                  <a:pt x="73" y="532"/>
                </a:lnTo>
                <a:lnTo>
                  <a:pt x="65" y="536"/>
                </a:lnTo>
                <a:lnTo>
                  <a:pt x="57" y="540"/>
                </a:lnTo>
                <a:lnTo>
                  <a:pt x="48" y="542"/>
                </a:lnTo>
                <a:lnTo>
                  <a:pt x="41" y="543"/>
                </a:lnTo>
                <a:lnTo>
                  <a:pt x="34" y="543"/>
                </a:lnTo>
                <a:lnTo>
                  <a:pt x="26" y="542"/>
                </a:lnTo>
                <a:lnTo>
                  <a:pt x="20" y="539"/>
                </a:lnTo>
                <a:lnTo>
                  <a:pt x="14" y="536"/>
                </a:lnTo>
                <a:lnTo>
                  <a:pt x="9" y="531"/>
                </a:lnTo>
                <a:lnTo>
                  <a:pt x="5" y="524"/>
                </a:lnTo>
                <a:lnTo>
                  <a:pt x="2" y="517"/>
                </a:lnTo>
                <a:lnTo>
                  <a:pt x="0" y="508"/>
                </a:lnTo>
                <a:lnTo>
                  <a:pt x="0" y="498"/>
                </a:lnTo>
                <a:lnTo>
                  <a:pt x="1" y="488"/>
                </a:lnTo>
                <a:lnTo>
                  <a:pt x="2" y="478"/>
                </a:lnTo>
                <a:lnTo>
                  <a:pt x="3" y="469"/>
                </a:lnTo>
                <a:lnTo>
                  <a:pt x="4" y="460"/>
                </a:lnTo>
                <a:lnTo>
                  <a:pt x="7" y="444"/>
                </a:lnTo>
                <a:lnTo>
                  <a:pt x="9" y="436"/>
                </a:lnTo>
                <a:lnTo>
                  <a:pt x="10" y="427"/>
                </a:lnTo>
                <a:lnTo>
                  <a:pt x="11" y="417"/>
                </a:lnTo>
                <a:lnTo>
                  <a:pt x="12" y="407"/>
                </a:lnTo>
                <a:lnTo>
                  <a:pt x="13" y="395"/>
                </a:lnTo>
                <a:lnTo>
                  <a:pt x="13" y="381"/>
                </a:lnTo>
                <a:lnTo>
                  <a:pt x="13" y="365"/>
                </a:lnTo>
                <a:lnTo>
                  <a:pt x="13" y="348"/>
                </a:lnTo>
                <a:lnTo>
                  <a:pt x="12" y="327"/>
                </a:lnTo>
                <a:lnTo>
                  <a:pt x="10" y="305"/>
                </a:lnTo>
                <a:lnTo>
                  <a:pt x="9" y="282"/>
                </a:lnTo>
                <a:lnTo>
                  <a:pt x="10" y="260"/>
                </a:lnTo>
                <a:lnTo>
                  <a:pt x="12" y="238"/>
                </a:lnTo>
                <a:lnTo>
                  <a:pt x="15" y="219"/>
                </a:lnTo>
                <a:lnTo>
                  <a:pt x="20" y="201"/>
                </a:lnTo>
                <a:lnTo>
                  <a:pt x="25" y="183"/>
                </a:lnTo>
                <a:lnTo>
                  <a:pt x="31" y="167"/>
                </a:lnTo>
                <a:lnTo>
                  <a:pt x="38" y="152"/>
                </a:lnTo>
                <a:lnTo>
                  <a:pt x="45" y="139"/>
                </a:lnTo>
                <a:lnTo>
                  <a:pt x="51" y="128"/>
                </a:lnTo>
                <a:lnTo>
                  <a:pt x="59" y="117"/>
                </a:lnTo>
                <a:lnTo>
                  <a:pt x="66" y="109"/>
                </a:lnTo>
                <a:lnTo>
                  <a:pt x="72" y="101"/>
                </a:lnTo>
                <a:lnTo>
                  <a:pt x="78" y="96"/>
                </a:lnTo>
                <a:lnTo>
                  <a:pt x="84" y="93"/>
                </a:lnTo>
                <a:lnTo>
                  <a:pt x="88" y="91"/>
                </a:lnTo>
                <a:lnTo>
                  <a:pt x="91" y="90"/>
                </a:lnTo>
                <a:lnTo>
                  <a:pt x="95" y="89"/>
                </a:lnTo>
                <a:lnTo>
                  <a:pt x="99" y="87"/>
                </a:lnTo>
                <a:lnTo>
                  <a:pt x="103" y="84"/>
                </a:lnTo>
                <a:lnTo>
                  <a:pt x="108" y="81"/>
                </a:lnTo>
                <a:lnTo>
                  <a:pt x="112" y="78"/>
                </a:lnTo>
                <a:lnTo>
                  <a:pt x="117" y="74"/>
                </a:lnTo>
                <a:lnTo>
                  <a:pt x="122" y="70"/>
                </a:lnTo>
                <a:lnTo>
                  <a:pt x="128" y="66"/>
                </a:lnTo>
                <a:lnTo>
                  <a:pt x="133" y="61"/>
                </a:lnTo>
                <a:lnTo>
                  <a:pt x="138" y="56"/>
                </a:lnTo>
                <a:lnTo>
                  <a:pt x="143" y="50"/>
                </a:lnTo>
                <a:lnTo>
                  <a:pt x="149" y="45"/>
                </a:lnTo>
                <a:lnTo>
                  <a:pt x="154" y="40"/>
                </a:lnTo>
                <a:lnTo>
                  <a:pt x="160" y="33"/>
                </a:lnTo>
                <a:lnTo>
                  <a:pt x="166" y="27"/>
                </a:lnTo>
                <a:lnTo>
                  <a:pt x="173" y="22"/>
                </a:lnTo>
                <a:lnTo>
                  <a:pt x="182" y="16"/>
                </a:lnTo>
                <a:lnTo>
                  <a:pt x="193" y="12"/>
                </a:lnTo>
                <a:lnTo>
                  <a:pt x="205" y="8"/>
                </a:lnTo>
                <a:lnTo>
                  <a:pt x="218" y="4"/>
                </a:lnTo>
                <a:lnTo>
                  <a:pt x="231" y="2"/>
                </a:lnTo>
                <a:lnTo>
                  <a:pt x="245" y="0"/>
                </a:lnTo>
                <a:lnTo>
                  <a:pt x="260" y="0"/>
                </a:lnTo>
                <a:lnTo>
                  <a:pt x="275" y="1"/>
                </a:lnTo>
                <a:lnTo>
                  <a:pt x="290" y="3"/>
                </a:lnTo>
                <a:lnTo>
                  <a:pt x="305" y="6"/>
                </a:lnTo>
                <a:lnTo>
                  <a:pt x="320" y="11"/>
                </a:lnTo>
                <a:lnTo>
                  <a:pt x="333" y="18"/>
                </a:lnTo>
                <a:lnTo>
                  <a:pt x="346" y="26"/>
                </a:lnTo>
                <a:lnTo>
                  <a:pt x="358" y="36"/>
                </a:lnTo>
                <a:lnTo>
                  <a:pt x="370" y="47"/>
                </a:lnTo>
                <a:lnTo>
                  <a:pt x="400" y="57"/>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48" name="Freeform 80"/>
          <p:cNvSpPr>
            <a:spLocks/>
          </p:cNvSpPr>
          <p:nvPr/>
        </p:nvSpPr>
        <p:spPr bwMode="auto">
          <a:xfrm>
            <a:off x="6175375" y="4032250"/>
            <a:ext cx="720725" cy="1092200"/>
          </a:xfrm>
          <a:custGeom>
            <a:avLst/>
            <a:gdLst>
              <a:gd name="T0" fmla="*/ 2147483647 w 454"/>
              <a:gd name="T1" fmla="*/ 2147483647 h 688"/>
              <a:gd name="T2" fmla="*/ 2147483647 w 454"/>
              <a:gd name="T3" fmla="*/ 2147483647 h 688"/>
              <a:gd name="T4" fmla="*/ 2147483647 w 454"/>
              <a:gd name="T5" fmla="*/ 2147483647 h 688"/>
              <a:gd name="T6" fmla="*/ 2147483647 w 454"/>
              <a:gd name="T7" fmla="*/ 2147483647 h 688"/>
              <a:gd name="T8" fmla="*/ 2147483647 w 454"/>
              <a:gd name="T9" fmla="*/ 2147483647 h 688"/>
              <a:gd name="T10" fmla="*/ 2147483647 w 454"/>
              <a:gd name="T11" fmla="*/ 2147483647 h 688"/>
              <a:gd name="T12" fmla="*/ 2147483647 w 454"/>
              <a:gd name="T13" fmla="*/ 2147483647 h 688"/>
              <a:gd name="T14" fmla="*/ 2147483647 w 454"/>
              <a:gd name="T15" fmla="*/ 2147483647 h 688"/>
              <a:gd name="T16" fmla="*/ 2147483647 w 454"/>
              <a:gd name="T17" fmla="*/ 2147483647 h 688"/>
              <a:gd name="T18" fmla="*/ 2147483647 w 454"/>
              <a:gd name="T19" fmla="*/ 2147483647 h 688"/>
              <a:gd name="T20" fmla="*/ 2147483647 w 454"/>
              <a:gd name="T21" fmla="*/ 2147483647 h 688"/>
              <a:gd name="T22" fmla="*/ 2147483647 w 454"/>
              <a:gd name="T23" fmla="*/ 2147483647 h 688"/>
              <a:gd name="T24" fmla="*/ 2147483647 w 454"/>
              <a:gd name="T25" fmla="*/ 2147483647 h 688"/>
              <a:gd name="T26" fmla="*/ 2147483647 w 454"/>
              <a:gd name="T27" fmla="*/ 2147483647 h 688"/>
              <a:gd name="T28" fmla="*/ 2147483647 w 454"/>
              <a:gd name="T29" fmla="*/ 2147483647 h 688"/>
              <a:gd name="T30" fmla="*/ 2147483647 w 454"/>
              <a:gd name="T31" fmla="*/ 2147483647 h 688"/>
              <a:gd name="T32" fmla="*/ 2147483647 w 454"/>
              <a:gd name="T33" fmla="*/ 2147483647 h 688"/>
              <a:gd name="T34" fmla="*/ 2147483647 w 454"/>
              <a:gd name="T35" fmla="*/ 2147483647 h 688"/>
              <a:gd name="T36" fmla="*/ 2147483647 w 454"/>
              <a:gd name="T37" fmla="*/ 2147483647 h 688"/>
              <a:gd name="T38" fmla="*/ 2147483647 w 454"/>
              <a:gd name="T39" fmla="*/ 2147483647 h 688"/>
              <a:gd name="T40" fmla="*/ 2147483647 w 454"/>
              <a:gd name="T41" fmla="*/ 2147483647 h 688"/>
              <a:gd name="T42" fmla="*/ 2147483647 w 454"/>
              <a:gd name="T43" fmla="*/ 2147483647 h 688"/>
              <a:gd name="T44" fmla="*/ 2147483647 w 454"/>
              <a:gd name="T45" fmla="*/ 2147483647 h 688"/>
              <a:gd name="T46" fmla="*/ 2147483647 w 454"/>
              <a:gd name="T47" fmla="*/ 2147483647 h 688"/>
              <a:gd name="T48" fmla="*/ 2147483647 w 454"/>
              <a:gd name="T49" fmla="*/ 2147483647 h 688"/>
              <a:gd name="T50" fmla="*/ 2147483647 w 454"/>
              <a:gd name="T51" fmla="*/ 2147483647 h 688"/>
              <a:gd name="T52" fmla="*/ 2147483647 w 454"/>
              <a:gd name="T53" fmla="*/ 2147483647 h 688"/>
              <a:gd name="T54" fmla="*/ 2147483647 w 454"/>
              <a:gd name="T55" fmla="*/ 2147483647 h 688"/>
              <a:gd name="T56" fmla="*/ 2147483647 w 454"/>
              <a:gd name="T57" fmla="*/ 2147483647 h 688"/>
              <a:gd name="T58" fmla="*/ 2147483647 w 454"/>
              <a:gd name="T59" fmla="*/ 2147483647 h 688"/>
              <a:gd name="T60" fmla="*/ 2147483647 w 454"/>
              <a:gd name="T61" fmla="*/ 2147483647 h 688"/>
              <a:gd name="T62" fmla="*/ 2147483647 w 454"/>
              <a:gd name="T63" fmla="*/ 2147483647 h 688"/>
              <a:gd name="T64" fmla="*/ 2147483647 w 454"/>
              <a:gd name="T65" fmla="*/ 2147483647 h 688"/>
              <a:gd name="T66" fmla="*/ 2147483647 w 454"/>
              <a:gd name="T67" fmla="*/ 2147483647 h 688"/>
              <a:gd name="T68" fmla="*/ 2147483647 w 454"/>
              <a:gd name="T69" fmla="*/ 2147483647 h 688"/>
              <a:gd name="T70" fmla="*/ 2147483647 w 454"/>
              <a:gd name="T71" fmla="*/ 2147483647 h 688"/>
              <a:gd name="T72" fmla="*/ 2147483647 w 454"/>
              <a:gd name="T73" fmla="*/ 2147483647 h 688"/>
              <a:gd name="T74" fmla="*/ 2147483647 w 454"/>
              <a:gd name="T75" fmla="*/ 2147483647 h 688"/>
              <a:gd name="T76" fmla="*/ 2147483647 w 454"/>
              <a:gd name="T77" fmla="*/ 2147483647 h 688"/>
              <a:gd name="T78" fmla="*/ 2147483647 w 454"/>
              <a:gd name="T79" fmla="*/ 2147483647 h 688"/>
              <a:gd name="T80" fmla="*/ 2147483647 w 454"/>
              <a:gd name="T81" fmla="*/ 2147483647 h 688"/>
              <a:gd name="T82" fmla="*/ 2147483647 w 454"/>
              <a:gd name="T83" fmla="*/ 2147483647 h 688"/>
              <a:gd name="T84" fmla="*/ 2147483647 w 454"/>
              <a:gd name="T85" fmla="*/ 2147483647 h 688"/>
              <a:gd name="T86" fmla="*/ 2147483647 w 454"/>
              <a:gd name="T87" fmla="*/ 2147483647 h 688"/>
              <a:gd name="T88" fmla="*/ 2147483647 w 454"/>
              <a:gd name="T89" fmla="*/ 2147483647 h 688"/>
              <a:gd name="T90" fmla="*/ 2147483647 w 454"/>
              <a:gd name="T91" fmla="*/ 2147483647 h 688"/>
              <a:gd name="T92" fmla="*/ 2147483647 w 454"/>
              <a:gd name="T93" fmla="*/ 2147483647 h 688"/>
              <a:gd name="T94" fmla="*/ 2147483647 w 454"/>
              <a:gd name="T95" fmla="*/ 2147483647 h 688"/>
              <a:gd name="T96" fmla="*/ 2147483647 w 454"/>
              <a:gd name="T97" fmla="*/ 2147483647 h 688"/>
              <a:gd name="T98" fmla="*/ 2147483647 w 454"/>
              <a:gd name="T99" fmla="*/ 2147483647 h 688"/>
              <a:gd name="T100" fmla="*/ 2147483647 w 454"/>
              <a:gd name="T101" fmla="*/ 2147483647 h 688"/>
              <a:gd name="T102" fmla="*/ 2147483647 w 454"/>
              <a:gd name="T103" fmla="*/ 2147483647 h 6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4"/>
              <a:gd name="T157" fmla="*/ 0 h 688"/>
              <a:gd name="T158" fmla="*/ 454 w 454"/>
              <a:gd name="T159" fmla="*/ 688 h 6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4" h="688">
                <a:moveTo>
                  <a:pt x="449" y="139"/>
                </a:moveTo>
                <a:lnTo>
                  <a:pt x="449" y="150"/>
                </a:lnTo>
                <a:lnTo>
                  <a:pt x="450" y="161"/>
                </a:lnTo>
                <a:lnTo>
                  <a:pt x="451" y="171"/>
                </a:lnTo>
                <a:lnTo>
                  <a:pt x="451" y="180"/>
                </a:lnTo>
                <a:lnTo>
                  <a:pt x="452" y="189"/>
                </a:lnTo>
                <a:lnTo>
                  <a:pt x="453" y="197"/>
                </a:lnTo>
                <a:lnTo>
                  <a:pt x="453" y="205"/>
                </a:lnTo>
                <a:lnTo>
                  <a:pt x="453" y="213"/>
                </a:lnTo>
                <a:lnTo>
                  <a:pt x="453" y="219"/>
                </a:lnTo>
                <a:lnTo>
                  <a:pt x="453" y="226"/>
                </a:lnTo>
                <a:lnTo>
                  <a:pt x="453" y="232"/>
                </a:lnTo>
                <a:lnTo>
                  <a:pt x="452" y="237"/>
                </a:lnTo>
                <a:lnTo>
                  <a:pt x="451" y="242"/>
                </a:lnTo>
                <a:lnTo>
                  <a:pt x="449" y="247"/>
                </a:lnTo>
                <a:lnTo>
                  <a:pt x="447" y="251"/>
                </a:lnTo>
                <a:lnTo>
                  <a:pt x="445" y="255"/>
                </a:lnTo>
                <a:lnTo>
                  <a:pt x="443" y="258"/>
                </a:lnTo>
                <a:lnTo>
                  <a:pt x="442" y="260"/>
                </a:lnTo>
                <a:lnTo>
                  <a:pt x="441" y="263"/>
                </a:lnTo>
                <a:lnTo>
                  <a:pt x="440" y="266"/>
                </a:lnTo>
                <a:lnTo>
                  <a:pt x="439" y="270"/>
                </a:lnTo>
                <a:lnTo>
                  <a:pt x="439" y="274"/>
                </a:lnTo>
                <a:lnTo>
                  <a:pt x="438" y="278"/>
                </a:lnTo>
                <a:lnTo>
                  <a:pt x="438" y="282"/>
                </a:lnTo>
                <a:lnTo>
                  <a:pt x="438" y="286"/>
                </a:lnTo>
                <a:lnTo>
                  <a:pt x="438" y="290"/>
                </a:lnTo>
                <a:lnTo>
                  <a:pt x="438" y="295"/>
                </a:lnTo>
                <a:lnTo>
                  <a:pt x="438" y="299"/>
                </a:lnTo>
                <a:lnTo>
                  <a:pt x="438" y="303"/>
                </a:lnTo>
                <a:lnTo>
                  <a:pt x="438" y="307"/>
                </a:lnTo>
                <a:lnTo>
                  <a:pt x="438" y="310"/>
                </a:lnTo>
                <a:lnTo>
                  <a:pt x="438" y="314"/>
                </a:lnTo>
                <a:lnTo>
                  <a:pt x="438" y="316"/>
                </a:lnTo>
                <a:lnTo>
                  <a:pt x="438" y="320"/>
                </a:lnTo>
                <a:lnTo>
                  <a:pt x="438" y="324"/>
                </a:lnTo>
                <a:lnTo>
                  <a:pt x="438" y="328"/>
                </a:lnTo>
                <a:lnTo>
                  <a:pt x="437" y="332"/>
                </a:lnTo>
                <a:lnTo>
                  <a:pt x="436" y="337"/>
                </a:lnTo>
                <a:lnTo>
                  <a:pt x="435" y="342"/>
                </a:lnTo>
                <a:lnTo>
                  <a:pt x="434" y="347"/>
                </a:lnTo>
                <a:lnTo>
                  <a:pt x="433" y="353"/>
                </a:lnTo>
                <a:lnTo>
                  <a:pt x="431" y="358"/>
                </a:lnTo>
                <a:lnTo>
                  <a:pt x="429" y="364"/>
                </a:lnTo>
                <a:lnTo>
                  <a:pt x="427" y="369"/>
                </a:lnTo>
                <a:lnTo>
                  <a:pt x="424" y="374"/>
                </a:lnTo>
                <a:lnTo>
                  <a:pt x="421" y="380"/>
                </a:lnTo>
                <a:lnTo>
                  <a:pt x="418" y="384"/>
                </a:lnTo>
                <a:lnTo>
                  <a:pt x="414" y="389"/>
                </a:lnTo>
                <a:lnTo>
                  <a:pt x="411" y="394"/>
                </a:lnTo>
                <a:lnTo>
                  <a:pt x="408" y="400"/>
                </a:lnTo>
                <a:lnTo>
                  <a:pt x="404" y="406"/>
                </a:lnTo>
                <a:lnTo>
                  <a:pt x="400" y="413"/>
                </a:lnTo>
                <a:lnTo>
                  <a:pt x="396" y="419"/>
                </a:lnTo>
                <a:lnTo>
                  <a:pt x="392" y="426"/>
                </a:lnTo>
                <a:lnTo>
                  <a:pt x="388" y="432"/>
                </a:lnTo>
                <a:lnTo>
                  <a:pt x="384" y="439"/>
                </a:lnTo>
                <a:lnTo>
                  <a:pt x="381" y="445"/>
                </a:lnTo>
                <a:lnTo>
                  <a:pt x="377" y="451"/>
                </a:lnTo>
                <a:lnTo>
                  <a:pt x="373" y="457"/>
                </a:lnTo>
                <a:lnTo>
                  <a:pt x="370" y="462"/>
                </a:lnTo>
                <a:lnTo>
                  <a:pt x="367" y="467"/>
                </a:lnTo>
                <a:lnTo>
                  <a:pt x="364" y="472"/>
                </a:lnTo>
                <a:lnTo>
                  <a:pt x="362" y="475"/>
                </a:lnTo>
                <a:lnTo>
                  <a:pt x="360" y="478"/>
                </a:lnTo>
                <a:lnTo>
                  <a:pt x="357" y="481"/>
                </a:lnTo>
                <a:lnTo>
                  <a:pt x="355" y="484"/>
                </a:lnTo>
                <a:lnTo>
                  <a:pt x="352" y="487"/>
                </a:lnTo>
                <a:lnTo>
                  <a:pt x="350" y="490"/>
                </a:lnTo>
                <a:lnTo>
                  <a:pt x="348" y="494"/>
                </a:lnTo>
                <a:lnTo>
                  <a:pt x="346" y="498"/>
                </a:lnTo>
                <a:lnTo>
                  <a:pt x="343" y="501"/>
                </a:lnTo>
                <a:lnTo>
                  <a:pt x="341" y="505"/>
                </a:lnTo>
                <a:lnTo>
                  <a:pt x="340" y="508"/>
                </a:lnTo>
                <a:lnTo>
                  <a:pt x="338" y="512"/>
                </a:lnTo>
                <a:lnTo>
                  <a:pt x="336" y="515"/>
                </a:lnTo>
                <a:lnTo>
                  <a:pt x="334" y="518"/>
                </a:lnTo>
                <a:lnTo>
                  <a:pt x="333" y="520"/>
                </a:lnTo>
                <a:lnTo>
                  <a:pt x="331" y="523"/>
                </a:lnTo>
                <a:lnTo>
                  <a:pt x="330" y="525"/>
                </a:lnTo>
                <a:lnTo>
                  <a:pt x="329" y="526"/>
                </a:lnTo>
                <a:lnTo>
                  <a:pt x="327" y="528"/>
                </a:lnTo>
                <a:lnTo>
                  <a:pt x="326" y="530"/>
                </a:lnTo>
                <a:lnTo>
                  <a:pt x="324" y="531"/>
                </a:lnTo>
                <a:lnTo>
                  <a:pt x="323" y="532"/>
                </a:lnTo>
                <a:lnTo>
                  <a:pt x="321" y="533"/>
                </a:lnTo>
                <a:lnTo>
                  <a:pt x="319" y="534"/>
                </a:lnTo>
                <a:lnTo>
                  <a:pt x="316" y="534"/>
                </a:lnTo>
                <a:lnTo>
                  <a:pt x="314" y="535"/>
                </a:lnTo>
                <a:lnTo>
                  <a:pt x="311" y="535"/>
                </a:lnTo>
                <a:lnTo>
                  <a:pt x="304" y="535"/>
                </a:lnTo>
                <a:lnTo>
                  <a:pt x="300" y="535"/>
                </a:lnTo>
                <a:lnTo>
                  <a:pt x="296" y="535"/>
                </a:lnTo>
                <a:lnTo>
                  <a:pt x="291" y="534"/>
                </a:lnTo>
                <a:lnTo>
                  <a:pt x="286" y="534"/>
                </a:lnTo>
                <a:lnTo>
                  <a:pt x="281" y="533"/>
                </a:lnTo>
                <a:lnTo>
                  <a:pt x="277" y="533"/>
                </a:lnTo>
                <a:lnTo>
                  <a:pt x="273" y="533"/>
                </a:lnTo>
                <a:lnTo>
                  <a:pt x="270" y="532"/>
                </a:lnTo>
                <a:lnTo>
                  <a:pt x="267" y="532"/>
                </a:lnTo>
                <a:lnTo>
                  <a:pt x="264" y="531"/>
                </a:lnTo>
                <a:lnTo>
                  <a:pt x="261" y="531"/>
                </a:lnTo>
                <a:lnTo>
                  <a:pt x="258" y="530"/>
                </a:lnTo>
                <a:lnTo>
                  <a:pt x="256" y="530"/>
                </a:lnTo>
                <a:lnTo>
                  <a:pt x="254" y="529"/>
                </a:lnTo>
                <a:lnTo>
                  <a:pt x="252" y="528"/>
                </a:lnTo>
                <a:lnTo>
                  <a:pt x="250" y="528"/>
                </a:lnTo>
                <a:lnTo>
                  <a:pt x="249" y="527"/>
                </a:lnTo>
                <a:lnTo>
                  <a:pt x="248" y="527"/>
                </a:lnTo>
                <a:lnTo>
                  <a:pt x="247" y="527"/>
                </a:lnTo>
                <a:lnTo>
                  <a:pt x="247" y="526"/>
                </a:lnTo>
                <a:lnTo>
                  <a:pt x="246" y="526"/>
                </a:lnTo>
                <a:lnTo>
                  <a:pt x="241" y="534"/>
                </a:lnTo>
                <a:lnTo>
                  <a:pt x="236" y="543"/>
                </a:lnTo>
                <a:lnTo>
                  <a:pt x="230" y="552"/>
                </a:lnTo>
                <a:lnTo>
                  <a:pt x="224" y="563"/>
                </a:lnTo>
                <a:lnTo>
                  <a:pt x="219" y="574"/>
                </a:lnTo>
                <a:lnTo>
                  <a:pt x="213" y="585"/>
                </a:lnTo>
                <a:lnTo>
                  <a:pt x="208" y="597"/>
                </a:lnTo>
                <a:lnTo>
                  <a:pt x="203" y="609"/>
                </a:lnTo>
                <a:lnTo>
                  <a:pt x="198" y="621"/>
                </a:lnTo>
                <a:lnTo>
                  <a:pt x="193" y="632"/>
                </a:lnTo>
                <a:lnTo>
                  <a:pt x="189" y="643"/>
                </a:lnTo>
                <a:lnTo>
                  <a:pt x="185" y="653"/>
                </a:lnTo>
                <a:lnTo>
                  <a:pt x="181" y="662"/>
                </a:lnTo>
                <a:lnTo>
                  <a:pt x="178" y="671"/>
                </a:lnTo>
                <a:lnTo>
                  <a:pt x="176" y="678"/>
                </a:lnTo>
                <a:lnTo>
                  <a:pt x="174" y="684"/>
                </a:lnTo>
                <a:lnTo>
                  <a:pt x="171" y="687"/>
                </a:lnTo>
                <a:lnTo>
                  <a:pt x="164" y="687"/>
                </a:lnTo>
                <a:lnTo>
                  <a:pt x="153" y="682"/>
                </a:lnTo>
                <a:lnTo>
                  <a:pt x="140" y="674"/>
                </a:lnTo>
                <a:lnTo>
                  <a:pt x="125" y="663"/>
                </a:lnTo>
                <a:lnTo>
                  <a:pt x="109" y="650"/>
                </a:lnTo>
                <a:lnTo>
                  <a:pt x="92" y="634"/>
                </a:lnTo>
                <a:lnTo>
                  <a:pt x="75" y="618"/>
                </a:lnTo>
                <a:lnTo>
                  <a:pt x="58" y="600"/>
                </a:lnTo>
                <a:lnTo>
                  <a:pt x="42" y="583"/>
                </a:lnTo>
                <a:lnTo>
                  <a:pt x="28" y="565"/>
                </a:lnTo>
                <a:lnTo>
                  <a:pt x="16" y="548"/>
                </a:lnTo>
                <a:lnTo>
                  <a:pt x="7" y="532"/>
                </a:lnTo>
                <a:lnTo>
                  <a:pt x="1" y="518"/>
                </a:lnTo>
                <a:lnTo>
                  <a:pt x="0" y="505"/>
                </a:lnTo>
                <a:lnTo>
                  <a:pt x="3" y="495"/>
                </a:lnTo>
                <a:lnTo>
                  <a:pt x="8" y="488"/>
                </a:lnTo>
                <a:lnTo>
                  <a:pt x="13" y="481"/>
                </a:lnTo>
                <a:lnTo>
                  <a:pt x="17" y="473"/>
                </a:lnTo>
                <a:lnTo>
                  <a:pt x="21" y="467"/>
                </a:lnTo>
                <a:lnTo>
                  <a:pt x="25" y="460"/>
                </a:lnTo>
                <a:lnTo>
                  <a:pt x="28" y="453"/>
                </a:lnTo>
                <a:lnTo>
                  <a:pt x="31" y="446"/>
                </a:lnTo>
                <a:lnTo>
                  <a:pt x="34" y="440"/>
                </a:lnTo>
                <a:lnTo>
                  <a:pt x="37" y="433"/>
                </a:lnTo>
                <a:lnTo>
                  <a:pt x="39" y="426"/>
                </a:lnTo>
                <a:lnTo>
                  <a:pt x="41" y="419"/>
                </a:lnTo>
                <a:lnTo>
                  <a:pt x="43" y="411"/>
                </a:lnTo>
                <a:lnTo>
                  <a:pt x="45" y="404"/>
                </a:lnTo>
                <a:lnTo>
                  <a:pt x="46" y="396"/>
                </a:lnTo>
                <a:lnTo>
                  <a:pt x="47" y="387"/>
                </a:lnTo>
                <a:lnTo>
                  <a:pt x="48" y="379"/>
                </a:lnTo>
                <a:lnTo>
                  <a:pt x="48" y="369"/>
                </a:lnTo>
                <a:lnTo>
                  <a:pt x="49" y="356"/>
                </a:lnTo>
                <a:lnTo>
                  <a:pt x="49" y="342"/>
                </a:lnTo>
                <a:lnTo>
                  <a:pt x="50" y="326"/>
                </a:lnTo>
                <a:lnTo>
                  <a:pt x="52" y="309"/>
                </a:lnTo>
                <a:lnTo>
                  <a:pt x="54" y="291"/>
                </a:lnTo>
                <a:lnTo>
                  <a:pt x="57" y="272"/>
                </a:lnTo>
                <a:lnTo>
                  <a:pt x="60" y="253"/>
                </a:lnTo>
                <a:lnTo>
                  <a:pt x="65" y="234"/>
                </a:lnTo>
                <a:lnTo>
                  <a:pt x="71" y="214"/>
                </a:lnTo>
                <a:lnTo>
                  <a:pt x="78" y="196"/>
                </a:lnTo>
                <a:lnTo>
                  <a:pt x="87" y="178"/>
                </a:lnTo>
                <a:lnTo>
                  <a:pt x="98" y="162"/>
                </a:lnTo>
                <a:lnTo>
                  <a:pt x="110" y="146"/>
                </a:lnTo>
                <a:lnTo>
                  <a:pt x="124" y="133"/>
                </a:lnTo>
                <a:lnTo>
                  <a:pt x="140" y="122"/>
                </a:lnTo>
                <a:lnTo>
                  <a:pt x="158" y="110"/>
                </a:lnTo>
                <a:lnTo>
                  <a:pt x="177" y="98"/>
                </a:lnTo>
                <a:lnTo>
                  <a:pt x="195" y="86"/>
                </a:lnTo>
                <a:lnTo>
                  <a:pt x="214" y="74"/>
                </a:lnTo>
                <a:lnTo>
                  <a:pt x="232" y="62"/>
                </a:lnTo>
                <a:lnTo>
                  <a:pt x="250" y="50"/>
                </a:lnTo>
                <a:lnTo>
                  <a:pt x="267" y="39"/>
                </a:lnTo>
                <a:lnTo>
                  <a:pt x="284" y="29"/>
                </a:lnTo>
                <a:lnTo>
                  <a:pt x="299" y="20"/>
                </a:lnTo>
                <a:lnTo>
                  <a:pt x="314" y="12"/>
                </a:lnTo>
                <a:lnTo>
                  <a:pt x="328" y="6"/>
                </a:lnTo>
                <a:lnTo>
                  <a:pt x="340" y="2"/>
                </a:lnTo>
                <a:lnTo>
                  <a:pt x="351" y="0"/>
                </a:lnTo>
                <a:lnTo>
                  <a:pt x="360" y="0"/>
                </a:lnTo>
                <a:lnTo>
                  <a:pt x="368" y="3"/>
                </a:lnTo>
                <a:lnTo>
                  <a:pt x="373" y="8"/>
                </a:lnTo>
                <a:lnTo>
                  <a:pt x="378" y="16"/>
                </a:lnTo>
                <a:lnTo>
                  <a:pt x="383" y="24"/>
                </a:lnTo>
                <a:lnTo>
                  <a:pt x="389" y="33"/>
                </a:lnTo>
                <a:lnTo>
                  <a:pt x="395" y="43"/>
                </a:lnTo>
                <a:lnTo>
                  <a:pt x="401" y="54"/>
                </a:lnTo>
                <a:lnTo>
                  <a:pt x="408" y="65"/>
                </a:lnTo>
                <a:lnTo>
                  <a:pt x="414" y="76"/>
                </a:lnTo>
                <a:lnTo>
                  <a:pt x="420" y="87"/>
                </a:lnTo>
                <a:lnTo>
                  <a:pt x="426" y="97"/>
                </a:lnTo>
                <a:lnTo>
                  <a:pt x="431" y="107"/>
                </a:lnTo>
                <a:lnTo>
                  <a:pt x="436" y="115"/>
                </a:lnTo>
                <a:lnTo>
                  <a:pt x="440" y="123"/>
                </a:lnTo>
                <a:lnTo>
                  <a:pt x="444" y="130"/>
                </a:lnTo>
                <a:lnTo>
                  <a:pt x="446" y="135"/>
                </a:lnTo>
                <a:lnTo>
                  <a:pt x="448" y="138"/>
                </a:lnTo>
                <a:lnTo>
                  <a:pt x="449" y="139"/>
                </a:lnTo>
              </a:path>
            </a:pathLst>
          </a:custGeom>
          <a:solidFill>
            <a:srgbClr val="FFCBB2"/>
          </a:solidFill>
          <a:ln w="12700" cap="rnd" cmpd="sng">
            <a:solidFill>
              <a:srgbClr val="000000"/>
            </a:solidFill>
            <a:prstDash val="solid"/>
            <a:round/>
            <a:headEnd type="none" w="med" len="med"/>
            <a:tailEnd type="none" w="med" len="med"/>
          </a:ln>
        </p:spPr>
        <p:txBody>
          <a:bodyPr/>
          <a:lstStyle/>
          <a:p>
            <a:endParaRPr lang="en-US"/>
          </a:p>
        </p:txBody>
      </p:sp>
      <p:sp>
        <p:nvSpPr>
          <p:cNvPr id="7249" name="Freeform 81"/>
          <p:cNvSpPr>
            <a:spLocks/>
          </p:cNvSpPr>
          <p:nvPr/>
        </p:nvSpPr>
        <p:spPr bwMode="auto">
          <a:xfrm>
            <a:off x="6175375" y="4349750"/>
            <a:ext cx="382588" cy="765175"/>
          </a:xfrm>
          <a:custGeom>
            <a:avLst/>
            <a:gdLst>
              <a:gd name="T0" fmla="*/ 0 w 241"/>
              <a:gd name="T1" fmla="*/ 2147483647 h 482"/>
              <a:gd name="T2" fmla="*/ 2147483647 w 241"/>
              <a:gd name="T3" fmla="*/ 2147483647 h 482"/>
              <a:gd name="T4" fmla="*/ 2147483647 w 241"/>
              <a:gd name="T5" fmla="*/ 2147483647 h 482"/>
              <a:gd name="T6" fmla="*/ 2147483647 w 241"/>
              <a:gd name="T7" fmla="*/ 2147483647 h 482"/>
              <a:gd name="T8" fmla="*/ 2147483647 w 241"/>
              <a:gd name="T9" fmla="*/ 2147483647 h 482"/>
              <a:gd name="T10" fmla="*/ 2147483647 w 241"/>
              <a:gd name="T11" fmla="*/ 2147483647 h 482"/>
              <a:gd name="T12" fmla="*/ 2147483647 w 241"/>
              <a:gd name="T13" fmla="*/ 2147483647 h 482"/>
              <a:gd name="T14" fmla="*/ 2147483647 w 241"/>
              <a:gd name="T15" fmla="*/ 2147483647 h 482"/>
              <a:gd name="T16" fmla="*/ 2147483647 w 241"/>
              <a:gd name="T17" fmla="*/ 2147483647 h 482"/>
              <a:gd name="T18" fmla="*/ 2147483647 w 241"/>
              <a:gd name="T19" fmla="*/ 2147483647 h 482"/>
              <a:gd name="T20" fmla="*/ 2147483647 w 241"/>
              <a:gd name="T21" fmla="*/ 2147483647 h 482"/>
              <a:gd name="T22" fmla="*/ 2147483647 w 241"/>
              <a:gd name="T23" fmla="*/ 2147483647 h 482"/>
              <a:gd name="T24" fmla="*/ 2147483647 w 241"/>
              <a:gd name="T25" fmla="*/ 2147483647 h 482"/>
              <a:gd name="T26" fmla="*/ 2147483647 w 241"/>
              <a:gd name="T27" fmla="*/ 2147483647 h 482"/>
              <a:gd name="T28" fmla="*/ 2147483647 w 241"/>
              <a:gd name="T29" fmla="*/ 2147483647 h 482"/>
              <a:gd name="T30" fmla="*/ 2147483647 w 241"/>
              <a:gd name="T31" fmla="*/ 2147483647 h 482"/>
              <a:gd name="T32" fmla="*/ 2147483647 w 241"/>
              <a:gd name="T33" fmla="*/ 2147483647 h 482"/>
              <a:gd name="T34" fmla="*/ 2147483647 w 241"/>
              <a:gd name="T35" fmla="*/ 2147483647 h 482"/>
              <a:gd name="T36" fmla="*/ 2147483647 w 241"/>
              <a:gd name="T37" fmla="*/ 2147483647 h 482"/>
              <a:gd name="T38" fmla="*/ 2147483647 w 241"/>
              <a:gd name="T39" fmla="*/ 2147483647 h 482"/>
              <a:gd name="T40" fmla="*/ 2147483647 w 241"/>
              <a:gd name="T41" fmla="*/ 2147483647 h 482"/>
              <a:gd name="T42" fmla="*/ 2147483647 w 241"/>
              <a:gd name="T43" fmla="*/ 2147483647 h 482"/>
              <a:gd name="T44" fmla="*/ 2147483647 w 241"/>
              <a:gd name="T45" fmla="*/ 2147483647 h 482"/>
              <a:gd name="T46" fmla="*/ 2147483647 w 241"/>
              <a:gd name="T47" fmla="*/ 2147483647 h 482"/>
              <a:gd name="T48" fmla="*/ 2147483647 w 241"/>
              <a:gd name="T49" fmla="*/ 2147483647 h 482"/>
              <a:gd name="T50" fmla="*/ 2147483647 w 241"/>
              <a:gd name="T51" fmla="*/ 2147483647 h 482"/>
              <a:gd name="T52" fmla="*/ 2147483647 w 241"/>
              <a:gd name="T53" fmla="*/ 2147483647 h 482"/>
              <a:gd name="T54" fmla="*/ 2147483647 w 241"/>
              <a:gd name="T55" fmla="*/ 2147483647 h 482"/>
              <a:gd name="T56" fmla="*/ 2147483647 w 241"/>
              <a:gd name="T57" fmla="*/ 2147483647 h 482"/>
              <a:gd name="T58" fmla="*/ 2147483647 w 241"/>
              <a:gd name="T59" fmla="*/ 2147483647 h 482"/>
              <a:gd name="T60" fmla="*/ 2147483647 w 241"/>
              <a:gd name="T61" fmla="*/ 2147483647 h 482"/>
              <a:gd name="T62" fmla="*/ 2147483647 w 241"/>
              <a:gd name="T63" fmla="*/ 2147483647 h 482"/>
              <a:gd name="T64" fmla="*/ 2147483647 w 241"/>
              <a:gd name="T65" fmla="*/ 2147483647 h 482"/>
              <a:gd name="T66" fmla="*/ 2147483647 w 241"/>
              <a:gd name="T67" fmla="*/ 2147483647 h 482"/>
              <a:gd name="T68" fmla="*/ 2147483647 w 241"/>
              <a:gd name="T69" fmla="*/ 2147483647 h 482"/>
              <a:gd name="T70" fmla="*/ 2147483647 w 241"/>
              <a:gd name="T71" fmla="*/ 2147483647 h 482"/>
              <a:gd name="T72" fmla="*/ 2147483647 w 241"/>
              <a:gd name="T73" fmla="*/ 2147483647 h 482"/>
              <a:gd name="T74" fmla="*/ 2147483647 w 241"/>
              <a:gd name="T75" fmla="*/ 2147483647 h 482"/>
              <a:gd name="T76" fmla="*/ 2147483647 w 241"/>
              <a:gd name="T77" fmla="*/ 2147483647 h 482"/>
              <a:gd name="T78" fmla="*/ 2147483647 w 241"/>
              <a:gd name="T79" fmla="*/ 2147483647 h 482"/>
              <a:gd name="T80" fmla="*/ 2147483647 w 241"/>
              <a:gd name="T81" fmla="*/ 2147483647 h 482"/>
              <a:gd name="T82" fmla="*/ 2147483647 w 241"/>
              <a:gd name="T83" fmla="*/ 2147483647 h 482"/>
              <a:gd name="T84" fmla="*/ 2147483647 w 241"/>
              <a:gd name="T85" fmla="*/ 2147483647 h 482"/>
              <a:gd name="T86" fmla="*/ 2147483647 w 241"/>
              <a:gd name="T87" fmla="*/ 2147483647 h 482"/>
              <a:gd name="T88" fmla="*/ 2147483647 w 241"/>
              <a:gd name="T89" fmla="*/ 2147483647 h 482"/>
              <a:gd name="T90" fmla="*/ 2147483647 w 241"/>
              <a:gd name="T91" fmla="*/ 2147483647 h 482"/>
              <a:gd name="T92" fmla="*/ 2147483647 w 241"/>
              <a:gd name="T93" fmla="*/ 2147483647 h 482"/>
              <a:gd name="T94" fmla="*/ 2147483647 w 241"/>
              <a:gd name="T95" fmla="*/ 2147483647 h 482"/>
              <a:gd name="T96" fmla="*/ 2147483647 w 241"/>
              <a:gd name="T97" fmla="*/ 2147483647 h 482"/>
              <a:gd name="T98" fmla="*/ 2147483647 w 241"/>
              <a:gd name="T99" fmla="*/ 2147483647 h 482"/>
              <a:gd name="T100" fmla="*/ 2147483647 w 241"/>
              <a:gd name="T101" fmla="*/ 2147483647 h 482"/>
              <a:gd name="T102" fmla="*/ 2147483647 w 241"/>
              <a:gd name="T103" fmla="*/ 2147483647 h 482"/>
              <a:gd name="T104" fmla="*/ 2147483647 w 241"/>
              <a:gd name="T105" fmla="*/ 2147483647 h 482"/>
              <a:gd name="T106" fmla="*/ 2147483647 w 241"/>
              <a:gd name="T107" fmla="*/ 2147483647 h 482"/>
              <a:gd name="T108" fmla="*/ 2147483647 w 241"/>
              <a:gd name="T109" fmla="*/ 2147483647 h 482"/>
              <a:gd name="T110" fmla="*/ 2147483647 w 241"/>
              <a:gd name="T111" fmla="*/ 2147483647 h 4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1"/>
              <a:gd name="T169" fmla="*/ 0 h 482"/>
              <a:gd name="T170" fmla="*/ 241 w 241"/>
              <a:gd name="T171" fmla="*/ 482 h 4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1" h="482">
                <a:moveTo>
                  <a:pt x="3" y="291"/>
                </a:moveTo>
                <a:lnTo>
                  <a:pt x="0" y="301"/>
                </a:lnTo>
                <a:lnTo>
                  <a:pt x="1" y="314"/>
                </a:lnTo>
                <a:lnTo>
                  <a:pt x="7" y="328"/>
                </a:lnTo>
                <a:lnTo>
                  <a:pt x="16" y="344"/>
                </a:lnTo>
                <a:lnTo>
                  <a:pt x="27" y="361"/>
                </a:lnTo>
                <a:lnTo>
                  <a:pt x="41" y="378"/>
                </a:lnTo>
                <a:lnTo>
                  <a:pt x="57" y="395"/>
                </a:lnTo>
                <a:lnTo>
                  <a:pt x="73" y="413"/>
                </a:lnTo>
                <a:lnTo>
                  <a:pt x="90" y="429"/>
                </a:lnTo>
                <a:lnTo>
                  <a:pt x="106" y="444"/>
                </a:lnTo>
                <a:lnTo>
                  <a:pt x="122" y="457"/>
                </a:lnTo>
                <a:lnTo>
                  <a:pt x="137" y="468"/>
                </a:lnTo>
                <a:lnTo>
                  <a:pt x="149" y="476"/>
                </a:lnTo>
                <a:lnTo>
                  <a:pt x="160" y="481"/>
                </a:lnTo>
                <a:lnTo>
                  <a:pt x="167" y="481"/>
                </a:lnTo>
                <a:lnTo>
                  <a:pt x="170" y="478"/>
                </a:lnTo>
                <a:lnTo>
                  <a:pt x="172" y="472"/>
                </a:lnTo>
                <a:lnTo>
                  <a:pt x="174" y="465"/>
                </a:lnTo>
                <a:lnTo>
                  <a:pt x="177" y="456"/>
                </a:lnTo>
                <a:lnTo>
                  <a:pt x="180" y="447"/>
                </a:lnTo>
                <a:lnTo>
                  <a:pt x="184" y="438"/>
                </a:lnTo>
                <a:lnTo>
                  <a:pt x="188" y="427"/>
                </a:lnTo>
                <a:lnTo>
                  <a:pt x="193" y="416"/>
                </a:lnTo>
                <a:lnTo>
                  <a:pt x="198" y="404"/>
                </a:lnTo>
                <a:lnTo>
                  <a:pt x="203" y="392"/>
                </a:lnTo>
                <a:lnTo>
                  <a:pt x="208" y="380"/>
                </a:lnTo>
                <a:lnTo>
                  <a:pt x="214" y="369"/>
                </a:lnTo>
                <a:lnTo>
                  <a:pt x="219" y="359"/>
                </a:lnTo>
                <a:lnTo>
                  <a:pt x="224" y="348"/>
                </a:lnTo>
                <a:lnTo>
                  <a:pt x="230" y="339"/>
                </a:lnTo>
                <a:lnTo>
                  <a:pt x="235" y="330"/>
                </a:lnTo>
                <a:lnTo>
                  <a:pt x="240" y="322"/>
                </a:lnTo>
                <a:lnTo>
                  <a:pt x="236" y="321"/>
                </a:lnTo>
                <a:lnTo>
                  <a:pt x="232" y="319"/>
                </a:lnTo>
                <a:lnTo>
                  <a:pt x="227" y="316"/>
                </a:lnTo>
                <a:lnTo>
                  <a:pt x="222" y="314"/>
                </a:lnTo>
                <a:lnTo>
                  <a:pt x="217" y="311"/>
                </a:lnTo>
                <a:lnTo>
                  <a:pt x="212" y="308"/>
                </a:lnTo>
                <a:lnTo>
                  <a:pt x="206" y="304"/>
                </a:lnTo>
                <a:lnTo>
                  <a:pt x="200" y="300"/>
                </a:lnTo>
                <a:lnTo>
                  <a:pt x="194" y="297"/>
                </a:lnTo>
                <a:lnTo>
                  <a:pt x="188" y="293"/>
                </a:lnTo>
                <a:lnTo>
                  <a:pt x="177" y="285"/>
                </a:lnTo>
                <a:lnTo>
                  <a:pt x="172" y="281"/>
                </a:lnTo>
                <a:lnTo>
                  <a:pt x="166" y="279"/>
                </a:lnTo>
                <a:lnTo>
                  <a:pt x="161" y="275"/>
                </a:lnTo>
                <a:lnTo>
                  <a:pt x="157" y="272"/>
                </a:lnTo>
                <a:lnTo>
                  <a:pt x="152" y="269"/>
                </a:lnTo>
                <a:lnTo>
                  <a:pt x="148" y="265"/>
                </a:lnTo>
                <a:lnTo>
                  <a:pt x="143" y="262"/>
                </a:lnTo>
                <a:lnTo>
                  <a:pt x="140" y="258"/>
                </a:lnTo>
                <a:lnTo>
                  <a:pt x="136" y="254"/>
                </a:lnTo>
                <a:lnTo>
                  <a:pt x="131" y="250"/>
                </a:lnTo>
                <a:lnTo>
                  <a:pt x="127" y="246"/>
                </a:lnTo>
                <a:lnTo>
                  <a:pt x="123" y="240"/>
                </a:lnTo>
                <a:lnTo>
                  <a:pt x="119" y="235"/>
                </a:lnTo>
                <a:lnTo>
                  <a:pt x="115" y="229"/>
                </a:lnTo>
                <a:lnTo>
                  <a:pt x="112" y="222"/>
                </a:lnTo>
                <a:lnTo>
                  <a:pt x="108" y="214"/>
                </a:lnTo>
                <a:lnTo>
                  <a:pt x="105" y="206"/>
                </a:lnTo>
                <a:lnTo>
                  <a:pt x="102" y="198"/>
                </a:lnTo>
                <a:lnTo>
                  <a:pt x="100" y="188"/>
                </a:lnTo>
                <a:lnTo>
                  <a:pt x="97" y="177"/>
                </a:lnTo>
                <a:lnTo>
                  <a:pt x="96" y="168"/>
                </a:lnTo>
                <a:lnTo>
                  <a:pt x="97" y="159"/>
                </a:lnTo>
                <a:lnTo>
                  <a:pt x="98" y="150"/>
                </a:lnTo>
                <a:lnTo>
                  <a:pt x="100" y="140"/>
                </a:lnTo>
                <a:lnTo>
                  <a:pt x="101" y="130"/>
                </a:lnTo>
                <a:lnTo>
                  <a:pt x="104" y="120"/>
                </a:lnTo>
                <a:lnTo>
                  <a:pt x="107" y="110"/>
                </a:lnTo>
                <a:lnTo>
                  <a:pt x="110" y="99"/>
                </a:lnTo>
                <a:lnTo>
                  <a:pt x="113" y="89"/>
                </a:lnTo>
                <a:lnTo>
                  <a:pt x="116" y="78"/>
                </a:lnTo>
                <a:lnTo>
                  <a:pt x="118" y="67"/>
                </a:lnTo>
                <a:lnTo>
                  <a:pt x="120" y="56"/>
                </a:lnTo>
                <a:lnTo>
                  <a:pt x="120" y="45"/>
                </a:lnTo>
                <a:lnTo>
                  <a:pt x="120" y="35"/>
                </a:lnTo>
                <a:lnTo>
                  <a:pt x="119" y="25"/>
                </a:lnTo>
                <a:lnTo>
                  <a:pt x="117" y="14"/>
                </a:lnTo>
                <a:lnTo>
                  <a:pt x="113" y="6"/>
                </a:lnTo>
                <a:lnTo>
                  <a:pt x="109" y="1"/>
                </a:lnTo>
                <a:lnTo>
                  <a:pt x="104" y="0"/>
                </a:lnTo>
                <a:lnTo>
                  <a:pt x="100" y="1"/>
                </a:lnTo>
                <a:lnTo>
                  <a:pt x="94" y="6"/>
                </a:lnTo>
                <a:lnTo>
                  <a:pt x="87" y="13"/>
                </a:lnTo>
                <a:lnTo>
                  <a:pt x="81" y="22"/>
                </a:lnTo>
                <a:lnTo>
                  <a:pt x="75" y="33"/>
                </a:lnTo>
                <a:lnTo>
                  <a:pt x="69" y="44"/>
                </a:lnTo>
                <a:lnTo>
                  <a:pt x="64" y="58"/>
                </a:lnTo>
                <a:lnTo>
                  <a:pt x="60" y="73"/>
                </a:lnTo>
                <a:lnTo>
                  <a:pt x="57" y="88"/>
                </a:lnTo>
                <a:lnTo>
                  <a:pt x="55" y="104"/>
                </a:lnTo>
                <a:lnTo>
                  <a:pt x="54" y="120"/>
                </a:lnTo>
                <a:lnTo>
                  <a:pt x="54" y="134"/>
                </a:lnTo>
                <a:lnTo>
                  <a:pt x="57" y="149"/>
                </a:lnTo>
                <a:lnTo>
                  <a:pt x="58" y="161"/>
                </a:lnTo>
                <a:lnTo>
                  <a:pt x="59" y="172"/>
                </a:lnTo>
                <a:lnTo>
                  <a:pt x="59" y="182"/>
                </a:lnTo>
                <a:lnTo>
                  <a:pt x="57" y="192"/>
                </a:lnTo>
                <a:lnTo>
                  <a:pt x="56" y="201"/>
                </a:lnTo>
                <a:lnTo>
                  <a:pt x="53" y="210"/>
                </a:lnTo>
                <a:lnTo>
                  <a:pt x="50" y="219"/>
                </a:lnTo>
                <a:lnTo>
                  <a:pt x="46" y="228"/>
                </a:lnTo>
                <a:lnTo>
                  <a:pt x="42" y="237"/>
                </a:lnTo>
                <a:lnTo>
                  <a:pt x="37" y="245"/>
                </a:lnTo>
                <a:lnTo>
                  <a:pt x="32" y="253"/>
                </a:lnTo>
                <a:lnTo>
                  <a:pt x="26" y="261"/>
                </a:lnTo>
                <a:lnTo>
                  <a:pt x="21" y="269"/>
                </a:lnTo>
                <a:lnTo>
                  <a:pt x="16" y="277"/>
                </a:lnTo>
                <a:lnTo>
                  <a:pt x="9" y="284"/>
                </a:lnTo>
                <a:lnTo>
                  <a:pt x="3" y="291"/>
                </a:lnTo>
              </a:path>
            </a:pathLst>
          </a:custGeom>
          <a:solidFill>
            <a:srgbClr val="CB987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0" name="Freeform 82"/>
          <p:cNvSpPr>
            <a:spLocks/>
          </p:cNvSpPr>
          <p:nvPr/>
        </p:nvSpPr>
        <p:spPr bwMode="auto">
          <a:xfrm>
            <a:off x="6196013" y="4616450"/>
            <a:ext cx="361950" cy="493713"/>
          </a:xfrm>
          <a:custGeom>
            <a:avLst/>
            <a:gdLst>
              <a:gd name="T0" fmla="*/ 2147483647 w 228"/>
              <a:gd name="T1" fmla="*/ 2147483647 h 311"/>
              <a:gd name="T2" fmla="*/ 2147483647 w 228"/>
              <a:gd name="T3" fmla="*/ 2147483647 h 311"/>
              <a:gd name="T4" fmla="*/ 2147483647 w 228"/>
              <a:gd name="T5" fmla="*/ 2147483647 h 311"/>
              <a:gd name="T6" fmla="*/ 2147483647 w 228"/>
              <a:gd name="T7" fmla="*/ 2147483647 h 311"/>
              <a:gd name="T8" fmla="*/ 2147483647 w 228"/>
              <a:gd name="T9" fmla="*/ 2147483647 h 311"/>
              <a:gd name="T10" fmla="*/ 2147483647 w 228"/>
              <a:gd name="T11" fmla="*/ 2147483647 h 311"/>
              <a:gd name="T12" fmla="*/ 2147483647 w 228"/>
              <a:gd name="T13" fmla="*/ 2147483647 h 311"/>
              <a:gd name="T14" fmla="*/ 2147483647 w 228"/>
              <a:gd name="T15" fmla="*/ 2147483647 h 311"/>
              <a:gd name="T16" fmla="*/ 2147483647 w 228"/>
              <a:gd name="T17" fmla="*/ 2147483647 h 311"/>
              <a:gd name="T18" fmla="*/ 2147483647 w 228"/>
              <a:gd name="T19" fmla="*/ 2147483647 h 311"/>
              <a:gd name="T20" fmla="*/ 2147483647 w 228"/>
              <a:gd name="T21" fmla="*/ 2147483647 h 311"/>
              <a:gd name="T22" fmla="*/ 2147483647 w 228"/>
              <a:gd name="T23" fmla="*/ 2147483647 h 311"/>
              <a:gd name="T24" fmla="*/ 2147483647 w 228"/>
              <a:gd name="T25" fmla="*/ 2147483647 h 311"/>
              <a:gd name="T26" fmla="*/ 2147483647 w 228"/>
              <a:gd name="T27" fmla="*/ 2147483647 h 311"/>
              <a:gd name="T28" fmla="*/ 2147483647 w 228"/>
              <a:gd name="T29" fmla="*/ 2147483647 h 311"/>
              <a:gd name="T30" fmla="*/ 2147483647 w 228"/>
              <a:gd name="T31" fmla="*/ 0 h 311"/>
              <a:gd name="T32" fmla="*/ 2147483647 w 228"/>
              <a:gd name="T33" fmla="*/ 2147483647 h 311"/>
              <a:gd name="T34" fmla="*/ 2147483647 w 228"/>
              <a:gd name="T35" fmla="*/ 2147483647 h 311"/>
              <a:gd name="T36" fmla="*/ 2147483647 w 228"/>
              <a:gd name="T37" fmla="*/ 2147483647 h 311"/>
              <a:gd name="T38" fmla="*/ 2147483647 w 228"/>
              <a:gd name="T39" fmla="*/ 2147483647 h 311"/>
              <a:gd name="T40" fmla="*/ 2147483647 w 228"/>
              <a:gd name="T41" fmla="*/ 2147483647 h 311"/>
              <a:gd name="T42" fmla="*/ 2147483647 w 228"/>
              <a:gd name="T43" fmla="*/ 2147483647 h 311"/>
              <a:gd name="T44" fmla="*/ 2147483647 w 228"/>
              <a:gd name="T45" fmla="*/ 2147483647 h 311"/>
              <a:gd name="T46" fmla="*/ 2147483647 w 228"/>
              <a:gd name="T47" fmla="*/ 2147483647 h 311"/>
              <a:gd name="T48" fmla="*/ 2147483647 w 228"/>
              <a:gd name="T49" fmla="*/ 2147483647 h 311"/>
              <a:gd name="T50" fmla="*/ 2147483647 w 228"/>
              <a:gd name="T51" fmla="*/ 2147483647 h 311"/>
              <a:gd name="T52" fmla="*/ 2147483647 w 228"/>
              <a:gd name="T53" fmla="*/ 2147483647 h 311"/>
              <a:gd name="T54" fmla="*/ 2147483647 w 228"/>
              <a:gd name="T55" fmla="*/ 2147483647 h 311"/>
              <a:gd name="T56" fmla="*/ 2147483647 w 228"/>
              <a:gd name="T57" fmla="*/ 2147483647 h 311"/>
              <a:gd name="T58" fmla="*/ 2147483647 w 228"/>
              <a:gd name="T59" fmla="*/ 2147483647 h 311"/>
              <a:gd name="T60" fmla="*/ 2147483647 w 228"/>
              <a:gd name="T61" fmla="*/ 2147483647 h 311"/>
              <a:gd name="T62" fmla="*/ 2147483647 w 228"/>
              <a:gd name="T63" fmla="*/ 2147483647 h 311"/>
              <a:gd name="T64" fmla="*/ 2147483647 w 228"/>
              <a:gd name="T65" fmla="*/ 2147483647 h 311"/>
              <a:gd name="T66" fmla="*/ 2147483647 w 228"/>
              <a:gd name="T67" fmla="*/ 2147483647 h 311"/>
              <a:gd name="T68" fmla="*/ 2147483647 w 228"/>
              <a:gd name="T69" fmla="*/ 2147483647 h 311"/>
              <a:gd name="T70" fmla="*/ 2147483647 w 228"/>
              <a:gd name="T71" fmla="*/ 2147483647 h 311"/>
              <a:gd name="T72" fmla="*/ 2147483647 w 228"/>
              <a:gd name="T73" fmla="*/ 2147483647 h 311"/>
              <a:gd name="T74" fmla="*/ 2147483647 w 228"/>
              <a:gd name="T75" fmla="*/ 2147483647 h 311"/>
              <a:gd name="T76" fmla="*/ 2147483647 w 228"/>
              <a:gd name="T77" fmla="*/ 2147483647 h 311"/>
              <a:gd name="T78" fmla="*/ 2147483647 w 228"/>
              <a:gd name="T79" fmla="*/ 2147483647 h 311"/>
              <a:gd name="T80" fmla="*/ 2147483647 w 228"/>
              <a:gd name="T81" fmla="*/ 2147483647 h 311"/>
              <a:gd name="T82" fmla="*/ 2147483647 w 228"/>
              <a:gd name="T83" fmla="*/ 2147483647 h 311"/>
              <a:gd name="T84" fmla="*/ 2147483647 w 228"/>
              <a:gd name="T85" fmla="*/ 2147483647 h 311"/>
              <a:gd name="T86" fmla="*/ 2147483647 w 228"/>
              <a:gd name="T87" fmla="*/ 2147483647 h 311"/>
              <a:gd name="T88" fmla="*/ 2147483647 w 228"/>
              <a:gd name="T89" fmla="*/ 2147483647 h 311"/>
              <a:gd name="T90" fmla="*/ 2147483647 w 228"/>
              <a:gd name="T91" fmla="*/ 2147483647 h 311"/>
              <a:gd name="T92" fmla="*/ 2147483647 w 228"/>
              <a:gd name="T93" fmla="*/ 2147483647 h 311"/>
              <a:gd name="T94" fmla="*/ 2147483647 w 228"/>
              <a:gd name="T95" fmla="*/ 2147483647 h 311"/>
              <a:gd name="T96" fmla="*/ 2147483647 w 228"/>
              <a:gd name="T97" fmla="*/ 2147483647 h 311"/>
              <a:gd name="T98" fmla="*/ 2147483647 w 228"/>
              <a:gd name="T99" fmla="*/ 2147483647 h 311"/>
              <a:gd name="T100" fmla="*/ 2147483647 w 228"/>
              <a:gd name="T101" fmla="*/ 2147483647 h 311"/>
              <a:gd name="T102" fmla="*/ 2147483647 w 228"/>
              <a:gd name="T103" fmla="*/ 2147483647 h 31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8"/>
              <a:gd name="T157" fmla="*/ 0 h 311"/>
              <a:gd name="T158" fmla="*/ 228 w 228"/>
              <a:gd name="T159" fmla="*/ 311 h 31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8" h="311">
                <a:moveTo>
                  <a:pt x="157" y="310"/>
                </a:moveTo>
                <a:lnTo>
                  <a:pt x="159" y="304"/>
                </a:lnTo>
                <a:lnTo>
                  <a:pt x="161" y="297"/>
                </a:lnTo>
                <a:lnTo>
                  <a:pt x="164" y="288"/>
                </a:lnTo>
                <a:lnTo>
                  <a:pt x="168" y="280"/>
                </a:lnTo>
                <a:lnTo>
                  <a:pt x="171" y="270"/>
                </a:lnTo>
                <a:lnTo>
                  <a:pt x="175" y="259"/>
                </a:lnTo>
                <a:lnTo>
                  <a:pt x="180" y="248"/>
                </a:lnTo>
                <a:lnTo>
                  <a:pt x="185" y="236"/>
                </a:lnTo>
                <a:lnTo>
                  <a:pt x="190" y="225"/>
                </a:lnTo>
                <a:lnTo>
                  <a:pt x="195" y="213"/>
                </a:lnTo>
                <a:lnTo>
                  <a:pt x="201" y="202"/>
                </a:lnTo>
                <a:lnTo>
                  <a:pt x="206" y="191"/>
                </a:lnTo>
                <a:lnTo>
                  <a:pt x="211" y="181"/>
                </a:lnTo>
                <a:lnTo>
                  <a:pt x="217" y="172"/>
                </a:lnTo>
                <a:lnTo>
                  <a:pt x="222" y="163"/>
                </a:lnTo>
                <a:lnTo>
                  <a:pt x="227" y="155"/>
                </a:lnTo>
                <a:lnTo>
                  <a:pt x="223" y="154"/>
                </a:lnTo>
                <a:lnTo>
                  <a:pt x="219" y="152"/>
                </a:lnTo>
                <a:lnTo>
                  <a:pt x="214" y="149"/>
                </a:lnTo>
                <a:lnTo>
                  <a:pt x="209" y="147"/>
                </a:lnTo>
                <a:lnTo>
                  <a:pt x="204" y="144"/>
                </a:lnTo>
                <a:lnTo>
                  <a:pt x="199" y="141"/>
                </a:lnTo>
                <a:lnTo>
                  <a:pt x="193" y="137"/>
                </a:lnTo>
                <a:lnTo>
                  <a:pt x="187" y="133"/>
                </a:lnTo>
                <a:lnTo>
                  <a:pt x="181" y="130"/>
                </a:lnTo>
                <a:lnTo>
                  <a:pt x="175" y="127"/>
                </a:lnTo>
                <a:lnTo>
                  <a:pt x="164" y="119"/>
                </a:lnTo>
                <a:lnTo>
                  <a:pt x="159" y="115"/>
                </a:lnTo>
                <a:lnTo>
                  <a:pt x="153" y="112"/>
                </a:lnTo>
                <a:lnTo>
                  <a:pt x="148" y="108"/>
                </a:lnTo>
                <a:lnTo>
                  <a:pt x="144" y="105"/>
                </a:lnTo>
                <a:lnTo>
                  <a:pt x="139" y="102"/>
                </a:lnTo>
                <a:lnTo>
                  <a:pt x="134" y="98"/>
                </a:lnTo>
                <a:lnTo>
                  <a:pt x="129" y="94"/>
                </a:lnTo>
                <a:lnTo>
                  <a:pt x="123" y="90"/>
                </a:lnTo>
                <a:lnTo>
                  <a:pt x="116" y="85"/>
                </a:lnTo>
                <a:lnTo>
                  <a:pt x="110" y="80"/>
                </a:lnTo>
                <a:lnTo>
                  <a:pt x="103" y="75"/>
                </a:lnTo>
                <a:lnTo>
                  <a:pt x="97" y="69"/>
                </a:lnTo>
                <a:lnTo>
                  <a:pt x="91" y="63"/>
                </a:lnTo>
                <a:lnTo>
                  <a:pt x="85" y="56"/>
                </a:lnTo>
                <a:lnTo>
                  <a:pt x="80" y="48"/>
                </a:lnTo>
                <a:lnTo>
                  <a:pt x="74" y="40"/>
                </a:lnTo>
                <a:lnTo>
                  <a:pt x="70" y="31"/>
                </a:lnTo>
                <a:lnTo>
                  <a:pt x="66" y="22"/>
                </a:lnTo>
                <a:lnTo>
                  <a:pt x="62" y="12"/>
                </a:lnTo>
                <a:lnTo>
                  <a:pt x="60" y="0"/>
                </a:lnTo>
                <a:lnTo>
                  <a:pt x="60" y="13"/>
                </a:lnTo>
                <a:lnTo>
                  <a:pt x="60" y="24"/>
                </a:lnTo>
                <a:lnTo>
                  <a:pt x="60" y="33"/>
                </a:lnTo>
                <a:lnTo>
                  <a:pt x="62" y="41"/>
                </a:lnTo>
                <a:lnTo>
                  <a:pt x="63" y="49"/>
                </a:lnTo>
                <a:lnTo>
                  <a:pt x="65" y="55"/>
                </a:lnTo>
                <a:lnTo>
                  <a:pt x="68" y="61"/>
                </a:lnTo>
                <a:lnTo>
                  <a:pt x="70" y="67"/>
                </a:lnTo>
                <a:lnTo>
                  <a:pt x="73" y="72"/>
                </a:lnTo>
                <a:lnTo>
                  <a:pt x="77" y="77"/>
                </a:lnTo>
                <a:lnTo>
                  <a:pt x="80" y="81"/>
                </a:lnTo>
                <a:lnTo>
                  <a:pt x="84" y="87"/>
                </a:lnTo>
                <a:lnTo>
                  <a:pt x="88" y="93"/>
                </a:lnTo>
                <a:lnTo>
                  <a:pt x="92" y="99"/>
                </a:lnTo>
                <a:lnTo>
                  <a:pt x="96" y="107"/>
                </a:lnTo>
                <a:lnTo>
                  <a:pt x="100" y="115"/>
                </a:lnTo>
                <a:lnTo>
                  <a:pt x="104" y="120"/>
                </a:lnTo>
                <a:lnTo>
                  <a:pt x="109" y="124"/>
                </a:lnTo>
                <a:lnTo>
                  <a:pt x="114" y="128"/>
                </a:lnTo>
                <a:lnTo>
                  <a:pt x="121" y="131"/>
                </a:lnTo>
                <a:lnTo>
                  <a:pt x="128" y="134"/>
                </a:lnTo>
                <a:lnTo>
                  <a:pt x="134" y="138"/>
                </a:lnTo>
                <a:lnTo>
                  <a:pt x="148" y="144"/>
                </a:lnTo>
                <a:lnTo>
                  <a:pt x="155" y="147"/>
                </a:lnTo>
                <a:lnTo>
                  <a:pt x="162" y="151"/>
                </a:lnTo>
                <a:lnTo>
                  <a:pt x="168" y="154"/>
                </a:lnTo>
                <a:lnTo>
                  <a:pt x="173" y="158"/>
                </a:lnTo>
                <a:lnTo>
                  <a:pt x="177" y="163"/>
                </a:lnTo>
                <a:lnTo>
                  <a:pt x="181" y="168"/>
                </a:lnTo>
                <a:lnTo>
                  <a:pt x="183" y="173"/>
                </a:lnTo>
                <a:lnTo>
                  <a:pt x="184" y="179"/>
                </a:lnTo>
                <a:lnTo>
                  <a:pt x="184" y="185"/>
                </a:lnTo>
                <a:lnTo>
                  <a:pt x="183" y="192"/>
                </a:lnTo>
                <a:lnTo>
                  <a:pt x="181" y="200"/>
                </a:lnTo>
                <a:lnTo>
                  <a:pt x="180" y="208"/>
                </a:lnTo>
                <a:lnTo>
                  <a:pt x="177" y="215"/>
                </a:lnTo>
                <a:lnTo>
                  <a:pt x="175" y="223"/>
                </a:lnTo>
                <a:lnTo>
                  <a:pt x="172" y="231"/>
                </a:lnTo>
                <a:lnTo>
                  <a:pt x="169" y="237"/>
                </a:lnTo>
                <a:lnTo>
                  <a:pt x="166" y="243"/>
                </a:lnTo>
                <a:lnTo>
                  <a:pt x="162" y="249"/>
                </a:lnTo>
                <a:lnTo>
                  <a:pt x="158" y="255"/>
                </a:lnTo>
                <a:lnTo>
                  <a:pt x="153" y="259"/>
                </a:lnTo>
                <a:lnTo>
                  <a:pt x="148" y="262"/>
                </a:lnTo>
                <a:lnTo>
                  <a:pt x="144" y="264"/>
                </a:lnTo>
                <a:lnTo>
                  <a:pt x="138" y="264"/>
                </a:lnTo>
                <a:lnTo>
                  <a:pt x="133" y="263"/>
                </a:lnTo>
                <a:lnTo>
                  <a:pt x="130" y="261"/>
                </a:lnTo>
                <a:lnTo>
                  <a:pt x="125" y="258"/>
                </a:lnTo>
                <a:lnTo>
                  <a:pt x="119" y="253"/>
                </a:lnTo>
                <a:lnTo>
                  <a:pt x="114" y="248"/>
                </a:lnTo>
                <a:lnTo>
                  <a:pt x="108" y="242"/>
                </a:lnTo>
                <a:lnTo>
                  <a:pt x="103" y="234"/>
                </a:lnTo>
                <a:lnTo>
                  <a:pt x="97" y="228"/>
                </a:lnTo>
                <a:lnTo>
                  <a:pt x="93" y="220"/>
                </a:lnTo>
                <a:lnTo>
                  <a:pt x="87" y="211"/>
                </a:lnTo>
                <a:lnTo>
                  <a:pt x="82" y="203"/>
                </a:lnTo>
                <a:lnTo>
                  <a:pt x="77" y="195"/>
                </a:lnTo>
                <a:lnTo>
                  <a:pt x="73" y="186"/>
                </a:lnTo>
                <a:lnTo>
                  <a:pt x="69" y="179"/>
                </a:lnTo>
                <a:lnTo>
                  <a:pt x="65" y="172"/>
                </a:lnTo>
                <a:lnTo>
                  <a:pt x="62" y="165"/>
                </a:lnTo>
                <a:lnTo>
                  <a:pt x="60" y="159"/>
                </a:lnTo>
                <a:lnTo>
                  <a:pt x="57" y="152"/>
                </a:lnTo>
                <a:lnTo>
                  <a:pt x="54" y="146"/>
                </a:lnTo>
                <a:lnTo>
                  <a:pt x="49" y="140"/>
                </a:lnTo>
                <a:lnTo>
                  <a:pt x="45" y="135"/>
                </a:lnTo>
                <a:lnTo>
                  <a:pt x="40" y="131"/>
                </a:lnTo>
                <a:lnTo>
                  <a:pt x="36" y="128"/>
                </a:lnTo>
                <a:lnTo>
                  <a:pt x="31" y="124"/>
                </a:lnTo>
                <a:lnTo>
                  <a:pt x="26" y="121"/>
                </a:lnTo>
                <a:lnTo>
                  <a:pt x="22" y="119"/>
                </a:lnTo>
                <a:lnTo>
                  <a:pt x="18" y="117"/>
                </a:lnTo>
                <a:lnTo>
                  <a:pt x="14" y="115"/>
                </a:lnTo>
                <a:lnTo>
                  <a:pt x="10" y="114"/>
                </a:lnTo>
                <a:lnTo>
                  <a:pt x="7" y="113"/>
                </a:lnTo>
                <a:lnTo>
                  <a:pt x="4" y="112"/>
                </a:lnTo>
                <a:lnTo>
                  <a:pt x="2" y="112"/>
                </a:lnTo>
                <a:lnTo>
                  <a:pt x="0" y="112"/>
                </a:lnTo>
                <a:lnTo>
                  <a:pt x="0" y="113"/>
                </a:lnTo>
                <a:lnTo>
                  <a:pt x="1" y="115"/>
                </a:lnTo>
                <a:lnTo>
                  <a:pt x="2" y="120"/>
                </a:lnTo>
                <a:lnTo>
                  <a:pt x="4" y="126"/>
                </a:lnTo>
                <a:lnTo>
                  <a:pt x="7" y="132"/>
                </a:lnTo>
                <a:lnTo>
                  <a:pt x="11" y="141"/>
                </a:lnTo>
                <a:lnTo>
                  <a:pt x="15" y="150"/>
                </a:lnTo>
                <a:lnTo>
                  <a:pt x="19" y="160"/>
                </a:lnTo>
                <a:lnTo>
                  <a:pt x="24" y="171"/>
                </a:lnTo>
                <a:lnTo>
                  <a:pt x="30" y="181"/>
                </a:lnTo>
                <a:lnTo>
                  <a:pt x="37" y="192"/>
                </a:lnTo>
                <a:lnTo>
                  <a:pt x="44" y="204"/>
                </a:lnTo>
                <a:lnTo>
                  <a:pt x="51" y="215"/>
                </a:lnTo>
                <a:lnTo>
                  <a:pt x="58" y="226"/>
                </a:lnTo>
                <a:lnTo>
                  <a:pt x="65" y="236"/>
                </a:lnTo>
                <a:lnTo>
                  <a:pt x="74" y="246"/>
                </a:lnTo>
                <a:lnTo>
                  <a:pt x="82" y="254"/>
                </a:lnTo>
                <a:lnTo>
                  <a:pt x="90" y="262"/>
                </a:lnTo>
                <a:lnTo>
                  <a:pt x="97" y="270"/>
                </a:lnTo>
                <a:lnTo>
                  <a:pt x="105" y="276"/>
                </a:lnTo>
                <a:lnTo>
                  <a:pt x="112" y="282"/>
                </a:lnTo>
                <a:lnTo>
                  <a:pt x="119" y="287"/>
                </a:lnTo>
                <a:lnTo>
                  <a:pt x="126" y="291"/>
                </a:lnTo>
                <a:lnTo>
                  <a:pt x="132" y="295"/>
                </a:lnTo>
                <a:lnTo>
                  <a:pt x="137" y="299"/>
                </a:lnTo>
                <a:lnTo>
                  <a:pt x="142" y="302"/>
                </a:lnTo>
                <a:lnTo>
                  <a:pt x="146" y="304"/>
                </a:lnTo>
                <a:lnTo>
                  <a:pt x="150" y="307"/>
                </a:lnTo>
                <a:lnTo>
                  <a:pt x="153" y="308"/>
                </a:lnTo>
                <a:lnTo>
                  <a:pt x="156" y="309"/>
                </a:lnTo>
                <a:lnTo>
                  <a:pt x="157" y="310"/>
                </a:lnTo>
              </a:path>
            </a:pathLst>
          </a:custGeom>
          <a:solidFill>
            <a:srgbClr val="6619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1" name="Freeform 83"/>
          <p:cNvSpPr>
            <a:spLocks/>
          </p:cNvSpPr>
          <p:nvPr/>
        </p:nvSpPr>
        <p:spPr bwMode="auto">
          <a:xfrm>
            <a:off x="6451600" y="4867275"/>
            <a:ext cx="115888" cy="252413"/>
          </a:xfrm>
          <a:custGeom>
            <a:avLst/>
            <a:gdLst>
              <a:gd name="T0" fmla="*/ 0 w 73"/>
              <a:gd name="T1" fmla="*/ 2147483647 h 159"/>
              <a:gd name="T2" fmla="*/ 2147483647 w 73"/>
              <a:gd name="T3" fmla="*/ 2147483647 h 159"/>
              <a:gd name="T4" fmla="*/ 2147483647 w 73"/>
              <a:gd name="T5" fmla="*/ 2147483647 h 159"/>
              <a:gd name="T6" fmla="*/ 2147483647 w 73"/>
              <a:gd name="T7" fmla="*/ 2147483647 h 159"/>
              <a:gd name="T8" fmla="*/ 2147483647 w 73"/>
              <a:gd name="T9" fmla="*/ 2147483647 h 159"/>
              <a:gd name="T10" fmla="*/ 2147483647 w 73"/>
              <a:gd name="T11" fmla="*/ 2147483647 h 159"/>
              <a:gd name="T12" fmla="*/ 2147483647 w 73"/>
              <a:gd name="T13" fmla="*/ 2147483647 h 159"/>
              <a:gd name="T14" fmla="*/ 2147483647 w 73"/>
              <a:gd name="T15" fmla="*/ 2147483647 h 159"/>
              <a:gd name="T16" fmla="*/ 2147483647 w 73"/>
              <a:gd name="T17" fmla="*/ 2147483647 h 159"/>
              <a:gd name="T18" fmla="*/ 2147483647 w 73"/>
              <a:gd name="T19" fmla="*/ 2147483647 h 159"/>
              <a:gd name="T20" fmla="*/ 2147483647 w 73"/>
              <a:gd name="T21" fmla="*/ 2147483647 h 159"/>
              <a:gd name="T22" fmla="*/ 2147483647 w 73"/>
              <a:gd name="T23" fmla="*/ 2147483647 h 159"/>
              <a:gd name="T24" fmla="*/ 2147483647 w 73"/>
              <a:gd name="T25" fmla="*/ 2147483647 h 159"/>
              <a:gd name="T26" fmla="*/ 2147483647 w 73"/>
              <a:gd name="T27" fmla="*/ 2147483647 h 159"/>
              <a:gd name="T28" fmla="*/ 2147483647 w 73"/>
              <a:gd name="T29" fmla="*/ 2147483647 h 159"/>
              <a:gd name="T30" fmla="*/ 2147483647 w 73"/>
              <a:gd name="T31" fmla="*/ 2147483647 h 159"/>
              <a:gd name="T32" fmla="*/ 2147483647 w 73"/>
              <a:gd name="T33" fmla="*/ 0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
              <a:gd name="T52" fmla="*/ 0 h 159"/>
              <a:gd name="T53" fmla="*/ 73 w 73"/>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 h="159">
                <a:moveTo>
                  <a:pt x="0" y="158"/>
                </a:moveTo>
                <a:lnTo>
                  <a:pt x="2" y="152"/>
                </a:lnTo>
                <a:lnTo>
                  <a:pt x="4" y="145"/>
                </a:lnTo>
                <a:lnTo>
                  <a:pt x="7" y="136"/>
                </a:lnTo>
                <a:lnTo>
                  <a:pt x="11" y="127"/>
                </a:lnTo>
                <a:lnTo>
                  <a:pt x="15" y="117"/>
                </a:lnTo>
                <a:lnTo>
                  <a:pt x="19" y="106"/>
                </a:lnTo>
                <a:lnTo>
                  <a:pt x="24" y="95"/>
                </a:lnTo>
                <a:lnTo>
                  <a:pt x="29" y="83"/>
                </a:lnTo>
                <a:lnTo>
                  <a:pt x="34" y="71"/>
                </a:lnTo>
                <a:lnTo>
                  <a:pt x="39" y="59"/>
                </a:lnTo>
                <a:lnTo>
                  <a:pt x="45" y="48"/>
                </a:lnTo>
                <a:lnTo>
                  <a:pt x="50" y="37"/>
                </a:lnTo>
                <a:lnTo>
                  <a:pt x="56" y="26"/>
                </a:lnTo>
                <a:lnTo>
                  <a:pt x="62" y="17"/>
                </a:lnTo>
                <a:lnTo>
                  <a:pt x="67" y="8"/>
                </a:lnTo>
                <a:lnTo>
                  <a:pt x="72"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52" name="Freeform 84"/>
          <p:cNvSpPr>
            <a:spLocks/>
          </p:cNvSpPr>
          <p:nvPr/>
        </p:nvSpPr>
        <p:spPr bwMode="auto">
          <a:xfrm>
            <a:off x="6500813" y="4127500"/>
            <a:ext cx="366712" cy="623888"/>
          </a:xfrm>
          <a:custGeom>
            <a:avLst/>
            <a:gdLst>
              <a:gd name="T0" fmla="*/ 2147483647 w 231"/>
              <a:gd name="T1" fmla="*/ 2147483647 h 393"/>
              <a:gd name="T2" fmla="*/ 2147483647 w 231"/>
              <a:gd name="T3" fmla="*/ 2147483647 h 393"/>
              <a:gd name="T4" fmla="*/ 2147483647 w 231"/>
              <a:gd name="T5" fmla="*/ 2147483647 h 393"/>
              <a:gd name="T6" fmla="*/ 2147483647 w 231"/>
              <a:gd name="T7" fmla="*/ 2147483647 h 393"/>
              <a:gd name="T8" fmla="*/ 2147483647 w 231"/>
              <a:gd name="T9" fmla="*/ 2147483647 h 393"/>
              <a:gd name="T10" fmla="*/ 2147483647 w 231"/>
              <a:gd name="T11" fmla="*/ 2147483647 h 393"/>
              <a:gd name="T12" fmla="*/ 2147483647 w 231"/>
              <a:gd name="T13" fmla="*/ 2147483647 h 393"/>
              <a:gd name="T14" fmla="*/ 2147483647 w 231"/>
              <a:gd name="T15" fmla="*/ 2147483647 h 393"/>
              <a:gd name="T16" fmla="*/ 2147483647 w 231"/>
              <a:gd name="T17" fmla="*/ 2147483647 h 393"/>
              <a:gd name="T18" fmla="*/ 2147483647 w 231"/>
              <a:gd name="T19" fmla="*/ 2147483647 h 393"/>
              <a:gd name="T20" fmla="*/ 2147483647 w 231"/>
              <a:gd name="T21" fmla="*/ 2147483647 h 393"/>
              <a:gd name="T22" fmla="*/ 2147483647 w 231"/>
              <a:gd name="T23" fmla="*/ 2147483647 h 393"/>
              <a:gd name="T24" fmla="*/ 2147483647 w 231"/>
              <a:gd name="T25" fmla="*/ 2147483647 h 393"/>
              <a:gd name="T26" fmla="*/ 2147483647 w 231"/>
              <a:gd name="T27" fmla="*/ 2147483647 h 393"/>
              <a:gd name="T28" fmla="*/ 2147483647 w 231"/>
              <a:gd name="T29" fmla="*/ 2147483647 h 393"/>
              <a:gd name="T30" fmla="*/ 2147483647 w 231"/>
              <a:gd name="T31" fmla="*/ 2147483647 h 393"/>
              <a:gd name="T32" fmla="*/ 2147483647 w 231"/>
              <a:gd name="T33" fmla="*/ 2147483647 h 393"/>
              <a:gd name="T34" fmla="*/ 2147483647 w 231"/>
              <a:gd name="T35" fmla="*/ 2147483647 h 393"/>
              <a:gd name="T36" fmla="*/ 2147483647 w 231"/>
              <a:gd name="T37" fmla="*/ 2147483647 h 393"/>
              <a:gd name="T38" fmla="*/ 2147483647 w 231"/>
              <a:gd name="T39" fmla="*/ 2147483647 h 393"/>
              <a:gd name="T40" fmla="*/ 2147483647 w 231"/>
              <a:gd name="T41" fmla="*/ 2147483647 h 393"/>
              <a:gd name="T42" fmla="*/ 2147483647 w 231"/>
              <a:gd name="T43" fmla="*/ 2147483647 h 393"/>
              <a:gd name="T44" fmla="*/ 2147483647 w 231"/>
              <a:gd name="T45" fmla="*/ 2147483647 h 393"/>
              <a:gd name="T46" fmla="*/ 2147483647 w 231"/>
              <a:gd name="T47" fmla="*/ 2147483647 h 393"/>
              <a:gd name="T48" fmla="*/ 2147483647 w 231"/>
              <a:gd name="T49" fmla="*/ 2147483647 h 393"/>
              <a:gd name="T50" fmla="*/ 2147483647 w 231"/>
              <a:gd name="T51" fmla="*/ 2147483647 h 393"/>
              <a:gd name="T52" fmla="*/ 2147483647 w 231"/>
              <a:gd name="T53" fmla="*/ 2147483647 h 393"/>
              <a:gd name="T54" fmla="*/ 2147483647 w 231"/>
              <a:gd name="T55" fmla="*/ 2147483647 h 393"/>
              <a:gd name="T56" fmla="*/ 2147483647 w 231"/>
              <a:gd name="T57" fmla="*/ 2147483647 h 393"/>
              <a:gd name="T58" fmla="*/ 2147483647 w 231"/>
              <a:gd name="T59" fmla="*/ 2147483647 h 393"/>
              <a:gd name="T60" fmla="*/ 2147483647 w 231"/>
              <a:gd name="T61" fmla="*/ 2147483647 h 393"/>
              <a:gd name="T62" fmla="*/ 2147483647 w 231"/>
              <a:gd name="T63" fmla="*/ 2147483647 h 393"/>
              <a:gd name="T64" fmla="*/ 2147483647 w 231"/>
              <a:gd name="T65" fmla="*/ 2147483647 h 393"/>
              <a:gd name="T66" fmla="*/ 2147483647 w 231"/>
              <a:gd name="T67" fmla="*/ 2147483647 h 393"/>
              <a:gd name="T68" fmla="*/ 2147483647 w 231"/>
              <a:gd name="T69" fmla="*/ 2147483647 h 393"/>
              <a:gd name="T70" fmla="*/ 2147483647 w 231"/>
              <a:gd name="T71" fmla="*/ 2147483647 h 393"/>
              <a:gd name="T72" fmla="*/ 2147483647 w 231"/>
              <a:gd name="T73" fmla="*/ 2147483647 h 393"/>
              <a:gd name="T74" fmla="*/ 2147483647 w 231"/>
              <a:gd name="T75" fmla="*/ 2147483647 h 393"/>
              <a:gd name="T76" fmla="*/ 2147483647 w 231"/>
              <a:gd name="T77" fmla="*/ 2147483647 h 393"/>
              <a:gd name="T78" fmla="*/ 2147483647 w 231"/>
              <a:gd name="T79" fmla="*/ 2147483647 h 393"/>
              <a:gd name="T80" fmla="*/ 2147483647 w 231"/>
              <a:gd name="T81" fmla="*/ 2147483647 h 393"/>
              <a:gd name="T82" fmla="*/ 2147483647 w 231"/>
              <a:gd name="T83" fmla="*/ 2147483647 h 393"/>
              <a:gd name="T84" fmla="*/ 2147483647 w 231"/>
              <a:gd name="T85" fmla="*/ 2147483647 h 393"/>
              <a:gd name="T86" fmla="*/ 2147483647 w 231"/>
              <a:gd name="T87" fmla="*/ 2147483647 h 393"/>
              <a:gd name="T88" fmla="*/ 2147483647 w 231"/>
              <a:gd name="T89" fmla="*/ 2147483647 h 393"/>
              <a:gd name="T90" fmla="*/ 2147483647 w 231"/>
              <a:gd name="T91" fmla="*/ 2147483647 h 393"/>
              <a:gd name="T92" fmla="*/ 2147483647 w 231"/>
              <a:gd name="T93" fmla="*/ 2147483647 h 393"/>
              <a:gd name="T94" fmla="*/ 2147483647 w 231"/>
              <a:gd name="T95" fmla="*/ 2147483647 h 393"/>
              <a:gd name="T96" fmla="*/ 2147483647 w 231"/>
              <a:gd name="T97" fmla="*/ 2147483647 h 393"/>
              <a:gd name="T98" fmla="*/ 2147483647 w 231"/>
              <a:gd name="T99" fmla="*/ 2147483647 h 393"/>
              <a:gd name="T100" fmla="*/ 2147483647 w 231"/>
              <a:gd name="T101" fmla="*/ 2147483647 h 393"/>
              <a:gd name="T102" fmla="*/ 2147483647 w 231"/>
              <a:gd name="T103" fmla="*/ 2147483647 h 393"/>
              <a:gd name="T104" fmla="*/ 2147483647 w 231"/>
              <a:gd name="T105" fmla="*/ 0 h 393"/>
              <a:gd name="T106" fmla="*/ 2147483647 w 231"/>
              <a:gd name="T107" fmla="*/ 2147483647 h 393"/>
              <a:gd name="T108" fmla="*/ 2147483647 w 231"/>
              <a:gd name="T109" fmla="*/ 2147483647 h 3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31"/>
              <a:gd name="T166" fmla="*/ 0 h 393"/>
              <a:gd name="T167" fmla="*/ 231 w 231"/>
              <a:gd name="T168" fmla="*/ 393 h 3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31" h="393">
                <a:moveTo>
                  <a:pt x="121" y="7"/>
                </a:moveTo>
                <a:lnTo>
                  <a:pt x="123" y="18"/>
                </a:lnTo>
                <a:lnTo>
                  <a:pt x="125" y="28"/>
                </a:lnTo>
                <a:lnTo>
                  <a:pt x="127" y="37"/>
                </a:lnTo>
                <a:lnTo>
                  <a:pt x="128" y="46"/>
                </a:lnTo>
                <a:lnTo>
                  <a:pt x="129" y="55"/>
                </a:lnTo>
                <a:lnTo>
                  <a:pt x="130" y="63"/>
                </a:lnTo>
                <a:lnTo>
                  <a:pt x="130" y="71"/>
                </a:lnTo>
                <a:lnTo>
                  <a:pt x="130" y="78"/>
                </a:lnTo>
                <a:lnTo>
                  <a:pt x="130" y="84"/>
                </a:lnTo>
                <a:lnTo>
                  <a:pt x="129" y="90"/>
                </a:lnTo>
                <a:lnTo>
                  <a:pt x="127" y="95"/>
                </a:lnTo>
                <a:lnTo>
                  <a:pt x="125" y="98"/>
                </a:lnTo>
                <a:lnTo>
                  <a:pt x="123" y="102"/>
                </a:lnTo>
                <a:lnTo>
                  <a:pt x="121" y="105"/>
                </a:lnTo>
                <a:lnTo>
                  <a:pt x="117" y="107"/>
                </a:lnTo>
                <a:lnTo>
                  <a:pt x="114" y="108"/>
                </a:lnTo>
                <a:lnTo>
                  <a:pt x="109" y="108"/>
                </a:lnTo>
                <a:lnTo>
                  <a:pt x="105" y="108"/>
                </a:lnTo>
                <a:lnTo>
                  <a:pt x="101" y="108"/>
                </a:lnTo>
                <a:lnTo>
                  <a:pt x="96" y="107"/>
                </a:lnTo>
                <a:lnTo>
                  <a:pt x="93" y="106"/>
                </a:lnTo>
                <a:lnTo>
                  <a:pt x="89" y="105"/>
                </a:lnTo>
                <a:lnTo>
                  <a:pt x="85" y="104"/>
                </a:lnTo>
                <a:lnTo>
                  <a:pt x="81" y="103"/>
                </a:lnTo>
                <a:lnTo>
                  <a:pt x="76" y="102"/>
                </a:lnTo>
                <a:lnTo>
                  <a:pt x="72" y="101"/>
                </a:lnTo>
                <a:lnTo>
                  <a:pt x="68" y="100"/>
                </a:lnTo>
                <a:lnTo>
                  <a:pt x="64" y="99"/>
                </a:lnTo>
                <a:lnTo>
                  <a:pt x="59" y="99"/>
                </a:lnTo>
                <a:lnTo>
                  <a:pt x="56" y="99"/>
                </a:lnTo>
                <a:lnTo>
                  <a:pt x="52" y="100"/>
                </a:lnTo>
                <a:lnTo>
                  <a:pt x="47" y="101"/>
                </a:lnTo>
                <a:lnTo>
                  <a:pt x="43" y="103"/>
                </a:lnTo>
                <a:lnTo>
                  <a:pt x="39" y="105"/>
                </a:lnTo>
                <a:lnTo>
                  <a:pt x="35" y="108"/>
                </a:lnTo>
                <a:lnTo>
                  <a:pt x="32" y="111"/>
                </a:lnTo>
                <a:lnTo>
                  <a:pt x="28" y="114"/>
                </a:lnTo>
                <a:lnTo>
                  <a:pt x="24" y="118"/>
                </a:lnTo>
                <a:lnTo>
                  <a:pt x="20" y="122"/>
                </a:lnTo>
                <a:lnTo>
                  <a:pt x="18" y="125"/>
                </a:lnTo>
                <a:lnTo>
                  <a:pt x="15" y="129"/>
                </a:lnTo>
                <a:lnTo>
                  <a:pt x="11" y="133"/>
                </a:lnTo>
                <a:lnTo>
                  <a:pt x="9" y="136"/>
                </a:lnTo>
                <a:lnTo>
                  <a:pt x="6" y="140"/>
                </a:lnTo>
                <a:lnTo>
                  <a:pt x="4" y="143"/>
                </a:lnTo>
                <a:lnTo>
                  <a:pt x="2" y="146"/>
                </a:lnTo>
                <a:lnTo>
                  <a:pt x="1" y="150"/>
                </a:lnTo>
                <a:lnTo>
                  <a:pt x="0" y="152"/>
                </a:lnTo>
                <a:lnTo>
                  <a:pt x="1" y="155"/>
                </a:lnTo>
                <a:lnTo>
                  <a:pt x="1" y="157"/>
                </a:lnTo>
                <a:lnTo>
                  <a:pt x="3" y="159"/>
                </a:lnTo>
                <a:lnTo>
                  <a:pt x="5" y="162"/>
                </a:lnTo>
                <a:lnTo>
                  <a:pt x="7" y="163"/>
                </a:lnTo>
                <a:lnTo>
                  <a:pt x="10" y="164"/>
                </a:lnTo>
                <a:lnTo>
                  <a:pt x="14" y="166"/>
                </a:lnTo>
                <a:lnTo>
                  <a:pt x="17" y="167"/>
                </a:lnTo>
                <a:lnTo>
                  <a:pt x="20" y="167"/>
                </a:lnTo>
                <a:lnTo>
                  <a:pt x="25" y="168"/>
                </a:lnTo>
                <a:lnTo>
                  <a:pt x="29" y="168"/>
                </a:lnTo>
                <a:lnTo>
                  <a:pt x="34" y="168"/>
                </a:lnTo>
                <a:lnTo>
                  <a:pt x="39" y="167"/>
                </a:lnTo>
                <a:lnTo>
                  <a:pt x="44" y="166"/>
                </a:lnTo>
                <a:lnTo>
                  <a:pt x="49" y="164"/>
                </a:lnTo>
                <a:lnTo>
                  <a:pt x="54" y="162"/>
                </a:lnTo>
                <a:lnTo>
                  <a:pt x="64" y="160"/>
                </a:lnTo>
                <a:lnTo>
                  <a:pt x="74" y="160"/>
                </a:lnTo>
                <a:lnTo>
                  <a:pt x="83" y="162"/>
                </a:lnTo>
                <a:lnTo>
                  <a:pt x="89" y="166"/>
                </a:lnTo>
                <a:lnTo>
                  <a:pt x="95" y="172"/>
                </a:lnTo>
                <a:lnTo>
                  <a:pt x="98" y="180"/>
                </a:lnTo>
                <a:lnTo>
                  <a:pt x="101" y="189"/>
                </a:lnTo>
                <a:lnTo>
                  <a:pt x="103" y="199"/>
                </a:lnTo>
                <a:lnTo>
                  <a:pt x="104" y="209"/>
                </a:lnTo>
                <a:lnTo>
                  <a:pt x="104" y="219"/>
                </a:lnTo>
                <a:lnTo>
                  <a:pt x="103" y="229"/>
                </a:lnTo>
                <a:lnTo>
                  <a:pt x="102" y="237"/>
                </a:lnTo>
                <a:lnTo>
                  <a:pt x="100" y="244"/>
                </a:lnTo>
                <a:lnTo>
                  <a:pt x="97" y="250"/>
                </a:lnTo>
                <a:lnTo>
                  <a:pt x="94" y="255"/>
                </a:lnTo>
                <a:lnTo>
                  <a:pt x="91" y="256"/>
                </a:lnTo>
                <a:lnTo>
                  <a:pt x="86" y="258"/>
                </a:lnTo>
                <a:lnTo>
                  <a:pt x="84" y="259"/>
                </a:lnTo>
                <a:lnTo>
                  <a:pt x="82" y="262"/>
                </a:lnTo>
                <a:lnTo>
                  <a:pt x="82" y="265"/>
                </a:lnTo>
                <a:lnTo>
                  <a:pt x="83" y="269"/>
                </a:lnTo>
                <a:lnTo>
                  <a:pt x="84" y="273"/>
                </a:lnTo>
                <a:lnTo>
                  <a:pt x="85" y="277"/>
                </a:lnTo>
                <a:lnTo>
                  <a:pt x="86" y="282"/>
                </a:lnTo>
                <a:lnTo>
                  <a:pt x="88" y="287"/>
                </a:lnTo>
                <a:lnTo>
                  <a:pt x="88" y="291"/>
                </a:lnTo>
                <a:lnTo>
                  <a:pt x="88" y="295"/>
                </a:lnTo>
                <a:lnTo>
                  <a:pt x="87" y="299"/>
                </a:lnTo>
                <a:lnTo>
                  <a:pt x="85" y="304"/>
                </a:lnTo>
                <a:lnTo>
                  <a:pt x="80" y="307"/>
                </a:lnTo>
                <a:lnTo>
                  <a:pt x="75" y="311"/>
                </a:lnTo>
                <a:lnTo>
                  <a:pt x="67" y="314"/>
                </a:lnTo>
                <a:lnTo>
                  <a:pt x="57" y="316"/>
                </a:lnTo>
                <a:lnTo>
                  <a:pt x="48" y="319"/>
                </a:lnTo>
                <a:lnTo>
                  <a:pt x="41" y="321"/>
                </a:lnTo>
                <a:lnTo>
                  <a:pt x="35" y="324"/>
                </a:lnTo>
                <a:lnTo>
                  <a:pt x="30" y="326"/>
                </a:lnTo>
                <a:lnTo>
                  <a:pt x="27" y="329"/>
                </a:lnTo>
                <a:lnTo>
                  <a:pt x="24" y="332"/>
                </a:lnTo>
                <a:lnTo>
                  <a:pt x="23" y="334"/>
                </a:lnTo>
                <a:lnTo>
                  <a:pt x="23" y="337"/>
                </a:lnTo>
                <a:lnTo>
                  <a:pt x="24" y="341"/>
                </a:lnTo>
                <a:lnTo>
                  <a:pt x="25" y="344"/>
                </a:lnTo>
                <a:lnTo>
                  <a:pt x="27" y="348"/>
                </a:lnTo>
                <a:lnTo>
                  <a:pt x="30" y="351"/>
                </a:lnTo>
                <a:lnTo>
                  <a:pt x="33" y="356"/>
                </a:lnTo>
                <a:lnTo>
                  <a:pt x="37" y="359"/>
                </a:lnTo>
                <a:lnTo>
                  <a:pt x="40" y="364"/>
                </a:lnTo>
                <a:lnTo>
                  <a:pt x="44" y="369"/>
                </a:lnTo>
                <a:lnTo>
                  <a:pt x="50" y="373"/>
                </a:lnTo>
                <a:lnTo>
                  <a:pt x="56" y="377"/>
                </a:lnTo>
                <a:lnTo>
                  <a:pt x="63" y="381"/>
                </a:lnTo>
                <a:lnTo>
                  <a:pt x="71" y="384"/>
                </a:lnTo>
                <a:lnTo>
                  <a:pt x="80" y="387"/>
                </a:lnTo>
                <a:lnTo>
                  <a:pt x="89" y="389"/>
                </a:lnTo>
                <a:lnTo>
                  <a:pt x="97" y="391"/>
                </a:lnTo>
                <a:lnTo>
                  <a:pt x="106" y="392"/>
                </a:lnTo>
                <a:lnTo>
                  <a:pt x="114" y="392"/>
                </a:lnTo>
                <a:lnTo>
                  <a:pt x="122" y="391"/>
                </a:lnTo>
                <a:lnTo>
                  <a:pt x="129" y="389"/>
                </a:lnTo>
                <a:lnTo>
                  <a:pt x="134" y="387"/>
                </a:lnTo>
                <a:lnTo>
                  <a:pt x="139" y="383"/>
                </a:lnTo>
                <a:lnTo>
                  <a:pt x="142" y="377"/>
                </a:lnTo>
                <a:lnTo>
                  <a:pt x="144" y="371"/>
                </a:lnTo>
                <a:lnTo>
                  <a:pt x="144" y="365"/>
                </a:lnTo>
                <a:lnTo>
                  <a:pt x="143" y="360"/>
                </a:lnTo>
                <a:lnTo>
                  <a:pt x="142" y="357"/>
                </a:lnTo>
                <a:lnTo>
                  <a:pt x="141" y="354"/>
                </a:lnTo>
                <a:lnTo>
                  <a:pt x="139" y="352"/>
                </a:lnTo>
                <a:lnTo>
                  <a:pt x="138" y="350"/>
                </a:lnTo>
                <a:lnTo>
                  <a:pt x="136" y="349"/>
                </a:lnTo>
                <a:lnTo>
                  <a:pt x="134" y="348"/>
                </a:lnTo>
                <a:lnTo>
                  <a:pt x="133" y="347"/>
                </a:lnTo>
                <a:lnTo>
                  <a:pt x="131" y="346"/>
                </a:lnTo>
                <a:lnTo>
                  <a:pt x="127" y="345"/>
                </a:lnTo>
                <a:lnTo>
                  <a:pt x="125" y="345"/>
                </a:lnTo>
                <a:lnTo>
                  <a:pt x="124" y="344"/>
                </a:lnTo>
                <a:lnTo>
                  <a:pt x="122" y="343"/>
                </a:lnTo>
                <a:lnTo>
                  <a:pt x="121" y="341"/>
                </a:lnTo>
                <a:lnTo>
                  <a:pt x="114" y="332"/>
                </a:lnTo>
                <a:lnTo>
                  <a:pt x="109" y="325"/>
                </a:lnTo>
                <a:lnTo>
                  <a:pt x="107" y="318"/>
                </a:lnTo>
                <a:lnTo>
                  <a:pt x="106" y="313"/>
                </a:lnTo>
                <a:lnTo>
                  <a:pt x="106" y="309"/>
                </a:lnTo>
                <a:lnTo>
                  <a:pt x="108" y="306"/>
                </a:lnTo>
                <a:lnTo>
                  <a:pt x="110" y="303"/>
                </a:lnTo>
                <a:lnTo>
                  <a:pt x="114" y="301"/>
                </a:lnTo>
                <a:lnTo>
                  <a:pt x="118" y="300"/>
                </a:lnTo>
                <a:lnTo>
                  <a:pt x="123" y="300"/>
                </a:lnTo>
                <a:lnTo>
                  <a:pt x="127" y="299"/>
                </a:lnTo>
                <a:lnTo>
                  <a:pt x="132" y="299"/>
                </a:lnTo>
                <a:lnTo>
                  <a:pt x="136" y="299"/>
                </a:lnTo>
                <a:lnTo>
                  <a:pt x="140" y="300"/>
                </a:lnTo>
                <a:lnTo>
                  <a:pt x="144" y="300"/>
                </a:lnTo>
                <a:lnTo>
                  <a:pt x="147" y="300"/>
                </a:lnTo>
                <a:lnTo>
                  <a:pt x="150" y="300"/>
                </a:lnTo>
                <a:lnTo>
                  <a:pt x="152" y="300"/>
                </a:lnTo>
                <a:lnTo>
                  <a:pt x="155" y="301"/>
                </a:lnTo>
                <a:lnTo>
                  <a:pt x="161" y="302"/>
                </a:lnTo>
                <a:lnTo>
                  <a:pt x="164" y="302"/>
                </a:lnTo>
                <a:lnTo>
                  <a:pt x="166" y="302"/>
                </a:lnTo>
                <a:lnTo>
                  <a:pt x="169" y="302"/>
                </a:lnTo>
                <a:lnTo>
                  <a:pt x="171" y="301"/>
                </a:lnTo>
                <a:lnTo>
                  <a:pt x="172" y="300"/>
                </a:lnTo>
                <a:lnTo>
                  <a:pt x="173" y="299"/>
                </a:lnTo>
                <a:lnTo>
                  <a:pt x="174" y="297"/>
                </a:lnTo>
                <a:lnTo>
                  <a:pt x="175" y="295"/>
                </a:lnTo>
                <a:lnTo>
                  <a:pt x="175" y="293"/>
                </a:lnTo>
                <a:lnTo>
                  <a:pt x="174" y="289"/>
                </a:lnTo>
                <a:lnTo>
                  <a:pt x="174" y="284"/>
                </a:lnTo>
                <a:lnTo>
                  <a:pt x="173" y="279"/>
                </a:lnTo>
                <a:lnTo>
                  <a:pt x="172" y="275"/>
                </a:lnTo>
                <a:lnTo>
                  <a:pt x="170" y="271"/>
                </a:lnTo>
                <a:lnTo>
                  <a:pt x="168" y="268"/>
                </a:lnTo>
                <a:lnTo>
                  <a:pt x="165" y="265"/>
                </a:lnTo>
                <a:lnTo>
                  <a:pt x="162" y="263"/>
                </a:lnTo>
                <a:lnTo>
                  <a:pt x="159" y="261"/>
                </a:lnTo>
                <a:lnTo>
                  <a:pt x="155" y="259"/>
                </a:lnTo>
                <a:lnTo>
                  <a:pt x="152" y="258"/>
                </a:lnTo>
                <a:lnTo>
                  <a:pt x="148" y="257"/>
                </a:lnTo>
                <a:lnTo>
                  <a:pt x="145" y="256"/>
                </a:lnTo>
                <a:lnTo>
                  <a:pt x="142" y="255"/>
                </a:lnTo>
                <a:lnTo>
                  <a:pt x="139" y="255"/>
                </a:lnTo>
                <a:lnTo>
                  <a:pt x="137" y="254"/>
                </a:lnTo>
                <a:lnTo>
                  <a:pt x="135" y="254"/>
                </a:lnTo>
                <a:lnTo>
                  <a:pt x="134" y="253"/>
                </a:lnTo>
                <a:lnTo>
                  <a:pt x="132" y="252"/>
                </a:lnTo>
                <a:lnTo>
                  <a:pt x="131" y="250"/>
                </a:lnTo>
                <a:lnTo>
                  <a:pt x="129" y="248"/>
                </a:lnTo>
                <a:lnTo>
                  <a:pt x="129" y="246"/>
                </a:lnTo>
                <a:lnTo>
                  <a:pt x="129" y="243"/>
                </a:lnTo>
                <a:lnTo>
                  <a:pt x="129" y="240"/>
                </a:lnTo>
                <a:lnTo>
                  <a:pt x="129" y="236"/>
                </a:lnTo>
                <a:lnTo>
                  <a:pt x="130" y="231"/>
                </a:lnTo>
                <a:lnTo>
                  <a:pt x="130" y="227"/>
                </a:lnTo>
                <a:lnTo>
                  <a:pt x="131" y="221"/>
                </a:lnTo>
                <a:lnTo>
                  <a:pt x="131" y="213"/>
                </a:lnTo>
                <a:lnTo>
                  <a:pt x="131" y="205"/>
                </a:lnTo>
                <a:lnTo>
                  <a:pt x="131" y="196"/>
                </a:lnTo>
                <a:lnTo>
                  <a:pt x="130" y="186"/>
                </a:lnTo>
                <a:lnTo>
                  <a:pt x="129" y="174"/>
                </a:lnTo>
                <a:lnTo>
                  <a:pt x="128" y="162"/>
                </a:lnTo>
                <a:lnTo>
                  <a:pt x="127" y="157"/>
                </a:lnTo>
                <a:lnTo>
                  <a:pt x="127" y="154"/>
                </a:lnTo>
                <a:lnTo>
                  <a:pt x="128" y="151"/>
                </a:lnTo>
                <a:lnTo>
                  <a:pt x="129" y="150"/>
                </a:lnTo>
                <a:lnTo>
                  <a:pt x="131" y="150"/>
                </a:lnTo>
                <a:lnTo>
                  <a:pt x="132" y="150"/>
                </a:lnTo>
                <a:lnTo>
                  <a:pt x="134" y="151"/>
                </a:lnTo>
                <a:lnTo>
                  <a:pt x="135" y="153"/>
                </a:lnTo>
                <a:lnTo>
                  <a:pt x="138" y="155"/>
                </a:lnTo>
                <a:lnTo>
                  <a:pt x="140" y="158"/>
                </a:lnTo>
                <a:lnTo>
                  <a:pt x="142" y="160"/>
                </a:lnTo>
                <a:lnTo>
                  <a:pt x="143" y="162"/>
                </a:lnTo>
                <a:lnTo>
                  <a:pt x="145" y="164"/>
                </a:lnTo>
                <a:lnTo>
                  <a:pt x="146" y="166"/>
                </a:lnTo>
                <a:lnTo>
                  <a:pt x="147" y="167"/>
                </a:lnTo>
                <a:lnTo>
                  <a:pt x="147" y="168"/>
                </a:lnTo>
                <a:lnTo>
                  <a:pt x="147" y="169"/>
                </a:lnTo>
                <a:lnTo>
                  <a:pt x="147" y="171"/>
                </a:lnTo>
                <a:lnTo>
                  <a:pt x="146" y="173"/>
                </a:lnTo>
                <a:lnTo>
                  <a:pt x="146" y="176"/>
                </a:lnTo>
                <a:lnTo>
                  <a:pt x="146" y="180"/>
                </a:lnTo>
                <a:lnTo>
                  <a:pt x="146" y="183"/>
                </a:lnTo>
                <a:lnTo>
                  <a:pt x="145" y="187"/>
                </a:lnTo>
                <a:lnTo>
                  <a:pt x="145" y="191"/>
                </a:lnTo>
                <a:lnTo>
                  <a:pt x="145" y="194"/>
                </a:lnTo>
                <a:lnTo>
                  <a:pt x="146" y="198"/>
                </a:lnTo>
                <a:lnTo>
                  <a:pt x="146" y="202"/>
                </a:lnTo>
                <a:lnTo>
                  <a:pt x="147" y="205"/>
                </a:lnTo>
                <a:lnTo>
                  <a:pt x="148" y="208"/>
                </a:lnTo>
                <a:lnTo>
                  <a:pt x="150" y="210"/>
                </a:lnTo>
                <a:lnTo>
                  <a:pt x="152" y="212"/>
                </a:lnTo>
                <a:lnTo>
                  <a:pt x="154" y="213"/>
                </a:lnTo>
                <a:lnTo>
                  <a:pt x="157" y="214"/>
                </a:lnTo>
                <a:lnTo>
                  <a:pt x="161" y="215"/>
                </a:lnTo>
                <a:lnTo>
                  <a:pt x="165" y="216"/>
                </a:lnTo>
                <a:lnTo>
                  <a:pt x="169" y="217"/>
                </a:lnTo>
                <a:lnTo>
                  <a:pt x="174" y="218"/>
                </a:lnTo>
                <a:lnTo>
                  <a:pt x="179" y="219"/>
                </a:lnTo>
                <a:lnTo>
                  <a:pt x="184" y="219"/>
                </a:lnTo>
                <a:lnTo>
                  <a:pt x="190" y="219"/>
                </a:lnTo>
                <a:lnTo>
                  <a:pt x="195" y="219"/>
                </a:lnTo>
                <a:lnTo>
                  <a:pt x="200" y="219"/>
                </a:lnTo>
                <a:lnTo>
                  <a:pt x="205" y="219"/>
                </a:lnTo>
                <a:lnTo>
                  <a:pt x="210" y="218"/>
                </a:lnTo>
                <a:lnTo>
                  <a:pt x="213" y="217"/>
                </a:lnTo>
                <a:lnTo>
                  <a:pt x="216" y="216"/>
                </a:lnTo>
                <a:lnTo>
                  <a:pt x="219" y="215"/>
                </a:lnTo>
                <a:lnTo>
                  <a:pt x="220" y="213"/>
                </a:lnTo>
                <a:lnTo>
                  <a:pt x="222" y="211"/>
                </a:lnTo>
                <a:lnTo>
                  <a:pt x="223" y="209"/>
                </a:lnTo>
                <a:lnTo>
                  <a:pt x="225" y="206"/>
                </a:lnTo>
                <a:lnTo>
                  <a:pt x="226" y="203"/>
                </a:lnTo>
                <a:lnTo>
                  <a:pt x="227" y="201"/>
                </a:lnTo>
                <a:lnTo>
                  <a:pt x="228" y="198"/>
                </a:lnTo>
                <a:lnTo>
                  <a:pt x="229" y="194"/>
                </a:lnTo>
                <a:lnTo>
                  <a:pt x="230" y="191"/>
                </a:lnTo>
                <a:lnTo>
                  <a:pt x="230" y="188"/>
                </a:lnTo>
                <a:lnTo>
                  <a:pt x="230" y="184"/>
                </a:lnTo>
                <a:lnTo>
                  <a:pt x="229" y="181"/>
                </a:lnTo>
                <a:lnTo>
                  <a:pt x="227" y="177"/>
                </a:lnTo>
                <a:lnTo>
                  <a:pt x="225" y="173"/>
                </a:lnTo>
                <a:lnTo>
                  <a:pt x="222" y="169"/>
                </a:lnTo>
                <a:lnTo>
                  <a:pt x="218" y="165"/>
                </a:lnTo>
                <a:lnTo>
                  <a:pt x="214" y="162"/>
                </a:lnTo>
                <a:lnTo>
                  <a:pt x="210" y="159"/>
                </a:lnTo>
                <a:lnTo>
                  <a:pt x="205" y="157"/>
                </a:lnTo>
                <a:lnTo>
                  <a:pt x="201" y="155"/>
                </a:lnTo>
                <a:lnTo>
                  <a:pt x="197" y="153"/>
                </a:lnTo>
                <a:lnTo>
                  <a:pt x="193" y="151"/>
                </a:lnTo>
                <a:lnTo>
                  <a:pt x="190" y="150"/>
                </a:lnTo>
                <a:lnTo>
                  <a:pt x="187" y="149"/>
                </a:lnTo>
                <a:lnTo>
                  <a:pt x="184" y="148"/>
                </a:lnTo>
                <a:lnTo>
                  <a:pt x="182" y="147"/>
                </a:lnTo>
                <a:lnTo>
                  <a:pt x="179" y="147"/>
                </a:lnTo>
                <a:lnTo>
                  <a:pt x="177" y="147"/>
                </a:lnTo>
                <a:lnTo>
                  <a:pt x="175" y="147"/>
                </a:lnTo>
                <a:lnTo>
                  <a:pt x="173" y="147"/>
                </a:lnTo>
                <a:lnTo>
                  <a:pt x="172" y="148"/>
                </a:lnTo>
                <a:lnTo>
                  <a:pt x="170" y="148"/>
                </a:lnTo>
                <a:lnTo>
                  <a:pt x="168" y="149"/>
                </a:lnTo>
                <a:lnTo>
                  <a:pt x="165" y="149"/>
                </a:lnTo>
                <a:lnTo>
                  <a:pt x="163" y="148"/>
                </a:lnTo>
                <a:lnTo>
                  <a:pt x="162" y="145"/>
                </a:lnTo>
                <a:lnTo>
                  <a:pt x="161" y="142"/>
                </a:lnTo>
                <a:lnTo>
                  <a:pt x="160" y="138"/>
                </a:lnTo>
                <a:lnTo>
                  <a:pt x="160" y="134"/>
                </a:lnTo>
                <a:lnTo>
                  <a:pt x="160" y="129"/>
                </a:lnTo>
                <a:lnTo>
                  <a:pt x="160" y="123"/>
                </a:lnTo>
                <a:lnTo>
                  <a:pt x="161" y="117"/>
                </a:lnTo>
                <a:lnTo>
                  <a:pt x="162" y="111"/>
                </a:lnTo>
                <a:lnTo>
                  <a:pt x="163" y="105"/>
                </a:lnTo>
                <a:lnTo>
                  <a:pt x="164" y="99"/>
                </a:lnTo>
                <a:lnTo>
                  <a:pt x="166" y="94"/>
                </a:lnTo>
                <a:lnTo>
                  <a:pt x="167" y="88"/>
                </a:lnTo>
                <a:lnTo>
                  <a:pt x="169" y="83"/>
                </a:lnTo>
                <a:lnTo>
                  <a:pt x="171" y="78"/>
                </a:lnTo>
                <a:lnTo>
                  <a:pt x="173" y="73"/>
                </a:lnTo>
                <a:lnTo>
                  <a:pt x="174" y="68"/>
                </a:lnTo>
                <a:lnTo>
                  <a:pt x="175" y="63"/>
                </a:lnTo>
                <a:lnTo>
                  <a:pt x="176" y="56"/>
                </a:lnTo>
                <a:lnTo>
                  <a:pt x="176" y="50"/>
                </a:lnTo>
                <a:lnTo>
                  <a:pt x="177" y="43"/>
                </a:lnTo>
                <a:lnTo>
                  <a:pt x="176" y="36"/>
                </a:lnTo>
                <a:lnTo>
                  <a:pt x="176" y="30"/>
                </a:lnTo>
                <a:lnTo>
                  <a:pt x="174" y="24"/>
                </a:lnTo>
                <a:lnTo>
                  <a:pt x="173" y="18"/>
                </a:lnTo>
                <a:lnTo>
                  <a:pt x="170" y="13"/>
                </a:lnTo>
                <a:lnTo>
                  <a:pt x="167" y="8"/>
                </a:lnTo>
                <a:lnTo>
                  <a:pt x="162" y="4"/>
                </a:lnTo>
                <a:lnTo>
                  <a:pt x="157" y="2"/>
                </a:lnTo>
                <a:lnTo>
                  <a:pt x="151" y="0"/>
                </a:lnTo>
                <a:lnTo>
                  <a:pt x="144" y="0"/>
                </a:lnTo>
                <a:lnTo>
                  <a:pt x="137" y="1"/>
                </a:lnTo>
                <a:lnTo>
                  <a:pt x="133" y="1"/>
                </a:lnTo>
                <a:lnTo>
                  <a:pt x="128" y="2"/>
                </a:lnTo>
                <a:lnTo>
                  <a:pt x="125" y="2"/>
                </a:lnTo>
                <a:lnTo>
                  <a:pt x="122" y="3"/>
                </a:lnTo>
                <a:lnTo>
                  <a:pt x="120" y="4"/>
                </a:lnTo>
                <a:lnTo>
                  <a:pt x="119" y="4"/>
                </a:lnTo>
                <a:lnTo>
                  <a:pt x="118" y="5"/>
                </a:lnTo>
                <a:lnTo>
                  <a:pt x="118" y="6"/>
                </a:lnTo>
                <a:lnTo>
                  <a:pt x="119" y="6"/>
                </a:lnTo>
                <a:lnTo>
                  <a:pt x="120" y="6"/>
                </a:lnTo>
                <a:lnTo>
                  <a:pt x="120" y="7"/>
                </a:lnTo>
                <a:lnTo>
                  <a:pt x="121" y="7"/>
                </a:lnTo>
              </a:path>
            </a:pathLst>
          </a:custGeom>
          <a:solidFill>
            <a:srgbClr val="CB987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3" name="Freeform 85"/>
          <p:cNvSpPr>
            <a:spLocks/>
          </p:cNvSpPr>
          <p:nvPr/>
        </p:nvSpPr>
        <p:spPr bwMode="auto">
          <a:xfrm>
            <a:off x="6370638" y="4078288"/>
            <a:ext cx="498475" cy="231775"/>
          </a:xfrm>
          <a:custGeom>
            <a:avLst/>
            <a:gdLst>
              <a:gd name="T0" fmla="*/ 2147483647 w 314"/>
              <a:gd name="T1" fmla="*/ 2147483647 h 146"/>
              <a:gd name="T2" fmla="*/ 2147483647 w 314"/>
              <a:gd name="T3" fmla="*/ 2147483647 h 146"/>
              <a:gd name="T4" fmla="*/ 2147483647 w 314"/>
              <a:gd name="T5" fmla="*/ 2147483647 h 146"/>
              <a:gd name="T6" fmla="*/ 2147483647 w 314"/>
              <a:gd name="T7" fmla="*/ 2147483647 h 146"/>
              <a:gd name="T8" fmla="*/ 2147483647 w 314"/>
              <a:gd name="T9" fmla="*/ 2147483647 h 146"/>
              <a:gd name="T10" fmla="*/ 2147483647 w 314"/>
              <a:gd name="T11" fmla="*/ 2147483647 h 146"/>
              <a:gd name="T12" fmla="*/ 2147483647 w 314"/>
              <a:gd name="T13" fmla="*/ 2147483647 h 146"/>
              <a:gd name="T14" fmla="*/ 2147483647 w 314"/>
              <a:gd name="T15" fmla="*/ 2147483647 h 146"/>
              <a:gd name="T16" fmla="*/ 2147483647 w 314"/>
              <a:gd name="T17" fmla="*/ 2147483647 h 146"/>
              <a:gd name="T18" fmla="*/ 2147483647 w 314"/>
              <a:gd name="T19" fmla="*/ 2147483647 h 146"/>
              <a:gd name="T20" fmla="*/ 2147483647 w 314"/>
              <a:gd name="T21" fmla="*/ 2147483647 h 146"/>
              <a:gd name="T22" fmla="*/ 2147483647 w 314"/>
              <a:gd name="T23" fmla="*/ 2147483647 h 146"/>
              <a:gd name="T24" fmla="*/ 2147483647 w 314"/>
              <a:gd name="T25" fmla="*/ 2147483647 h 146"/>
              <a:gd name="T26" fmla="*/ 2147483647 w 314"/>
              <a:gd name="T27" fmla="*/ 2147483647 h 146"/>
              <a:gd name="T28" fmla="*/ 2147483647 w 314"/>
              <a:gd name="T29" fmla="*/ 2147483647 h 146"/>
              <a:gd name="T30" fmla="*/ 2147483647 w 314"/>
              <a:gd name="T31" fmla="*/ 2147483647 h 146"/>
              <a:gd name="T32" fmla="*/ 2147483647 w 314"/>
              <a:gd name="T33" fmla="*/ 2147483647 h 146"/>
              <a:gd name="T34" fmla="*/ 2147483647 w 314"/>
              <a:gd name="T35" fmla="*/ 2147483647 h 146"/>
              <a:gd name="T36" fmla="*/ 2147483647 w 314"/>
              <a:gd name="T37" fmla="*/ 2147483647 h 146"/>
              <a:gd name="T38" fmla="*/ 2147483647 w 314"/>
              <a:gd name="T39" fmla="*/ 2147483647 h 146"/>
              <a:gd name="T40" fmla="*/ 2147483647 w 314"/>
              <a:gd name="T41" fmla="*/ 2147483647 h 146"/>
              <a:gd name="T42" fmla="*/ 2147483647 w 314"/>
              <a:gd name="T43" fmla="*/ 2147483647 h 146"/>
              <a:gd name="T44" fmla="*/ 2147483647 w 314"/>
              <a:gd name="T45" fmla="*/ 2147483647 h 146"/>
              <a:gd name="T46" fmla="*/ 2147483647 w 314"/>
              <a:gd name="T47" fmla="*/ 2147483647 h 146"/>
              <a:gd name="T48" fmla="*/ 2147483647 w 314"/>
              <a:gd name="T49" fmla="*/ 2147483647 h 146"/>
              <a:gd name="T50" fmla="*/ 2147483647 w 314"/>
              <a:gd name="T51" fmla="*/ 2147483647 h 146"/>
              <a:gd name="T52" fmla="*/ 2147483647 w 314"/>
              <a:gd name="T53" fmla="*/ 2147483647 h 146"/>
              <a:gd name="T54" fmla="*/ 2147483647 w 314"/>
              <a:gd name="T55" fmla="*/ 2147483647 h 146"/>
              <a:gd name="T56" fmla="*/ 2147483647 w 314"/>
              <a:gd name="T57" fmla="*/ 2147483647 h 146"/>
              <a:gd name="T58" fmla="*/ 2147483647 w 314"/>
              <a:gd name="T59" fmla="*/ 2147483647 h 146"/>
              <a:gd name="T60" fmla="*/ 2147483647 w 314"/>
              <a:gd name="T61" fmla="*/ 2147483647 h 146"/>
              <a:gd name="T62" fmla="*/ 2147483647 w 314"/>
              <a:gd name="T63" fmla="*/ 2147483647 h 146"/>
              <a:gd name="T64" fmla="*/ 2147483647 w 314"/>
              <a:gd name="T65" fmla="*/ 2147483647 h 146"/>
              <a:gd name="T66" fmla="*/ 2147483647 w 314"/>
              <a:gd name="T67" fmla="*/ 2147483647 h 146"/>
              <a:gd name="T68" fmla="*/ 2147483647 w 314"/>
              <a:gd name="T69" fmla="*/ 2147483647 h 146"/>
              <a:gd name="T70" fmla="*/ 2147483647 w 314"/>
              <a:gd name="T71" fmla="*/ 2147483647 h 146"/>
              <a:gd name="T72" fmla="*/ 2147483647 w 314"/>
              <a:gd name="T73" fmla="*/ 2147483647 h 146"/>
              <a:gd name="T74" fmla="*/ 2147483647 w 314"/>
              <a:gd name="T75" fmla="*/ 2147483647 h 146"/>
              <a:gd name="T76" fmla="*/ 2147483647 w 314"/>
              <a:gd name="T77" fmla="*/ 2147483647 h 146"/>
              <a:gd name="T78" fmla="*/ 2147483647 w 314"/>
              <a:gd name="T79" fmla="*/ 2147483647 h 1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14"/>
              <a:gd name="T121" fmla="*/ 0 h 146"/>
              <a:gd name="T122" fmla="*/ 314 w 314"/>
              <a:gd name="T123" fmla="*/ 146 h 14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14" h="146">
                <a:moveTo>
                  <a:pt x="313" y="145"/>
                </a:moveTo>
                <a:lnTo>
                  <a:pt x="310" y="140"/>
                </a:lnTo>
                <a:lnTo>
                  <a:pt x="307" y="134"/>
                </a:lnTo>
                <a:lnTo>
                  <a:pt x="303" y="130"/>
                </a:lnTo>
                <a:lnTo>
                  <a:pt x="298" y="124"/>
                </a:lnTo>
                <a:lnTo>
                  <a:pt x="293" y="119"/>
                </a:lnTo>
                <a:lnTo>
                  <a:pt x="287" y="114"/>
                </a:lnTo>
                <a:lnTo>
                  <a:pt x="282" y="109"/>
                </a:lnTo>
                <a:lnTo>
                  <a:pt x="276" y="104"/>
                </a:lnTo>
                <a:lnTo>
                  <a:pt x="270" y="99"/>
                </a:lnTo>
                <a:lnTo>
                  <a:pt x="263" y="94"/>
                </a:lnTo>
                <a:lnTo>
                  <a:pt x="257" y="90"/>
                </a:lnTo>
                <a:lnTo>
                  <a:pt x="250" y="85"/>
                </a:lnTo>
                <a:lnTo>
                  <a:pt x="244" y="82"/>
                </a:lnTo>
                <a:lnTo>
                  <a:pt x="238" y="79"/>
                </a:lnTo>
                <a:lnTo>
                  <a:pt x="234" y="75"/>
                </a:lnTo>
                <a:lnTo>
                  <a:pt x="229" y="72"/>
                </a:lnTo>
                <a:lnTo>
                  <a:pt x="224" y="69"/>
                </a:lnTo>
                <a:lnTo>
                  <a:pt x="220" y="66"/>
                </a:lnTo>
                <a:lnTo>
                  <a:pt x="216" y="63"/>
                </a:lnTo>
                <a:lnTo>
                  <a:pt x="212" y="60"/>
                </a:lnTo>
                <a:lnTo>
                  <a:pt x="209" y="58"/>
                </a:lnTo>
                <a:lnTo>
                  <a:pt x="206" y="55"/>
                </a:lnTo>
                <a:lnTo>
                  <a:pt x="203" y="53"/>
                </a:lnTo>
                <a:lnTo>
                  <a:pt x="200" y="51"/>
                </a:lnTo>
                <a:lnTo>
                  <a:pt x="197" y="49"/>
                </a:lnTo>
                <a:lnTo>
                  <a:pt x="194" y="48"/>
                </a:lnTo>
                <a:lnTo>
                  <a:pt x="191" y="48"/>
                </a:lnTo>
                <a:lnTo>
                  <a:pt x="188" y="48"/>
                </a:lnTo>
                <a:lnTo>
                  <a:pt x="184" y="49"/>
                </a:lnTo>
                <a:lnTo>
                  <a:pt x="181" y="50"/>
                </a:lnTo>
                <a:lnTo>
                  <a:pt x="177" y="53"/>
                </a:lnTo>
                <a:lnTo>
                  <a:pt x="172" y="56"/>
                </a:lnTo>
                <a:lnTo>
                  <a:pt x="166" y="60"/>
                </a:lnTo>
                <a:lnTo>
                  <a:pt x="159" y="65"/>
                </a:lnTo>
                <a:lnTo>
                  <a:pt x="151" y="71"/>
                </a:lnTo>
                <a:lnTo>
                  <a:pt x="142" y="77"/>
                </a:lnTo>
                <a:lnTo>
                  <a:pt x="132" y="83"/>
                </a:lnTo>
                <a:lnTo>
                  <a:pt x="122" y="89"/>
                </a:lnTo>
                <a:lnTo>
                  <a:pt x="111" y="95"/>
                </a:lnTo>
                <a:lnTo>
                  <a:pt x="99" y="102"/>
                </a:lnTo>
                <a:lnTo>
                  <a:pt x="87" y="108"/>
                </a:lnTo>
                <a:lnTo>
                  <a:pt x="76" y="112"/>
                </a:lnTo>
                <a:lnTo>
                  <a:pt x="64" y="117"/>
                </a:lnTo>
                <a:lnTo>
                  <a:pt x="51" y="121"/>
                </a:lnTo>
                <a:lnTo>
                  <a:pt x="39" y="124"/>
                </a:lnTo>
                <a:lnTo>
                  <a:pt x="28" y="126"/>
                </a:lnTo>
                <a:lnTo>
                  <a:pt x="17" y="126"/>
                </a:lnTo>
                <a:lnTo>
                  <a:pt x="7" y="125"/>
                </a:lnTo>
                <a:lnTo>
                  <a:pt x="1" y="122"/>
                </a:lnTo>
                <a:lnTo>
                  <a:pt x="0" y="117"/>
                </a:lnTo>
                <a:lnTo>
                  <a:pt x="5" y="109"/>
                </a:lnTo>
                <a:lnTo>
                  <a:pt x="15" y="102"/>
                </a:lnTo>
                <a:lnTo>
                  <a:pt x="28" y="92"/>
                </a:lnTo>
                <a:lnTo>
                  <a:pt x="44" y="82"/>
                </a:lnTo>
                <a:lnTo>
                  <a:pt x="63" y="70"/>
                </a:lnTo>
                <a:lnTo>
                  <a:pt x="83" y="59"/>
                </a:lnTo>
                <a:lnTo>
                  <a:pt x="104" y="48"/>
                </a:lnTo>
                <a:lnTo>
                  <a:pt x="126" y="37"/>
                </a:lnTo>
                <a:lnTo>
                  <a:pt x="146" y="27"/>
                </a:lnTo>
                <a:lnTo>
                  <a:pt x="166" y="18"/>
                </a:lnTo>
                <a:lnTo>
                  <a:pt x="183" y="11"/>
                </a:lnTo>
                <a:lnTo>
                  <a:pt x="197" y="5"/>
                </a:lnTo>
                <a:lnTo>
                  <a:pt x="208" y="1"/>
                </a:lnTo>
                <a:lnTo>
                  <a:pt x="215" y="0"/>
                </a:lnTo>
                <a:lnTo>
                  <a:pt x="220" y="1"/>
                </a:lnTo>
                <a:lnTo>
                  <a:pt x="226" y="3"/>
                </a:lnTo>
                <a:lnTo>
                  <a:pt x="232" y="7"/>
                </a:lnTo>
                <a:lnTo>
                  <a:pt x="238" y="12"/>
                </a:lnTo>
                <a:lnTo>
                  <a:pt x="245" y="18"/>
                </a:lnTo>
                <a:lnTo>
                  <a:pt x="252" y="25"/>
                </a:lnTo>
                <a:lnTo>
                  <a:pt x="259" y="34"/>
                </a:lnTo>
                <a:lnTo>
                  <a:pt x="267" y="43"/>
                </a:lnTo>
                <a:lnTo>
                  <a:pt x="274" y="53"/>
                </a:lnTo>
                <a:lnTo>
                  <a:pt x="281" y="64"/>
                </a:lnTo>
                <a:lnTo>
                  <a:pt x="287" y="77"/>
                </a:lnTo>
                <a:lnTo>
                  <a:pt x="293" y="89"/>
                </a:lnTo>
                <a:lnTo>
                  <a:pt x="299" y="102"/>
                </a:lnTo>
                <a:lnTo>
                  <a:pt x="305" y="116"/>
                </a:lnTo>
                <a:lnTo>
                  <a:pt x="309" y="131"/>
                </a:lnTo>
                <a:lnTo>
                  <a:pt x="313" y="145"/>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4" name="Freeform 86"/>
          <p:cNvSpPr>
            <a:spLocks/>
          </p:cNvSpPr>
          <p:nvPr/>
        </p:nvSpPr>
        <p:spPr bwMode="auto">
          <a:xfrm>
            <a:off x="6657975" y="4573588"/>
            <a:ext cx="47625" cy="11112"/>
          </a:xfrm>
          <a:custGeom>
            <a:avLst/>
            <a:gdLst>
              <a:gd name="T0" fmla="*/ 2147483647 w 30"/>
              <a:gd name="T1" fmla="*/ 2147483647 h 7"/>
              <a:gd name="T2" fmla="*/ 2147483647 w 30"/>
              <a:gd name="T3" fmla="*/ 2147483647 h 7"/>
              <a:gd name="T4" fmla="*/ 2147483647 w 30"/>
              <a:gd name="T5" fmla="*/ 2147483647 h 7"/>
              <a:gd name="T6" fmla="*/ 2147483647 w 30"/>
              <a:gd name="T7" fmla="*/ 2147483647 h 7"/>
              <a:gd name="T8" fmla="*/ 2147483647 w 30"/>
              <a:gd name="T9" fmla="*/ 0 h 7"/>
              <a:gd name="T10" fmla="*/ 2147483647 w 30"/>
              <a:gd name="T11" fmla="*/ 0 h 7"/>
              <a:gd name="T12" fmla="*/ 2147483647 w 30"/>
              <a:gd name="T13" fmla="*/ 0 h 7"/>
              <a:gd name="T14" fmla="*/ 2147483647 w 30"/>
              <a:gd name="T15" fmla="*/ 0 h 7"/>
              <a:gd name="T16" fmla="*/ 2147483647 w 30"/>
              <a:gd name="T17" fmla="*/ 0 h 7"/>
              <a:gd name="T18" fmla="*/ 2147483647 w 30"/>
              <a:gd name="T19" fmla="*/ 0 h 7"/>
              <a:gd name="T20" fmla="*/ 2147483647 w 30"/>
              <a:gd name="T21" fmla="*/ 0 h 7"/>
              <a:gd name="T22" fmla="*/ 2147483647 w 30"/>
              <a:gd name="T23" fmla="*/ 2147483647 h 7"/>
              <a:gd name="T24" fmla="*/ 2147483647 w 30"/>
              <a:gd name="T25" fmla="*/ 2147483647 h 7"/>
              <a:gd name="T26" fmla="*/ 2147483647 w 30"/>
              <a:gd name="T27" fmla="*/ 2147483647 h 7"/>
              <a:gd name="T28" fmla="*/ 2147483647 w 30"/>
              <a:gd name="T29" fmla="*/ 2147483647 h 7"/>
              <a:gd name="T30" fmla="*/ 2147483647 w 30"/>
              <a:gd name="T31" fmla="*/ 2147483647 h 7"/>
              <a:gd name="T32" fmla="*/ 2147483647 w 30"/>
              <a:gd name="T33" fmla="*/ 2147483647 h 7"/>
              <a:gd name="T34" fmla="*/ 0 w 30"/>
              <a:gd name="T35" fmla="*/ 2147483647 h 7"/>
              <a:gd name="T36" fmla="*/ 0 w 30"/>
              <a:gd name="T37" fmla="*/ 2147483647 h 7"/>
              <a:gd name="T38" fmla="*/ 2147483647 w 30"/>
              <a:gd name="T39" fmla="*/ 2147483647 h 7"/>
              <a:gd name="T40" fmla="*/ 2147483647 w 30"/>
              <a:gd name="T41" fmla="*/ 2147483647 h 7"/>
              <a:gd name="T42" fmla="*/ 2147483647 w 30"/>
              <a:gd name="T43" fmla="*/ 2147483647 h 7"/>
              <a:gd name="T44" fmla="*/ 2147483647 w 30"/>
              <a:gd name="T45" fmla="*/ 2147483647 h 7"/>
              <a:gd name="T46" fmla="*/ 2147483647 w 30"/>
              <a:gd name="T47" fmla="*/ 2147483647 h 7"/>
              <a:gd name="T48" fmla="*/ 2147483647 w 30"/>
              <a:gd name="T49" fmla="*/ 2147483647 h 7"/>
              <a:gd name="T50" fmla="*/ 2147483647 w 30"/>
              <a:gd name="T51" fmla="*/ 2147483647 h 7"/>
              <a:gd name="T52" fmla="*/ 2147483647 w 30"/>
              <a:gd name="T53" fmla="*/ 2147483647 h 7"/>
              <a:gd name="T54" fmla="*/ 2147483647 w 30"/>
              <a:gd name="T55" fmla="*/ 2147483647 h 7"/>
              <a:gd name="T56" fmla="*/ 2147483647 w 30"/>
              <a:gd name="T57" fmla="*/ 2147483647 h 7"/>
              <a:gd name="T58" fmla="*/ 2147483647 w 30"/>
              <a:gd name="T59" fmla="*/ 2147483647 h 7"/>
              <a:gd name="T60" fmla="*/ 2147483647 w 30"/>
              <a:gd name="T61" fmla="*/ 2147483647 h 7"/>
              <a:gd name="T62" fmla="*/ 2147483647 w 30"/>
              <a:gd name="T63" fmla="*/ 2147483647 h 7"/>
              <a:gd name="T64" fmla="*/ 2147483647 w 30"/>
              <a:gd name="T65" fmla="*/ 2147483647 h 7"/>
              <a:gd name="T66" fmla="*/ 2147483647 w 30"/>
              <a:gd name="T67" fmla="*/ 2147483647 h 7"/>
              <a:gd name="T68" fmla="*/ 2147483647 w 30"/>
              <a:gd name="T69" fmla="*/ 2147483647 h 7"/>
              <a:gd name="T70" fmla="*/ 2147483647 w 30"/>
              <a:gd name="T71" fmla="*/ 2147483647 h 7"/>
              <a:gd name="T72" fmla="*/ 2147483647 w 30"/>
              <a:gd name="T73" fmla="*/ 2147483647 h 7"/>
              <a:gd name="T74" fmla="*/ 2147483647 w 30"/>
              <a:gd name="T75" fmla="*/ 2147483647 h 7"/>
              <a:gd name="T76" fmla="*/ 2147483647 w 30"/>
              <a:gd name="T77" fmla="*/ 2147483647 h 7"/>
              <a:gd name="T78" fmla="*/ 2147483647 w 30"/>
              <a:gd name="T79" fmla="*/ 2147483647 h 7"/>
              <a:gd name="T80" fmla="*/ 2147483647 w 30"/>
              <a:gd name="T81" fmla="*/ 2147483647 h 7"/>
              <a:gd name="T82" fmla="*/ 2147483647 w 30"/>
              <a:gd name="T83" fmla="*/ 2147483647 h 7"/>
              <a:gd name="T84" fmla="*/ 2147483647 w 30"/>
              <a:gd name="T85" fmla="*/ 2147483647 h 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
              <a:gd name="T130" fmla="*/ 0 h 7"/>
              <a:gd name="T131" fmla="*/ 30 w 30"/>
              <a:gd name="T132" fmla="*/ 7 h 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 h="7">
                <a:moveTo>
                  <a:pt x="29" y="2"/>
                </a:moveTo>
                <a:lnTo>
                  <a:pt x="29" y="1"/>
                </a:lnTo>
                <a:lnTo>
                  <a:pt x="28" y="1"/>
                </a:lnTo>
                <a:lnTo>
                  <a:pt x="27" y="0"/>
                </a:lnTo>
                <a:lnTo>
                  <a:pt x="25" y="0"/>
                </a:lnTo>
                <a:lnTo>
                  <a:pt x="22" y="0"/>
                </a:lnTo>
                <a:lnTo>
                  <a:pt x="21" y="0"/>
                </a:lnTo>
                <a:lnTo>
                  <a:pt x="18" y="0"/>
                </a:lnTo>
                <a:lnTo>
                  <a:pt x="16" y="0"/>
                </a:lnTo>
                <a:lnTo>
                  <a:pt x="12" y="0"/>
                </a:lnTo>
                <a:lnTo>
                  <a:pt x="10" y="1"/>
                </a:lnTo>
                <a:lnTo>
                  <a:pt x="7" y="1"/>
                </a:lnTo>
                <a:lnTo>
                  <a:pt x="6" y="1"/>
                </a:lnTo>
                <a:lnTo>
                  <a:pt x="3" y="1"/>
                </a:lnTo>
                <a:lnTo>
                  <a:pt x="2" y="2"/>
                </a:lnTo>
                <a:lnTo>
                  <a:pt x="1" y="2"/>
                </a:lnTo>
                <a:lnTo>
                  <a:pt x="0" y="2"/>
                </a:lnTo>
                <a:lnTo>
                  <a:pt x="0" y="3"/>
                </a:lnTo>
                <a:lnTo>
                  <a:pt x="1" y="3"/>
                </a:lnTo>
                <a:lnTo>
                  <a:pt x="2" y="3"/>
                </a:lnTo>
                <a:lnTo>
                  <a:pt x="7" y="3"/>
                </a:lnTo>
                <a:lnTo>
                  <a:pt x="8" y="3"/>
                </a:lnTo>
                <a:lnTo>
                  <a:pt x="10" y="3"/>
                </a:lnTo>
                <a:lnTo>
                  <a:pt x="11" y="3"/>
                </a:lnTo>
                <a:lnTo>
                  <a:pt x="12" y="3"/>
                </a:lnTo>
                <a:lnTo>
                  <a:pt x="13" y="3"/>
                </a:lnTo>
                <a:lnTo>
                  <a:pt x="15" y="4"/>
                </a:lnTo>
                <a:lnTo>
                  <a:pt x="16" y="4"/>
                </a:lnTo>
                <a:lnTo>
                  <a:pt x="17" y="4"/>
                </a:lnTo>
                <a:lnTo>
                  <a:pt x="18" y="5"/>
                </a:lnTo>
                <a:lnTo>
                  <a:pt x="19" y="5"/>
                </a:lnTo>
                <a:lnTo>
                  <a:pt x="21" y="6"/>
                </a:lnTo>
                <a:lnTo>
                  <a:pt x="22" y="6"/>
                </a:lnTo>
                <a:lnTo>
                  <a:pt x="23" y="6"/>
                </a:lnTo>
                <a:lnTo>
                  <a:pt x="24" y="6"/>
                </a:lnTo>
                <a:lnTo>
                  <a:pt x="25" y="5"/>
                </a:lnTo>
                <a:lnTo>
                  <a:pt x="26" y="5"/>
                </a:lnTo>
                <a:lnTo>
                  <a:pt x="27" y="4"/>
                </a:lnTo>
                <a:lnTo>
                  <a:pt x="28" y="3"/>
                </a:lnTo>
                <a:lnTo>
                  <a:pt x="29" y="2"/>
                </a:lnTo>
              </a:path>
            </a:pathLst>
          </a:custGeom>
          <a:solidFill>
            <a:srgbClr val="7F3319"/>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5" name="Freeform 87"/>
          <p:cNvSpPr>
            <a:spLocks/>
          </p:cNvSpPr>
          <p:nvPr/>
        </p:nvSpPr>
        <p:spPr bwMode="auto">
          <a:xfrm>
            <a:off x="6732588" y="4586288"/>
            <a:ext cx="38100" cy="3175"/>
          </a:xfrm>
          <a:custGeom>
            <a:avLst/>
            <a:gdLst>
              <a:gd name="T0" fmla="*/ 2147483647 w 24"/>
              <a:gd name="T1" fmla="*/ 2147483647 h 2"/>
              <a:gd name="T2" fmla="*/ 2147483647 w 24"/>
              <a:gd name="T3" fmla="*/ 2147483647 h 2"/>
              <a:gd name="T4" fmla="*/ 2147483647 w 24"/>
              <a:gd name="T5" fmla="*/ 0 h 2"/>
              <a:gd name="T6" fmla="*/ 2147483647 w 24"/>
              <a:gd name="T7" fmla="*/ 0 h 2"/>
              <a:gd name="T8" fmla="*/ 2147483647 w 24"/>
              <a:gd name="T9" fmla="*/ 0 h 2"/>
              <a:gd name="T10" fmla="*/ 2147483647 w 24"/>
              <a:gd name="T11" fmla="*/ 0 h 2"/>
              <a:gd name="T12" fmla="*/ 2147483647 w 24"/>
              <a:gd name="T13" fmla="*/ 0 h 2"/>
              <a:gd name="T14" fmla="*/ 2147483647 w 24"/>
              <a:gd name="T15" fmla="*/ 0 h 2"/>
              <a:gd name="T16" fmla="*/ 2147483647 w 24"/>
              <a:gd name="T17" fmla="*/ 0 h 2"/>
              <a:gd name="T18" fmla="*/ 2147483647 w 24"/>
              <a:gd name="T19" fmla="*/ 0 h 2"/>
              <a:gd name="T20" fmla="*/ 2147483647 w 24"/>
              <a:gd name="T21" fmla="*/ 0 h 2"/>
              <a:gd name="T22" fmla="*/ 2147483647 w 24"/>
              <a:gd name="T23" fmla="*/ 0 h 2"/>
              <a:gd name="T24" fmla="*/ 2147483647 w 24"/>
              <a:gd name="T25" fmla="*/ 0 h 2"/>
              <a:gd name="T26" fmla="*/ 2147483647 w 24"/>
              <a:gd name="T27" fmla="*/ 2147483647 h 2"/>
              <a:gd name="T28" fmla="*/ 2147483647 w 24"/>
              <a:gd name="T29" fmla="*/ 2147483647 h 2"/>
              <a:gd name="T30" fmla="*/ 2147483647 w 24"/>
              <a:gd name="T31" fmla="*/ 2147483647 h 2"/>
              <a:gd name="T32" fmla="*/ 2147483647 w 24"/>
              <a:gd name="T33" fmla="*/ 2147483647 h 2"/>
              <a:gd name="T34" fmla="*/ 2147483647 w 24"/>
              <a:gd name="T35" fmla="*/ 2147483647 h 2"/>
              <a:gd name="T36" fmla="*/ 2147483647 w 24"/>
              <a:gd name="T37" fmla="*/ 2147483647 h 2"/>
              <a:gd name="T38" fmla="*/ 2147483647 w 24"/>
              <a:gd name="T39" fmla="*/ 2147483647 h 2"/>
              <a:gd name="T40" fmla="*/ 2147483647 w 24"/>
              <a:gd name="T41" fmla="*/ 2147483647 h 2"/>
              <a:gd name="T42" fmla="*/ 2147483647 w 24"/>
              <a:gd name="T43" fmla="*/ 2147483647 h 2"/>
              <a:gd name="T44" fmla="*/ 2147483647 w 24"/>
              <a:gd name="T45" fmla="*/ 2147483647 h 2"/>
              <a:gd name="T46" fmla="*/ 2147483647 w 24"/>
              <a:gd name="T47" fmla="*/ 2147483647 h 2"/>
              <a:gd name="T48" fmla="*/ 2147483647 w 24"/>
              <a:gd name="T49" fmla="*/ 2147483647 h 2"/>
              <a:gd name="T50" fmla="*/ 2147483647 w 24"/>
              <a:gd name="T51" fmla="*/ 2147483647 h 2"/>
              <a:gd name="T52" fmla="*/ 2147483647 w 24"/>
              <a:gd name="T53" fmla="*/ 2147483647 h 2"/>
              <a:gd name="T54" fmla="*/ 2147483647 w 24"/>
              <a:gd name="T55" fmla="*/ 2147483647 h 2"/>
              <a:gd name="T56" fmla="*/ 2147483647 w 24"/>
              <a:gd name="T57" fmla="*/ 2147483647 h 2"/>
              <a:gd name="T58" fmla="*/ 2147483647 w 24"/>
              <a:gd name="T59" fmla="*/ 2147483647 h 2"/>
              <a:gd name="T60" fmla="*/ 2147483647 w 24"/>
              <a:gd name="T61" fmla="*/ 2147483647 h 2"/>
              <a:gd name="T62" fmla="*/ 2147483647 w 24"/>
              <a:gd name="T63" fmla="*/ 2147483647 h 2"/>
              <a:gd name="T64" fmla="*/ 2147483647 w 24"/>
              <a:gd name="T65" fmla="*/ 2147483647 h 2"/>
              <a:gd name="T66" fmla="*/ 0 w 24"/>
              <a:gd name="T67" fmla="*/ 2147483647 h 2"/>
              <a:gd name="T68" fmla="*/ 2147483647 w 24"/>
              <a:gd name="T69" fmla="*/ 2147483647 h 2"/>
              <a:gd name="T70" fmla="*/ 2147483647 w 24"/>
              <a:gd name="T71" fmla="*/ 2147483647 h 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
              <a:gd name="T109" fmla="*/ 0 h 2"/>
              <a:gd name="T110" fmla="*/ 24 w 24"/>
              <a:gd name="T111" fmla="*/ 2 h 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 h="2">
                <a:moveTo>
                  <a:pt x="2" y="1"/>
                </a:moveTo>
                <a:lnTo>
                  <a:pt x="3" y="1"/>
                </a:lnTo>
                <a:lnTo>
                  <a:pt x="5" y="0"/>
                </a:lnTo>
                <a:lnTo>
                  <a:pt x="6" y="0"/>
                </a:lnTo>
                <a:lnTo>
                  <a:pt x="8" y="0"/>
                </a:lnTo>
                <a:lnTo>
                  <a:pt x="10" y="0"/>
                </a:lnTo>
                <a:lnTo>
                  <a:pt x="12" y="0"/>
                </a:lnTo>
                <a:lnTo>
                  <a:pt x="13" y="0"/>
                </a:lnTo>
                <a:lnTo>
                  <a:pt x="15" y="0"/>
                </a:lnTo>
                <a:lnTo>
                  <a:pt x="16" y="0"/>
                </a:lnTo>
                <a:lnTo>
                  <a:pt x="17" y="0"/>
                </a:lnTo>
                <a:lnTo>
                  <a:pt x="18" y="1"/>
                </a:lnTo>
                <a:lnTo>
                  <a:pt x="19" y="1"/>
                </a:lnTo>
                <a:lnTo>
                  <a:pt x="21" y="1"/>
                </a:lnTo>
                <a:lnTo>
                  <a:pt x="22" y="1"/>
                </a:lnTo>
                <a:lnTo>
                  <a:pt x="23" y="1"/>
                </a:lnTo>
                <a:lnTo>
                  <a:pt x="22" y="1"/>
                </a:lnTo>
                <a:lnTo>
                  <a:pt x="21" y="1"/>
                </a:lnTo>
                <a:lnTo>
                  <a:pt x="20" y="1"/>
                </a:lnTo>
                <a:lnTo>
                  <a:pt x="17" y="1"/>
                </a:lnTo>
                <a:lnTo>
                  <a:pt x="14" y="1"/>
                </a:lnTo>
                <a:lnTo>
                  <a:pt x="13" y="1"/>
                </a:lnTo>
                <a:lnTo>
                  <a:pt x="11" y="1"/>
                </a:lnTo>
                <a:lnTo>
                  <a:pt x="9" y="1"/>
                </a:lnTo>
                <a:lnTo>
                  <a:pt x="6" y="1"/>
                </a:lnTo>
                <a:lnTo>
                  <a:pt x="4" y="1"/>
                </a:lnTo>
                <a:lnTo>
                  <a:pt x="3" y="1"/>
                </a:lnTo>
                <a:lnTo>
                  <a:pt x="2" y="1"/>
                </a:lnTo>
                <a:lnTo>
                  <a:pt x="1" y="1"/>
                </a:lnTo>
                <a:lnTo>
                  <a:pt x="0" y="1"/>
                </a:lnTo>
                <a:lnTo>
                  <a:pt x="1" y="1"/>
                </a:lnTo>
                <a:lnTo>
                  <a:pt x="2" y="1"/>
                </a:lnTo>
              </a:path>
            </a:pathLst>
          </a:custGeom>
          <a:solidFill>
            <a:srgbClr val="7F3319"/>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6" name="Freeform 88"/>
          <p:cNvSpPr>
            <a:spLocks/>
          </p:cNvSpPr>
          <p:nvPr/>
        </p:nvSpPr>
        <p:spPr bwMode="auto">
          <a:xfrm>
            <a:off x="6621463" y="4530725"/>
            <a:ext cx="241300" cy="342900"/>
          </a:xfrm>
          <a:custGeom>
            <a:avLst/>
            <a:gdLst>
              <a:gd name="T0" fmla="*/ 2147483647 w 152"/>
              <a:gd name="T1" fmla="*/ 2147483647 h 216"/>
              <a:gd name="T2" fmla="*/ 2147483647 w 152"/>
              <a:gd name="T3" fmla="*/ 2147483647 h 216"/>
              <a:gd name="T4" fmla="*/ 2147483647 w 152"/>
              <a:gd name="T5" fmla="*/ 2147483647 h 216"/>
              <a:gd name="T6" fmla="*/ 2147483647 w 152"/>
              <a:gd name="T7" fmla="*/ 2147483647 h 216"/>
              <a:gd name="T8" fmla="*/ 2147483647 w 152"/>
              <a:gd name="T9" fmla="*/ 2147483647 h 216"/>
              <a:gd name="T10" fmla="*/ 2147483647 w 152"/>
              <a:gd name="T11" fmla="*/ 2147483647 h 216"/>
              <a:gd name="T12" fmla="*/ 2147483647 w 152"/>
              <a:gd name="T13" fmla="*/ 2147483647 h 216"/>
              <a:gd name="T14" fmla="*/ 2147483647 w 152"/>
              <a:gd name="T15" fmla="*/ 2147483647 h 216"/>
              <a:gd name="T16" fmla="*/ 2147483647 w 152"/>
              <a:gd name="T17" fmla="*/ 2147483647 h 216"/>
              <a:gd name="T18" fmla="*/ 2147483647 w 152"/>
              <a:gd name="T19" fmla="*/ 2147483647 h 216"/>
              <a:gd name="T20" fmla="*/ 2147483647 w 152"/>
              <a:gd name="T21" fmla="*/ 2147483647 h 216"/>
              <a:gd name="T22" fmla="*/ 2147483647 w 152"/>
              <a:gd name="T23" fmla="*/ 2147483647 h 216"/>
              <a:gd name="T24" fmla="*/ 2147483647 w 152"/>
              <a:gd name="T25" fmla="*/ 2147483647 h 216"/>
              <a:gd name="T26" fmla="*/ 2147483647 w 152"/>
              <a:gd name="T27" fmla="*/ 2147483647 h 216"/>
              <a:gd name="T28" fmla="*/ 2147483647 w 152"/>
              <a:gd name="T29" fmla="*/ 2147483647 h 216"/>
              <a:gd name="T30" fmla="*/ 2147483647 w 152"/>
              <a:gd name="T31" fmla="*/ 2147483647 h 216"/>
              <a:gd name="T32" fmla="*/ 2147483647 w 152"/>
              <a:gd name="T33" fmla="*/ 2147483647 h 216"/>
              <a:gd name="T34" fmla="*/ 2147483647 w 152"/>
              <a:gd name="T35" fmla="*/ 2147483647 h 216"/>
              <a:gd name="T36" fmla="*/ 2147483647 w 152"/>
              <a:gd name="T37" fmla="*/ 2147483647 h 216"/>
              <a:gd name="T38" fmla="*/ 2147483647 w 152"/>
              <a:gd name="T39" fmla="*/ 2147483647 h 216"/>
              <a:gd name="T40" fmla="*/ 2147483647 w 152"/>
              <a:gd name="T41" fmla="*/ 2147483647 h 216"/>
              <a:gd name="T42" fmla="*/ 2147483647 w 152"/>
              <a:gd name="T43" fmla="*/ 2147483647 h 216"/>
              <a:gd name="T44" fmla="*/ 2147483647 w 152"/>
              <a:gd name="T45" fmla="*/ 2147483647 h 216"/>
              <a:gd name="T46" fmla="*/ 2147483647 w 152"/>
              <a:gd name="T47" fmla="*/ 2147483647 h 216"/>
              <a:gd name="T48" fmla="*/ 2147483647 w 152"/>
              <a:gd name="T49" fmla="*/ 2147483647 h 216"/>
              <a:gd name="T50" fmla="*/ 2147483647 w 152"/>
              <a:gd name="T51" fmla="*/ 2147483647 h 216"/>
              <a:gd name="T52" fmla="*/ 2147483647 w 152"/>
              <a:gd name="T53" fmla="*/ 2147483647 h 216"/>
              <a:gd name="T54" fmla="*/ 2147483647 w 152"/>
              <a:gd name="T55" fmla="*/ 2147483647 h 216"/>
              <a:gd name="T56" fmla="*/ 2147483647 w 152"/>
              <a:gd name="T57" fmla="*/ 2147483647 h 216"/>
              <a:gd name="T58" fmla="*/ 2147483647 w 152"/>
              <a:gd name="T59" fmla="*/ 2147483647 h 216"/>
              <a:gd name="T60" fmla="*/ 2147483647 w 152"/>
              <a:gd name="T61" fmla="*/ 2147483647 h 216"/>
              <a:gd name="T62" fmla="*/ 2147483647 w 152"/>
              <a:gd name="T63" fmla="*/ 2147483647 h 216"/>
              <a:gd name="T64" fmla="*/ 2147483647 w 152"/>
              <a:gd name="T65" fmla="*/ 2147483647 h 216"/>
              <a:gd name="T66" fmla="*/ 2147483647 w 152"/>
              <a:gd name="T67" fmla="*/ 2147483647 h 216"/>
              <a:gd name="T68" fmla="*/ 2147483647 w 152"/>
              <a:gd name="T69" fmla="*/ 2147483647 h 216"/>
              <a:gd name="T70" fmla="*/ 2147483647 w 152"/>
              <a:gd name="T71" fmla="*/ 2147483647 h 216"/>
              <a:gd name="T72" fmla="*/ 2147483647 w 152"/>
              <a:gd name="T73" fmla="*/ 2147483647 h 216"/>
              <a:gd name="T74" fmla="*/ 2147483647 w 152"/>
              <a:gd name="T75" fmla="*/ 2147483647 h 216"/>
              <a:gd name="T76" fmla="*/ 2147483647 w 152"/>
              <a:gd name="T77" fmla="*/ 2147483647 h 216"/>
              <a:gd name="T78" fmla="*/ 2147483647 w 152"/>
              <a:gd name="T79" fmla="*/ 2147483647 h 216"/>
              <a:gd name="T80" fmla="*/ 2147483647 w 152"/>
              <a:gd name="T81" fmla="*/ 2147483647 h 216"/>
              <a:gd name="T82" fmla="*/ 2147483647 w 152"/>
              <a:gd name="T83" fmla="*/ 2147483647 h 216"/>
              <a:gd name="T84" fmla="*/ 2147483647 w 152"/>
              <a:gd name="T85" fmla="*/ 2147483647 h 216"/>
              <a:gd name="T86" fmla="*/ 2147483647 w 152"/>
              <a:gd name="T87" fmla="*/ 2147483647 h 216"/>
              <a:gd name="T88" fmla="*/ 2147483647 w 152"/>
              <a:gd name="T89" fmla="*/ 2147483647 h 216"/>
              <a:gd name="T90" fmla="*/ 2147483647 w 152"/>
              <a:gd name="T91" fmla="*/ 2147483647 h 216"/>
              <a:gd name="T92" fmla="*/ 2147483647 w 152"/>
              <a:gd name="T93" fmla="*/ 2147483647 h 216"/>
              <a:gd name="T94" fmla="*/ 2147483647 w 152"/>
              <a:gd name="T95" fmla="*/ 2147483647 h 216"/>
              <a:gd name="T96" fmla="*/ 2147483647 w 152"/>
              <a:gd name="T97" fmla="*/ 2147483647 h 216"/>
              <a:gd name="T98" fmla="*/ 2147483647 w 152"/>
              <a:gd name="T99" fmla="*/ 2147483647 h 216"/>
              <a:gd name="T100" fmla="*/ 2147483647 w 152"/>
              <a:gd name="T101" fmla="*/ 2147483647 h 216"/>
              <a:gd name="T102" fmla="*/ 2147483647 w 152"/>
              <a:gd name="T103" fmla="*/ 2147483647 h 216"/>
              <a:gd name="T104" fmla="*/ 2147483647 w 152"/>
              <a:gd name="T105" fmla="*/ 2147483647 h 216"/>
              <a:gd name="T106" fmla="*/ 2147483647 w 152"/>
              <a:gd name="T107" fmla="*/ 2147483647 h 216"/>
              <a:gd name="T108" fmla="*/ 2147483647 w 152"/>
              <a:gd name="T109" fmla="*/ 2147483647 h 216"/>
              <a:gd name="T110" fmla="*/ 2147483647 w 152"/>
              <a:gd name="T111" fmla="*/ 2147483647 h 216"/>
              <a:gd name="T112" fmla="*/ 2147483647 w 152"/>
              <a:gd name="T113" fmla="*/ 2147483647 h 2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2"/>
              <a:gd name="T172" fmla="*/ 0 h 216"/>
              <a:gd name="T173" fmla="*/ 152 w 152"/>
              <a:gd name="T174" fmla="*/ 216 h 21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2" h="216">
                <a:moveTo>
                  <a:pt x="151" y="0"/>
                </a:moveTo>
                <a:lnTo>
                  <a:pt x="151" y="2"/>
                </a:lnTo>
                <a:lnTo>
                  <a:pt x="151" y="6"/>
                </a:lnTo>
                <a:lnTo>
                  <a:pt x="151" y="10"/>
                </a:lnTo>
                <a:lnTo>
                  <a:pt x="151" y="14"/>
                </a:lnTo>
                <a:lnTo>
                  <a:pt x="150" y="18"/>
                </a:lnTo>
                <a:lnTo>
                  <a:pt x="149" y="22"/>
                </a:lnTo>
                <a:lnTo>
                  <a:pt x="148" y="27"/>
                </a:lnTo>
                <a:lnTo>
                  <a:pt x="147" y="32"/>
                </a:lnTo>
                <a:lnTo>
                  <a:pt x="146" y="38"/>
                </a:lnTo>
                <a:lnTo>
                  <a:pt x="144" y="43"/>
                </a:lnTo>
                <a:lnTo>
                  <a:pt x="142" y="49"/>
                </a:lnTo>
                <a:lnTo>
                  <a:pt x="140" y="54"/>
                </a:lnTo>
                <a:lnTo>
                  <a:pt x="138" y="58"/>
                </a:lnTo>
                <a:lnTo>
                  <a:pt x="135" y="64"/>
                </a:lnTo>
                <a:lnTo>
                  <a:pt x="132" y="68"/>
                </a:lnTo>
                <a:lnTo>
                  <a:pt x="128" y="73"/>
                </a:lnTo>
                <a:lnTo>
                  <a:pt x="125" y="78"/>
                </a:lnTo>
                <a:lnTo>
                  <a:pt x="122" y="84"/>
                </a:lnTo>
                <a:lnTo>
                  <a:pt x="118" y="90"/>
                </a:lnTo>
                <a:lnTo>
                  <a:pt x="114" y="96"/>
                </a:lnTo>
                <a:lnTo>
                  <a:pt x="111" y="102"/>
                </a:lnTo>
                <a:lnTo>
                  <a:pt x="107" y="109"/>
                </a:lnTo>
                <a:lnTo>
                  <a:pt x="103" y="115"/>
                </a:lnTo>
                <a:lnTo>
                  <a:pt x="99" y="122"/>
                </a:lnTo>
                <a:lnTo>
                  <a:pt x="96" y="127"/>
                </a:lnTo>
                <a:lnTo>
                  <a:pt x="92" y="133"/>
                </a:lnTo>
                <a:lnTo>
                  <a:pt x="88" y="139"/>
                </a:lnTo>
                <a:lnTo>
                  <a:pt x="86" y="144"/>
                </a:lnTo>
                <a:lnTo>
                  <a:pt x="83" y="149"/>
                </a:lnTo>
                <a:lnTo>
                  <a:pt x="80" y="154"/>
                </a:lnTo>
                <a:lnTo>
                  <a:pt x="78" y="157"/>
                </a:lnTo>
                <a:lnTo>
                  <a:pt x="76" y="160"/>
                </a:lnTo>
                <a:lnTo>
                  <a:pt x="73" y="162"/>
                </a:lnTo>
                <a:lnTo>
                  <a:pt x="71" y="165"/>
                </a:lnTo>
                <a:lnTo>
                  <a:pt x="68" y="168"/>
                </a:lnTo>
                <a:lnTo>
                  <a:pt x="66" y="171"/>
                </a:lnTo>
                <a:lnTo>
                  <a:pt x="64" y="175"/>
                </a:lnTo>
                <a:lnTo>
                  <a:pt x="63" y="179"/>
                </a:lnTo>
                <a:lnTo>
                  <a:pt x="60" y="182"/>
                </a:lnTo>
                <a:lnTo>
                  <a:pt x="58" y="186"/>
                </a:lnTo>
                <a:lnTo>
                  <a:pt x="57" y="189"/>
                </a:lnTo>
                <a:lnTo>
                  <a:pt x="55" y="193"/>
                </a:lnTo>
                <a:lnTo>
                  <a:pt x="53" y="196"/>
                </a:lnTo>
                <a:lnTo>
                  <a:pt x="51" y="198"/>
                </a:lnTo>
                <a:lnTo>
                  <a:pt x="50" y="200"/>
                </a:lnTo>
                <a:lnTo>
                  <a:pt x="48" y="203"/>
                </a:lnTo>
                <a:lnTo>
                  <a:pt x="47" y="205"/>
                </a:lnTo>
                <a:lnTo>
                  <a:pt x="46" y="206"/>
                </a:lnTo>
                <a:lnTo>
                  <a:pt x="44" y="208"/>
                </a:lnTo>
                <a:lnTo>
                  <a:pt x="43" y="210"/>
                </a:lnTo>
                <a:lnTo>
                  <a:pt x="41" y="211"/>
                </a:lnTo>
                <a:lnTo>
                  <a:pt x="40" y="212"/>
                </a:lnTo>
                <a:lnTo>
                  <a:pt x="38" y="213"/>
                </a:lnTo>
                <a:lnTo>
                  <a:pt x="37" y="214"/>
                </a:lnTo>
                <a:lnTo>
                  <a:pt x="34" y="214"/>
                </a:lnTo>
                <a:lnTo>
                  <a:pt x="32" y="215"/>
                </a:lnTo>
                <a:lnTo>
                  <a:pt x="29" y="215"/>
                </a:lnTo>
                <a:lnTo>
                  <a:pt x="22" y="215"/>
                </a:lnTo>
                <a:lnTo>
                  <a:pt x="18" y="215"/>
                </a:lnTo>
                <a:lnTo>
                  <a:pt x="14" y="215"/>
                </a:lnTo>
                <a:lnTo>
                  <a:pt x="10" y="214"/>
                </a:lnTo>
                <a:lnTo>
                  <a:pt x="5" y="214"/>
                </a:lnTo>
                <a:lnTo>
                  <a:pt x="0" y="213"/>
                </a:lnTo>
                <a:lnTo>
                  <a:pt x="6" y="212"/>
                </a:lnTo>
                <a:lnTo>
                  <a:pt x="12" y="210"/>
                </a:lnTo>
                <a:lnTo>
                  <a:pt x="18" y="207"/>
                </a:lnTo>
                <a:lnTo>
                  <a:pt x="25" y="203"/>
                </a:lnTo>
                <a:lnTo>
                  <a:pt x="31" y="198"/>
                </a:lnTo>
                <a:lnTo>
                  <a:pt x="38" y="193"/>
                </a:lnTo>
                <a:lnTo>
                  <a:pt x="43" y="187"/>
                </a:lnTo>
                <a:lnTo>
                  <a:pt x="49" y="181"/>
                </a:lnTo>
                <a:lnTo>
                  <a:pt x="54" y="174"/>
                </a:lnTo>
                <a:lnTo>
                  <a:pt x="58" y="168"/>
                </a:lnTo>
                <a:lnTo>
                  <a:pt x="62" y="162"/>
                </a:lnTo>
                <a:lnTo>
                  <a:pt x="63" y="157"/>
                </a:lnTo>
                <a:lnTo>
                  <a:pt x="64" y="152"/>
                </a:lnTo>
                <a:lnTo>
                  <a:pt x="64" y="148"/>
                </a:lnTo>
                <a:lnTo>
                  <a:pt x="63" y="145"/>
                </a:lnTo>
                <a:lnTo>
                  <a:pt x="59" y="143"/>
                </a:lnTo>
                <a:lnTo>
                  <a:pt x="55" y="142"/>
                </a:lnTo>
                <a:lnTo>
                  <a:pt x="51" y="141"/>
                </a:lnTo>
                <a:lnTo>
                  <a:pt x="48" y="141"/>
                </a:lnTo>
                <a:lnTo>
                  <a:pt x="46" y="141"/>
                </a:lnTo>
                <a:lnTo>
                  <a:pt x="43" y="140"/>
                </a:lnTo>
                <a:lnTo>
                  <a:pt x="41" y="141"/>
                </a:lnTo>
                <a:lnTo>
                  <a:pt x="38" y="141"/>
                </a:lnTo>
                <a:lnTo>
                  <a:pt x="35" y="141"/>
                </a:lnTo>
                <a:lnTo>
                  <a:pt x="33" y="141"/>
                </a:lnTo>
                <a:lnTo>
                  <a:pt x="31" y="141"/>
                </a:lnTo>
                <a:lnTo>
                  <a:pt x="28" y="141"/>
                </a:lnTo>
                <a:lnTo>
                  <a:pt x="25" y="140"/>
                </a:lnTo>
                <a:lnTo>
                  <a:pt x="21" y="139"/>
                </a:lnTo>
                <a:lnTo>
                  <a:pt x="17" y="138"/>
                </a:lnTo>
                <a:lnTo>
                  <a:pt x="13" y="136"/>
                </a:lnTo>
                <a:lnTo>
                  <a:pt x="10" y="134"/>
                </a:lnTo>
                <a:lnTo>
                  <a:pt x="8" y="132"/>
                </a:lnTo>
                <a:lnTo>
                  <a:pt x="9" y="131"/>
                </a:lnTo>
                <a:lnTo>
                  <a:pt x="12" y="129"/>
                </a:lnTo>
                <a:lnTo>
                  <a:pt x="16" y="127"/>
                </a:lnTo>
                <a:lnTo>
                  <a:pt x="22" y="126"/>
                </a:lnTo>
                <a:lnTo>
                  <a:pt x="29" y="125"/>
                </a:lnTo>
                <a:lnTo>
                  <a:pt x="37" y="123"/>
                </a:lnTo>
                <a:lnTo>
                  <a:pt x="45" y="121"/>
                </a:lnTo>
                <a:lnTo>
                  <a:pt x="63" y="118"/>
                </a:lnTo>
                <a:lnTo>
                  <a:pt x="70" y="116"/>
                </a:lnTo>
                <a:lnTo>
                  <a:pt x="78" y="113"/>
                </a:lnTo>
                <a:lnTo>
                  <a:pt x="85" y="111"/>
                </a:lnTo>
                <a:lnTo>
                  <a:pt x="90" y="109"/>
                </a:lnTo>
                <a:lnTo>
                  <a:pt x="95" y="106"/>
                </a:lnTo>
                <a:lnTo>
                  <a:pt x="99" y="103"/>
                </a:lnTo>
                <a:lnTo>
                  <a:pt x="102" y="100"/>
                </a:lnTo>
                <a:lnTo>
                  <a:pt x="105" y="96"/>
                </a:lnTo>
                <a:lnTo>
                  <a:pt x="107" y="93"/>
                </a:lnTo>
                <a:lnTo>
                  <a:pt x="109" y="90"/>
                </a:lnTo>
                <a:lnTo>
                  <a:pt x="110" y="87"/>
                </a:lnTo>
                <a:lnTo>
                  <a:pt x="111" y="84"/>
                </a:lnTo>
                <a:lnTo>
                  <a:pt x="112" y="80"/>
                </a:lnTo>
                <a:lnTo>
                  <a:pt x="112" y="77"/>
                </a:lnTo>
                <a:lnTo>
                  <a:pt x="112" y="74"/>
                </a:lnTo>
                <a:lnTo>
                  <a:pt x="112" y="70"/>
                </a:lnTo>
                <a:lnTo>
                  <a:pt x="111" y="67"/>
                </a:lnTo>
                <a:lnTo>
                  <a:pt x="110" y="64"/>
                </a:lnTo>
                <a:lnTo>
                  <a:pt x="109" y="61"/>
                </a:lnTo>
                <a:lnTo>
                  <a:pt x="107" y="59"/>
                </a:lnTo>
                <a:lnTo>
                  <a:pt x="105" y="56"/>
                </a:lnTo>
                <a:lnTo>
                  <a:pt x="104" y="54"/>
                </a:lnTo>
                <a:lnTo>
                  <a:pt x="104" y="52"/>
                </a:lnTo>
                <a:lnTo>
                  <a:pt x="104" y="49"/>
                </a:lnTo>
                <a:lnTo>
                  <a:pt x="105" y="48"/>
                </a:lnTo>
                <a:lnTo>
                  <a:pt x="106" y="47"/>
                </a:lnTo>
                <a:lnTo>
                  <a:pt x="107" y="45"/>
                </a:lnTo>
                <a:lnTo>
                  <a:pt x="108" y="44"/>
                </a:lnTo>
                <a:lnTo>
                  <a:pt x="111" y="43"/>
                </a:lnTo>
                <a:lnTo>
                  <a:pt x="112" y="42"/>
                </a:lnTo>
                <a:lnTo>
                  <a:pt x="113" y="41"/>
                </a:lnTo>
                <a:lnTo>
                  <a:pt x="113" y="40"/>
                </a:lnTo>
                <a:lnTo>
                  <a:pt x="113" y="39"/>
                </a:lnTo>
                <a:lnTo>
                  <a:pt x="112" y="37"/>
                </a:lnTo>
                <a:lnTo>
                  <a:pt x="111" y="35"/>
                </a:lnTo>
                <a:lnTo>
                  <a:pt x="109" y="33"/>
                </a:lnTo>
                <a:lnTo>
                  <a:pt x="112" y="34"/>
                </a:lnTo>
                <a:lnTo>
                  <a:pt x="113" y="35"/>
                </a:lnTo>
                <a:lnTo>
                  <a:pt x="115" y="37"/>
                </a:lnTo>
                <a:lnTo>
                  <a:pt x="116" y="39"/>
                </a:lnTo>
                <a:lnTo>
                  <a:pt x="117" y="41"/>
                </a:lnTo>
                <a:lnTo>
                  <a:pt x="118" y="44"/>
                </a:lnTo>
                <a:lnTo>
                  <a:pt x="119" y="46"/>
                </a:lnTo>
                <a:lnTo>
                  <a:pt x="119" y="48"/>
                </a:lnTo>
                <a:lnTo>
                  <a:pt x="120" y="50"/>
                </a:lnTo>
                <a:lnTo>
                  <a:pt x="120" y="52"/>
                </a:lnTo>
                <a:lnTo>
                  <a:pt x="121" y="54"/>
                </a:lnTo>
                <a:lnTo>
                  <a:pt x="122" y="54"/>
                </a:lnTo>
                <a:lnTo>
                  <a:pt x="123" y="55"/>
                </a:lnTo>
                <a:lnTo>
                  <a:pt x="124" y="55"/>
                </a:lnTo>
                <a:lnTo>
                  <a:pt x="126" y="54"/>
                </a:lnTo>
                <a:lnTo>
                  <a:pt x="128" y="53"/>
                </a:lnTo>
                <a:lnTo>
                  <a:pt x="131" y="52"/>
                </a:lnTo>
                <a:lnTo>
                  <a:pt x="133" y="50"/>
                </a:lnTo>
                <a:lnTo>
                  <a:pt x="135" y="48"/>
                </a:lnTo>
                <a:lnTo>
                  <a:pt x="137" y="45"/>
                </a:lnTo>
                <a:lnTo>
                  <a:pt x="138" y="43"/>
                </a:lnTo>
                <a:lnTo>
                  <a:pt x="140" y="40"/>
                </a:lnTo>
                <a:lnTo>
                  <a:pt x="142" y="36"/>
                </a:lnTo>
                <a:lnTo>
                  <a:pt x="143" y="32"/>
                </a:lnTo>
                <a:lnTo>
                  <a:pt x="145" y="29"/>
                </a:lnTo>
                <a:lnTo>
                  <a:pt x="146" y="25"/>
                </a:lnTo>
                <a:lnTo>
                  <a:pt x="147" y="21"/>
                </a:lnTo>
                <a:lnTo>
                  <a:pt x="148" y="17"/>
                </a:lnTo>
                <a:lnTo>
                  <a:pt x="149" y="13"/>
                </a:lnTo>
                <a:lnTo>
                  <a:pt x="150" y="9"/>
                </a:lnTo>
                <a:lnTo>
                  <a:pt x="151" y="4"/>
                </a:lnTo>
                <a:lnTo>
                  <a:pt x="151" y="0"/>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7" name="Freeform 89"/>
          <p:cNvSpPr>
            <a:spLocks/>
          </p:cNvSpPr>
          <p:nvPr/>
        </p:nvSpPr>
        <p:spPr bwMode="auto">
          <a:xfrm>
            <a:off x="6621463" y="4530725"/>
            <a:ext cx="250825" cy="352425"/>
          </a:xfrm>
          <a:custGeom>
            <a:avLst/>
            <a:gdLst>
              <a:gd name="T0" fmla="*/ 2147483647 w 158"/>
              <a:gd name="T1" fmla="*/ 2147483647 h 222"/>
              <a:gd name="T2" fmla="*/ 2147483647 w 158"/>
              <a:gd name="T3" fmla="*/ 2147483647 h 222"/>
              <a:gd name="T4" fmla="*/ 2147483647 w 158"/>
              <a:gd name="T5" fmla="*/ 2147483647 h 222"/>
              <a:gd name="T6" fmla="*/ 2147483647 w 158"/>
              <a:gd name="T7" fmla="*/ 2147483647 h 222"/>
              <a:gd name="T8" fmla="*/ 2147483647 w 158"/>
              <a:gd name="T9" fmla="*/ 2147483647 h 222"/>
              <a:gd name="T10" fmla="*/ 2147483647 w 158"/>
              <a:gd name="T11" fmla="*/ 2147483647 h 222"/>
              <a:gd name="T12" fmla="*/ 2147483647 w 158"/>
              <a:gd name="T13" fmla="*/ 2147483647 h 222"/>
              <a:gd name="T14" fmla="*/ 2147483647 w 158"/>
              <a:gd name="T15" fmla="*/ 2147483647 h 222"/>
              <a:gd name="T16" fmla="*/ 2147483647 w 158"/>
              <a:gd name="T17" fmla="*/ 2147483647 h 222"/>
              <a:gd name="T18" fmla="*/ 2147483647 w 158"/>
              <a:gd name="T19" fmla="*/ 2147483647 h 222"/>
              <a:gd name="T20" fmla="*/ 2147483647 w 158"/>
              <a:gd name="T21" fmla="*/ 2147483647 h 222"/>
              <a:gd name="T22" fmla="*/ 2147483647 w 158"/>
              <a:gd name="T23" fmla="*/ 2147483647 h 222"/>
              <a:gd name="T24" fmla="*/ 2147483647 w 158"/>
              <a:gd name="T25" fmla="*/ 2147483647 h 222"/>
              <a:gd name="T26" fmla="*/ 2147483647 w 158"/>
              <a:gd name="T27" fmla="*/ 2147483647 h 222"/>
              <a:gd name="T28" fmla="*/ 2147483647 w 158"/>
              <a:gd name="T29" fmla="*/ 2147483647 h 222"/>
              <a:gd name="T30" fmla="*/ 2147483647 w 158"/>
              <a:gd name="T31" fmla="*/ 2147483647 h 222"/>
              <a:gd name="T32" fmla="*/ 2147483647 w 158"/>
              <a:gd name="T33" fmla="*/ 2147483647 h 222"/>
              <a:gd name="T34" fmla="*/ 2147483647 w 158"/>
              <a:gd name="T35" fmla="*/ 2147483647 h 222"/>
              <a:gd name="T36" fmla="*/ 2147483647 w 158"/>
              <a:gd name="T37" fmla="*/ 2147483647 h 222"/>
              <a:gd name="T38" fmla="*/ 2147483647 w 158"/>
              <a:gd name="T39" fmla="*/ 2147483647 h 222"/>
              <a:gd name="T40" fmla="*/ 2147483647 w 158"/>
              <a:gd name="T41" fmla="*/ 2147483647 h 222"/>
              <a:gd name="T42" fmla="*/ 2147483647 w 158"/>
              <a:gd name="T43" fmla="*/ 2147483647 h 222"/>
              <a:gd name="T44" fmla="*/ 2147483647 w 158"/>
              <a:gd name="T45" fmla="*/ 2147483647 h 222"/>
              <a:gd name="T46" fmla="*/ 2147483647 w 158"/>
              <a:gd name="T47" fmla="*/ 2147483647 h 222"/>
              <a:gd name="T48" fmla="*/ 2147483647 w 158"/>
              <a:gd name="T49" fmla="*/ 2147483647 h 222"/>
              <a:gd name="T50" fmla="*/ 2147483647 w 158"/>
              <a:gd name="T51" fmla="*/ 2147483647 h 222"/>
              <a:gd name="T52" fmla="*/ 2147483647 w 158"/>
              <a:gd name="T53" fmla="*/ 2147483647 h 222"/>
              <a:gd name="T54" fmla="*/ 2147483647 w 158"/>
              <a:gd name="T55" fmla="*/ 2147483647 h 222"/>
              <a:gd name="T56" fmla="*/ 2147483647 w 158"/>
              <a:gd name="T57" fmla="*/ 2147483647 h 222"/>
              <a:gd name="T58" fmla="*/ 2147483647 w 158"/>
              <a:gd name="T59" fmla="*/ 2147483647 h 222"/>
              <a:gd name="T60" fmla="*/ 2147483647 w 158"/>
              <a:gd name="T61" fmla="*/ 2147483647 h 222"/>
              <a:gd name="T62" fmla="*/ 2147483647 w 158"/>
              <a:gd name="T63" fmla="*/ 2147483647 h 2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8"/>
              <a:gd name="T97" fmla="*/ 0 h 222"/>
              <a:gd name="T98" fmla="*/ 158 w 158"/>
              <a:gd name="T99" fmla="*/ 222 h 2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8" h="222">
                <a:moveTo>
                  <a:pt x="157" y="0"/>
                </a:moveTo>
                <a:lnTo>
                  <a:pt x="157" y="2"/>
                </a:lnTo>
                <a:lnTo>
                  <a:pt x="157" y="6"/>
                </a:lnTo>
                <a:lnTo>
                  <a:pt x="157" y="10"/>
                </a:lnTo>
                <a:lnTo>
                  <a:pt x="157" y="14"/>
                </a:lnTo>
                <a:lnTo>
                  <a:pt x="156" y="18"/>
                </a:lnTo>
                <a:lnTo>
                  <a:pt x="155" y="23"/>
                </a:lnTo>
                <a:lnTo>
                  <a:pt x="154" y="28"/>
                </a:lnTo>
                <a:lnTo>
                  <a:pt x="153" y="33"/>
                </a:lnTo>
                <a:lnTo>
                  <a:pt x="152" y="39"/>
                </a:lnTo>
                <a:lnTo>
                  <a:pt x="150" y="44"/>
                </a:lnTo>
                <a:lnTo>
                  <a:pt x="148" y="50"/>
                </a:lnTo>
                <a:lnTo>
                  <a:pt x="146" y="55"/>
                </a:lnTo>
                <a:lnTo>
                  <a:pt x="143" y="60"/>
                </a:lnTo>
                <a:lnTo>
                  <a:pt x="140" y="66"/>
                </a:lnTo>
                <a:lnTo>
                  <a:pt x="137" y="70"/>
                </a:lnTo>
                <a:lnTo>
                  <a:pt x="133" y="75"/>
                </a:lnTo>
                <a:lnTo>
                  <a:pt x="130" y="80"/>
                </a:lnTo>
                <a:lnTo>
                  <a:pt x="127" y="86"/>
                </a:lnTo>
                <a:lnTo>
                  <a:pt x="123" y="92"/>
                </a:lnTo>
                <a:lnTo>
                  <a:pt x="119" y="99"/>
                </a:lnTo>
                <a:lnTo>
                  <a:pt x="115" y="105"/>
                </a:lnTo>
                <a:lnTo>
                  <a:pt x="111" y="112"/>
                </a:lnTo>
                <a:lnTo>
                  <a:pt x="107" y="118"/>
                </a:lnTo>
                <a:lnTo>
                  <a:pt x="103" y="125"/>
                </a:lnTo>
                <a:lnTo>
                  <a:pt x="100" y="131"/>
                </a:lnTo>
                <a:lnTo>
                  <a:pt x="96" y="137"/>
                </a:lnTo>
                <a:lnTo>
                  <a:pt x="92" y="143"/>
                </a:lnTo>
                <a:lnTo>
                  <a:pt x="89" y="148"/>
                </a:lnTo>
                <a:lnTo>
                  <a:pt x="86" y="153"/>
                </a:lnTo>
                <a:lnTo>
                  <a:pt x="83" y="158"/>
                </a:lnTo>
                <a:lnTo>
                  <a:pt x="81" y="161"/>
                </a:lnTo>
                <a:lnTo>
                  <a:pt x="79" y="164"/>
                </a:lnTo>
                <a:lnTo>
                  <a:pt x="76" y="167"/>
                </a:lnTo>
                <a:lnTo>
                  <a:pt x="74" y="170"/>
                </a:lnTo>
                <a:lnTo>
                  <a:pt x="71" y="173"/>
                </a:lnTo>
                <a:lnTo>
                  <a:pt x="69" y="176"/>
                </a:lnTo>
                <a:lnTo>
                  <a:pt x="67" y="180"/>
                </a:lnTo>
                <a:lnTo>
                  <a:pt x="65" y="184"/>
                </a:lnTo>
                <a:lnTo>
                  <a:pt x="62" y="187"/>
                </a:lnTo>
                <a:lnTo>
                  <a:pt x="60" y="191"/>
                </a:lnTo>
                <a:lnTo>
                  <a:pt x="59" y="194"/>
                </a:lnTo>
                <a:lnTo>
                  <a:pt x="57" y="198"/>
                </a:lnTo>
                <a:lnTo>
                  <a:pt x="55" y="201"/>
                </a:lnTo>
                <a:lnTo>
                  <a:pt x="53" y="204"/>
                </a:lnTo>
                <a:lnTo>
                  <a:pt x="52" y="206"/>
                </a:lnTo>
                <a:lnTo>
                  <a:pt x="50" y="209"/>
                </a:lnTo>
                <a:lnTo>
                  <a:pt x="49" y="211"/>
                </a:lnTo>
                <a:lnTo>
                  <a:pt x="48" y="212"/>
                </a:lnTo>
                <a:lnTo>
                  <a:pt x="46" y="214"/>
                </a:lnTo>
                <a:lnTo>
                  <a:pt x="45" y="216"/>
                </a:lnTo>
                <a:lnTo>
                  <a:pt x="43" y="217"/>
                </a:lnTo>
                <a:lnTo>
                  <a:pt x="42" y="218"/>
                </a:lnTo>
                <a:lnTo>
                  <a:pt x="40" y="219"/>
                </a:lnTo>
                <a:lnTo>
                  <a:pt x="38" y="220"/>
                </a:lnTo>
                <a:lnTo>
                  <a:pt x="35" y="220"/>
                </a:lnTo>
                <a:lnTo>
                  <a:pt x="33" y="221"/>
                </a:lnTo>
                <a:lnTo>
                  <a:pt x="30" y="221"/>
                </a:lnTo>
                <a:lnTo>
                  <a:pt x="27" y="221"/>
                </a:lnTo>
                <a:lnTo>
                  <a:pt x="23" y="221"/>
                </a:lnTo>
                <a:lnTo>
                  <a:pt x="19" y="221"/>
                </a:lnTo>
                <a:lnTo>
                  <a:pt x="15" y="221"/>
                </a:lnTo>
                <a:lnTo>
                  <a:pt x="10" y="220"/>
                </a:lnTo>
                <a:lnTo>
                  <a:pt x="5" y="220"/>
                </a:lnTo>
                <a:lnTo>
                  <a:pt x="0" y="219"/>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58" name="Freeform 90"/>
          <p:cNvSpPr>
            <a:spLocks/>
          </p:cNvSpPr>
          <p:nvPr/>
        </p:nvSpPr>
        <p:spPr bwMode="auto">
          <a:xfrm>
            <a:off x="6478588" y="4284663"/>
            <a:ext cx="200025" cy="44450"/>
          </a:xfrm>
          <a:custGeom>
            <a:avLst/>
            <a:gdLst>
              <a:gd name="T0" fmla="*/ 2147483647 w 126"/>
              <a:gd name="T1" fmla="*/ 2147483647 h 28"/>
              <a:gd name="T2" fmla="*/ 2147483647 w 126"/>
              <a:gd name="T3" fmla="*/ 2147483647 h 28"/>
              <a:gd name="T4" fmla="*/ 2147483647 w 126"/>
              <a:gd name="T5" fmla="*/ 2147483647 h 28"/>
              <a:gd name="T6" fmla="*/ 2147483647 w 126"/>
              <a:gd name="T7" fmla="*/ 2147483647 h 28"/>
              <a:gd name="T8" fmla="*/ 2147483647 w 126"/>
              <a:gd name="T9" fmla="*/ 2147483647 h 28"/>
              <a:gd name="T10" fmla="*/ 2147483647 w 126"/>
              <a:gd name="T11" fmla="*/ 2147483647 h 28"/>
              <a:gd name="T12" fmla="*/ 2147483647 w 126"/>
              <a:gd name="T13" fmla="*/ 2147483647 h 28"/>
              <a:gd name="T14" fmla="*/ 2147483647 w 126"/>
              <a:gd name="T15" fmla="*/ 2147483647 h 28"/>
              <a:gd name="T16" fmla="*/ 2147483647 w 126"/>
              <a:gd name="T17" fmla="*/ 2147483647 h 28"/>
              <a:gd name="T18" fmla="*/ 2147483647 w 126"/>
              <a:gd name="T19" fmla="*/ 2147483647 h 28"/>
              <a:gd name="T20" fmla="*/ 2147483647 w 126"/>
              <a:gd name="T21" fmla="*/ 2147483647 h 28"/>
              <a:gd name="T22" fmla="*/ 2147483647 w 126"/>
              <a:gd name="T23" fmla="*/ 0 h 28"/>
              <a:gd name="T24" fmla="*/ 2147483647 w 126"/>
              <a:gd name="T25" fmla="*/ 2147483647 h 28"/>
              <a:gd name="T26" fmla="*/ 2147483647 w 126"/>
              <a:gd name="T27" fmla="*/ 2147483647 h 28"/>
              <a:gd name="T28" fmla="*/ 2147483647 w 126"/>
              <a:gd name="T29" fmla="*/ 2147483647 h 28"/>
              <a:gd name="T30" fmla="*/ 2147483647 w 126"/>
              <a:gd name="T31" fmla="*/ 2147483647 h 28"/>
              <a:gd name="T32" fmla="*/ 2147483647 w 126"/>
              <a:gd name="T33" fmla="*/ 2147483647 h 28"/>
              <a:gd name="T34" fmla="*/ 0 w 126"/>
              <a:gd name="T35" fmla="*/ 2147483647 h 28"/>
              <a:gd name="T36" fmla="*/ 0 w 126"/>
              <a:gd name="T37" fmla="*/ 2147483647 h 28"/>
              <a:gd name="T38" fmla="*/ 2147483647 w 126"/>
              <a:gd name="T39" fmla="*/ 2147483647 h 28"/>
              <a:gd name="T40" fmla="*/ 2147483647 w 126"/>
              <a:gd name="T41" fmla="*/ 2147483647 h 28"/>
              <a:gd name="T42" fmla="*/ 2147483647 w 126"/>
              <a:gd name="T43" fmla="*/ 2147483647 h 28"/>
              <a:gd name="T44" fmla="*/ 2147483647 w 126"/>
              <a:gd name="T45" fmla="*/ 2147483647 h 28"/>
              <a:gd name="T46" fmla="*/ 2147483647 w 126"/>
              <a:gd name="T47" fmla="*/ 2147483647 h 28"/>
              <a:gd name="T48" fmla="*/ 2147483647 w 126"/>
              <a:gd name="T49" fmla="*/ 2147483647 h 28"/>
              <a:gd name="T50" fmla="*/ 2147483647 w 126"/>
              <a:gd name="T51" fmla="*/ 2147483647 h 28"/>
              <a:gd name="T52" fmla="*/ 2147483647 w 126"/>
              <a:gd name="T53" fmla="*/ 2147483647 h 28"/>
              <a:gd name="T54" fmla="*/ 2147483647 w 126"/>
              <a:gd name="T55" fmla="*/ 2147483647 h 28"/>
              <a:gd name="T56" fmla="*/ 2147483647 w 126"/>
              <a:gd name="T57" fmla="*/ 2147483647 h 28"/>
              <a:gd name="T58" fmla="*/ 2147483647 w 126"/>
              <a:gd name="T59" fmla="*/ 2147483647 h 28"/>
              <a:gd name="T60" fmla="*/ 2147483647 w 126"/>
              <a:gd name="T61" fmla="*/ 2147483647 h 28"/>
              <a:gd name="T62" fmla="*/ 2147483647 w 126"/>
              <a:gd name="T63" fmla="*/ 2147483647 h 28"/>
              <a:gd name="T64" fmla="*/ 2147483647 w 126"/>
              <a:gd name="T65" fmla="*/ 2147483647 h 28"/>
              <a:gd name="T66" fmla="*/ 2147483647 w 126"/>
              <a:gd name="T67" fmla="*/ 2147483647 h 28"/>
              <a:gd name="T68" fmla="*/ 2147483647 w 126"/>
              <a:gd name="T69" fmla="*/ 2147483647 h 28"/>
              <a:gd name="T70" fmla="*/ 2147483647 w 126"/>
              <a:gd name="T71" fmla="*/ 2147483647 h 28"/>
              <a:gd name="T72" fmla="*/ 2147483647 w 126"/>
              <a:gd name="T73" fmla="*/ 2147483647 h 28"/>
              <a:gd name="T74" fmla="*/ 2147483647 w 126"/>
              <a:gd name="T75" fmla="*/ 2147483647 h 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6"/>
              <a:gd name="T115" fmla="*/ 0 h 28"/>
              <a:gd name="T116" fmla="*/ 126 w 126"/>
              <a:gd name="T117" fmla="*/ 28 h 2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6" h="28">
                <a:moveTo>
                  <a:pt x="125" y="20"/>
                </a:moveTo>
                <a:lnTo>
                  <a:pt x="122" y="17"/>
                </a:lnTo>
                <a:lnTo>
                  <a:pt x="120" y="15"/>
                </a:lnTo>
                <a:lnTo>
                  <a:pt x="117" y="12"/>
                </a:lnTo>
                <a:lnTo>
                  <a:pt x="115" y="11"/>
                </a:lnTo>
                <a:lnTo>
                  <a:pt x="113" y="9"/>
                </a:lnTo>
                <a:lnTo>
                  <a:pt x="110" y="8"/>
                </a:lnTo>
                <a:lnTo>
                  <a:pt x="107" y="7"/>
                </a:lnTo>
                <a:lnTo>
                  <a:pt x="104" y="7"/>
                </a:lnTo>
                <a:lnTo>
                  <a:pt x="101" y="6"/>
                </a:lnTo>
                <a:lnTo>
                  <a:pt x="98" y="5"/>
                </a:lnTo>
                <a:lnTo>
                  <a:pt x="95" y="5"/>
                </a:lnTo>
                <a:lnTo>
                  <a:pt x="93" y="5"/>
                </a:lnTo>
                <a:lnTo>
                  <a:pt x="90" y="4"/>
                </a:lnTo>
                <a:lnTo>
                  <a:pt x="86" y="4"/>
                </a:lnTo>
                <a:lnTo>
                  <a:pt x="83" y="3"/>
                </a:lnTo>
                <a:lnTo>
                  <a:pt x="79" y="3"/>
                </a:lnTo>
                <a:lnTo>
                  <a:pt x="75" y="2"/>
                </a:lnTo>
                <a:lnTo>
                  <a:pt x="72" y="2"/>
                </a:lnTo>
                <a:lnTo>
                  <a:pt x="67" y="2"/>
                </a:lnTo>
                <a:lnTo>
                  <a:pt x="63" y="1"/>
                </a:lnTo>
                <a:lnTo>
                  <a:pt x="58" y="1"/>
                </a:lnTo>
                <a:lnTo>
                  <a:pt x="53" y="0"/>
                </a:lnTo>
                <a:lnTo>
                  <a:pt x="49" y="0"/>
                </a:lnTo>
                <a:lnTo>
                  <a:pt x="44" y="1"/>
                </a:lnTo>
                <a:lnTo>
                  <a:pt x="39" y="1"/>
                </a:lnTo>
                <a:lnTo>
                  <a:pt x="34" y="2"/>
                </a:lnTo>
                <a:lnTo>
                  <a:pt x="30" y="3"/>
                </a:lnTo>
                <a:lnTo>
                  <a:pt x="25" y="5"/>
                </a:lnTo>
                <a:lnTo>
                  <a:pt x="20" y="7"/>
                </a:lnTo>
                <a:lnTo>
                  <a:pt x="16" y="10"/>
                </a:lnTo>
                <a:lnTo>
                  <a:pt x="11" y="13"/>
                </a:lnTo>
                <a:lnTo>
                  <a:pt x="7" y="17"/>
                </a:lnTo>
                <a:lnTo>
                  <a:pt x="4" y="20"/>
                </a:lnTo>
                <a:lnTo>
                  <a:pt x="1" y="24"/>
                </a:lnTo>
                <a:lnTo>
                  <a:pt x="0" y="25"/>
                </a:lnTo>
                <a:lnTo>
                  <a:pt x="0" y="26"/>
                </a:lnTo>
                <a:lnTo>
                  <a:pt x="0" y="27"/>
                </a:lnTo>
                <a:lnTo>
                  <a:pt x="2" y="27"/>
                </a:lnTo>
                <a:lnTo>
                  <a:pt x="4" y="26"/>
                </a:lnTo>
                <a:lnTo>
                  <a:pt x="7" y="25"/>
                </a:lnTo>
                <a:lnTo>
                  <a:pt x="10" y="25"/>
                </a:lnTo>
                <a:lnTo>
                  <a:pt x="13" y="23"/>
                </a:lnTo>
                <a:lnTo>
                  <a:pt x="17" y="21"/>
                </a:lnTo>
                <a:lnTo>
                  <a:pt x="20" y="20"/>
                </a:lnTo>
                <a:lnTo>
                  <a:pt x="24" y="19"/>
                </a:lnTo>
                <a:lnTo>
                  <a:pt x="28" y="18"/>
                </a:lnTo>
                <a:lnTo>
                  <a:pt x="31" y="17"/>
                </a:lnTo>
                <a:lnTo>
                  <a:pt x="33" y="17"/>
                </a:lnTo>
                <a:lnTo>
                  <a:pt x="39" y="16"/>
                </a:lnTo>
                <a:lnTo>
                  <a:pt x="45" y="16"/>
                </a:lnTo>
                <a:lnTo>
                  <a:pt x="50" y="16"/>
                </a:lnTo>
                <a:lnTo>
                  <a:pt x="53" y="16"/>
                </a:lnTo>
                <a:lnTo>
                  <a:pt x="58" y="16"/>
                </a:lnTo>
                <a:lnTo>
                  <a:pt x="62" y="16"/>
                </a:lnTo>
                <a:lnTo>
                  <a:pt x="66" y="16"/>
                </a:lnTo>
                <a:lnTo>
                  <a:pt x="69" y="17"/>
                </a:lnTo>
                <a:lnTo>
                  <a:pt x="72" y="17"/>
                </a:lnTo>
                <a:lnTo>
                  <a:pt x="75" y="18"/>
                </a:lnTo>
                <a:lnTo>
                  <a:pt x="86" y="21"/>
                </a:lnTo>
                <a:lnTo>
                  <a:pt x="89" y="22"/>
                </a:lnTo>
                <a:lnTo>
                  <a:pt x="93" y="23"/>
                </a:lnTo>
                <a:lnTo>
                  <a:pt x="94" y="23"/>
                </a:lnTo>
                <a:lnTo>
                  <a:pt x="97" y="24"/>
                </a:lnTo>
                <a:lnTo>
                  <a:pt x="103" y="25"/>
                </a:lnTo>
                <a:lnTo>
                  <a:pt x="106" y="25"/>
                </a:lnTo>
                <a:lnTo>
                  <a:pt x="108" y="25"/>
                </a:lnTo>
                <a:lnTo>
                  <a:pt x="111" y="25"/>
                </a:lnTo>
                <a:lnTo>
                  <a:pt x="114" y="25"/>
                </a:lnTo>
                <a:lnTo>
                  <a:pt x="115" y="25"/>
                </a:lnTo>
                <a:lnTo>
                  <a:pt x="118" y="24"/>
                </a:lnTo>
                <a:lnTo>
                  <a:pt x="120" y="24"/>
                </a:lnTo>
                <a:lnTo>
                  <a:pt x="121" y="23"/>
                </a:lnTo>
                <a:lnTo>
                  <a:pt x="123" y="23"/>
                </a:lnTo>
                <a:lnTo>
                  <a:pt x="124" y="22"/>
                </a:lnTo>
                <a:lnTo>
                  <a:pt x="125" y="21"/>
                </a:lnTo>
                <a:lnTo>
                  <a:pt x="125" y="2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59" name="Freeform 91"/>
          <p:cNvSpPr>
            <a:spLocks/>
          </p:cNvSpPr>
          <p:nvPr/>
        </p:nvSpPr>
        <p:spPr bwMode="auto">
          <a:xfrm>
            <a:off x="6751638" y="4338638"/>
            <a:ext cx="128587" cy="76200"/>
          </a:xfrm>
          <a:custGeom>
            <a:avLst/>
            <a:gdLst>
              <a:gd name="T0" fmla="*/ 2147483647 w 81"/>
              <a:gd name="T1" fmla="*/ 2147483647 h 48"/>
              <a:gd name="T2" fmla="*/ 2147483647 w 81"/>
              <a:gd name="T3" fmla="*/ 2147483647 h 48"/>
              <a:gd name="T4" fmla="*/ 2147483647 w 81"/>
              <a:gd name="T5" fmla="*/ 0 h 48"/>
              <a:gd name="T6" fmla="*/ 2147483647 w 81"/>
              <a:gd name="T7" fmla="*/ 0 h 48"/>
              <a:gd name="T8" fmla="*/ 2147483647 w 81"/>
              <a:gd name="T9" fmla="*/ 2147483647 h 48"/>
              <a:gd name="T10" fmla="*/ 2147483647 w 81"/>
              <a:gd name="T11" fmla="*/ 2147483647 h 48"/>
              <a:gd name="T12" fmla="*/ 2147483647 w 81"/>
              <a:gd name="T13" fmla="*/ 2147483647 h 48"/>
              <a:gd name="T14" fmla="*/ 2147483647 w 81"/>
              <a:gd name="T15" fmla="*/ 2147483647 h 48"/>
              <a:gd name="T16" fmla="*/ 2147483647 w 81"/>
              <a:gd name="T17" fmla="*/ 2147483647 h 48"/>
              <a:gd name="T18" fmla="*/ 2147483647 w 81"/>
              <a:gd name="T19" fmla="*/ 2147483647 h 48"/>
              <a:gd name="T20" fmla="*/ 2147483647 w 81"/>
              <a:gd name="T21" fmla="*/ 2147483647 h 48"/>
              <a:gd name="T22" fmla="*/ 2147483647 w 81"/>
              <a:gd name="T23" fmla="*/ 2147483647 h 48"/>
              <a:gd name="T24" fmla="*/ 2147483647 w 81"/>
              <a:gd name="T25" fmla="*/ 2147483647 h 48"/>
              <a:gd name="T26" fmla="*/ 2147483647 w 81"/>
              <a:gd name="T27" fmla="*/ 2147483647 h 48"/>
              <a:gd name="T28" fmla="*/ 2147483647 w 81"/>
              <a:gd name="T29" fmla="*/ 2147483647 h 48"/>
              <a:gd name="T30" fmla="*/ 2147483647 w 81"/>
              <a:gd name="T31" fmla="*/ 2147483647 h 48"/>
              <a:gd name="T32" fmla="*/ 2147483647 w 81"/>
              <a:gd name="T33" fmla="*/ 2147483647 h 48"/>
              <a:gd name="T34" fmla="*/ 2147483647 w 81"/>
              <a:gd name="T35" fmla="*/ 2147483647 h 48"/>
              <a:gd name="T36" fmla="*/ 2147483647 w 81"/>
              <a:gd name="T37" fmla="*/ 2147483647 h 48"/>
              <a:gd name="T38" fmla="*/ 2147483647 w 81"/>
              <a:gd name="T39" fmla="*/ 2147483647 h 48"/>
              <a:gd name="T40" fmla="*/ 2147483647 w 81"/>
              <a:gd name="T41" fmla="*/ 2147483647 h 48"/>
              <a:gd name="T42" fmla="*/ 2147483647 w 81"/>
              <a:gd name="T43" fmla="*/ 2147483647 h 48"/>
              <a:gd name="T44" fmla="*/ 2147483647 w 81"/>
              <a:gd name="T45" fmla="*/ 2147483647 h 48"/>
              <a:gd name="T46" fmla="*/ 2147483647 w 81"/>
              <a:gd name="T47" fmla="*/ 2147483647 h 48"/>
              <a:gd name="T48" fmla="*/ 2147483647 w 81"/>
              <a:gd name="T49" fmla="*/ 2147483647 h 48"/>
              <a:gd name="T50" fmla="*/ 2147483647 w 81"/>
              <a:gd name="T51" fmla="*/ 2147483647 h 48"/>
              <a:gd name="T52" fmla="*/ 2147483647 w 81"/>
              <a:gd name="T53" fmla="*/ 2147483647 h 48"/>
              <a:gd name="T54" fmla="*/ 2147483647 w 81"/>
              <a:gd name="T55" fmla="*/ 2147483647 h 48"/>
              <a:gd name="T56" fmla="*/ 2147483647 w 81"/>
              <a:gd name="T57" fmla="*/ 2147483647 h 48"/>
              <a:gd name="T58" fmla="*/ 2147483647 w 81"/>
              <a:gd name="T59" fmla="*/ 2147483647 h 48"/>
              <a:gd name="T60" fmla="*/ 2147483647 w 81"/>
              <a:gd name="T61" fmla="*/ 2147483647 h 48"/>
              <a:gd name="T62" fmla="*/ 2147483647 w 81"/>
              <a:gd name="T63" fmla="*/ 2147483647 h 48"/>
              <a:gd name="T64" fmla="*/ 2147483647 w 81"/>
              <a:gd name="T65" fmla="*/ 2147483647 h 48"/>
              <a:gd name="T66" fmla="*/ 0 w 81"/>
              <a:gd name="T67" fmla="*/ 2147483647 h 48"/>
              <a:gd name="T68" fmla="*/ 2147483647 w 81"/>
              <a:gd name="T69" fmla="*/ 2147483647 h 48"/>
              <a:gd name="T70" fmla="*/ 2147483647 w 81"/>
              <a:gd name="T71" fmla="*/ 2147483647 h 48"/>
              <a:gd name="T72" fmla="*/ 2147483647 w 81"/>
              <a:gd name="T73" fmla="*/ 2147483647 h 48"/>
              <a:gd name="T74" fmla="*/ 2147483647 w 81"/>
              <a:gd name="T75" fmla="*/ 2147483647 h 48"/>
              <a:gd name="T76" fmla="*/ 2147483647 w 81"/>
              <a:gd name="T77" fmla="*/ 2147483647 h 4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1"/>
              <a:gd name="T118" fmla="*/ 0 h 48"/>
              <a:gd name="T119" fmla="*/ 81 w 81"/>
              <a:gd name="T120" fmla="*/ 48 h 4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1" h="48">
                <a:moveTo>
                  <a:pt x="7" y="6"/>
                </a:moveTo>
                <a:lnTo>
                  <a:pt x="9" y="4"/>
                </a:lnTo>
                <a:lnTo>
                  <a:pt x="13" y="3"/>
                </a:lnTo>
                <a:lnTo>
                  <a:pt x="16" y="1"/>
                </a:lnTo>
                <a:lnTo>
                  <a:pt x="20" y="0"/>
                </a:lnTo>
                <a:lnTo>
                  <a:pt x="23" y="0"/>
                </a:lnTo>
                <a:lnTo>
                  <a:pt x="27" y="0"/>
                </a:lnTo>
                <a:lnTo>
                  <a:pt x="31" y="0"/>
                </a:lnTo>
                <a:lnTo>
                  <a:pt x="33" y="1"/>
                </a:lnTo>
                <a:lnTo>
                  <a:pt x="37" y="2"/>
                </a:lnTo>
                <a:lnTo>
                  <a:pt x="40" y="3"/>
                </a:lnTo>
                <a:lnTo>
                  <a:pt x="44" y="4"/>
                </a:lnTo>
                <a:lnTo>
                  <a:pt x="47" y="4"/>
                </a:lnTo>
                <a:lnTo>
                  <a:pt x="48" y="5"/>
                </a:lnTo>
                <a:lnTo>
                  <a:pt x="51" y="6"/>
                </a:lnTo>
                <a:lnTo>
                  <a:pt x="53" y="6"/>
                </a:lnTo>
                <a:lnTo>
                  <a:pt x="54" y="6"/>
                </a:lnTo>
                <a:lnTo>
                  <a:pt x="57" y="8"/>
                </a:lnTo>
                <a:lnTo>
                  <a:pt x="60" y="10"/>
                </a:lnTo>
                <a:lnTo>
                  <a:pt x="62" y="12"/>
                </a:lnTo>
                <a:lnTo>
                  <a:pt x="65" y="14"/>
                </a:lnTo>
                <a:lnTo>
                  <a:pt x="68" y="17"/>
                </a:lnTo>
                <a:lnTo>
                  <a:pt x="70" y="20"/>
                </a:lnTo>
                <a:lnTo>
                  <a:pt x="73" y="22"/>
                </a:lnTo>
                <a:lnTo>
                  <a:pt x="74" y="25"/>
                </a:lnTo>
                <a:lnTo>
                  <a:pt x="75" y="28"/>
                </a:lnTo>
                <a:lnTo>
                  <a:pt x="77" y="31"/>
                </a:lnTo>
                <a:lnTo>
                  <a:pt x="78" y="35"/>
                </a:lnTo>
                <a:lnTo>
                  <a:pt x="79" y="37"/>
                </a:lnTo>
                <a:lnTo>
                  <a:pt x="80" y="40"/>
                </a:lnTo>
                <a:lnTo>
                  <a:pt x="80" y="42"/>
                </a:lnTo>
                <a:lnTo>
                  <a:pt x="80" y="44"/>
                </a:lnTo>
                <a:lnTo>
                  <a:pt x="80" y="46"/>
                </a:lnTo>
                <a:lnTo>
                  <a:pt x="80" y="47"/>
                </a:lnTo>
                <a:lnTo>
                  <a:pt x="79" y="47"/>
                </a:lnTo>
                <a:lnTo>
                  <a:pt x="78" y="46"/>
                </a:lnTo>
                <a:lnTo>
                  <a:pt x="77" y="44"/>
                </a:lnTo>
                <a:lnTo>
                  <a:pt x="76" y="43"/>
                </a:lnTo>
                <a:lnTo>
                  <a:pt x="75" y="41"/>
                </a:lnTo>
                <a:lnTo>
                  <a:pt x="73" y="39"/>
                </a:lnTo>
                <a:lnTo>
                  <a:pt x="72" y="36"/>
                </a:lnTo>
                <a:lnTo>
                  <a:pt x="70" y="34"/>
                </a:lnTo>
                <a:lnTo>
                  <a:pt x="68" y="31"/>
                </a:lnTo>
                <a:lnTo>
                  <a:pt x="65" y="29"/>
                </a:lnTo>
                <a:lnTo>
                  <a:pt x="62" y="27"/>
                </a:lnTo>
                <a:lnTo>
                  <a:pt x="59" y="25"/>
                </a:lnTo>
                <a:lnTo>
                  <a:pt x="55" y="23"/>
                </a:lnTo>
                <a:lnTo>
                  <a:pt x="51" y="22"/>
                </a:lnTo>
                <a:lnTo>
                  <a:pt x="49" y="21"/>
                </a:lnTo>
                <a:lnTo>
                  <a:pt x="47" y="20"/>
                </a:lnTo>
                <a:lnTo>
                  <a:pt x="46" y="20"/>
                </a:lnTo>
                <a:lnTo>
                  <a:pt x="44" y="20"/>
                </a:lnTo>
                <a:lnTo>
                  <a:pt x="41" y="19"/>
                </a:lnTo>
                <a:lnTo>
                  <a:pt x="38" y="18"/>
                </a:lnTo>
                <a:lnTo>
                  <a:pt x="35" y="17"/>
                </a:lnTo>
                <a:lnTo>
                  <a:pt x="32" y="17"/>
                </a:lnTo>
                <a:lnTo>
                  <a:pt x="29" y="16"/>
                </a:lnTo>
                <a:lnTo>
                  <a:pt x="25" y="16"/>
                </a:lnTo>
                <a:lnTo>
                  <a:pt x="21" y="15"/>
                </a:lnTo>
                <a:lnTo>
                  <a:pt x="18" y="15"/>
                </a:lnTo>
                <a:lnTo>
                  <a:pt x="14" y="15"/>
                </a:lnTo>
                <a:lnTo>
                  <a:pt x="10" y="15"/>
                </a:lnTo>
                <a:lnTo>
                  <a:pt x="7" y="15"/>
                </a:lnTo>
                <a:lnTo>
                  <a:pt x="3" y="16"/>
                </a:lnTo>
                <a:lnTo>
                  <a:pt x="2" y="16"/>
                </a:lnTo>
                <a:lnTo>
                  <a:pt x="1" y="16"/>
                </a:lnTo>
                <a:lnTo>
                  <a:pt x="0" y="16"/>
                </a:lnTo>
                <a:lnTo>
                  <a:pt x="0" y="15"/>
                </a:lnTo>
                <a:lnTo>
                  <a:pt x="0" y="14"/>
                </a:lnTo>
                <a:lnTo>
                  <a:pt x="1" y="13"/>
                </a:lnTo>
                <a:lnTo>
                  <a:pt x="1" y="12"/>
                </a:lnTo>
                <a:lnTo>
                  <a:pt x="2" y="12"/>
                </a:lnTo>
                <a:lnTo>
                  <a:pt x="3" y="10"/>
                </a:lnTo>
                <a:lnTo>
                  <a:pt x="4" y="9"/>
                </a:lnTo>
                <a:lnTo>
                  <a:pt x="5" y="8"/>
                </a:lnTo>
                <a:lnTo>
                  <a:pt x="5" y="7"/>
                </a:lnTo>
                <a:lnTo>
                  <a:pt x="6" y="7"/>
                </a:lnTo>
                <a:lnTo>
                  <a:pt x="7" y="6"/>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0" name="Freeform 92"/>
          <p:cNvSpPr>
            <a:spLocks/>
          </p:cNvSpPr>
          <p:nvPr/>
        </p:nvSpPr>
        <p:spPr bwMode="auto">
          <a:xfrm>
            <a:off x="6500813" y="4344988"/>
            <a:ext cx="141287" cy="60325"/>
          </a:xfrm>
          <a:custGeom>
            <a:avLst/>
            <a:gdLst>
              <a:gd name="T0" fmla="*/ 2147483647 w 89"/>
              <a:gd name="T1" fmla="*/ 2147483647 h 38"/>
              <a:gd name="T2" fmla="*/ 2147483647 w 89"/>
              <a:gd name="T3" fmla="*/ 2147483647 h 38"/>
              <a:gd name="T4" fmla="*/ 2147483647 w 89"/>
              <a:gd name="T5" fmla="*/ 2147483647 h 38"/>
              <a:gd name="T6" fmla="*/ 2147483647 w 89"/>
              <a:gd name="T7" fmla="*/ 2147483647 h 38"/>
              <a:gd name="T8" fmla="*/ 2147483647 w 89"/>
              <a:gd name="T9" fmla="*/ 2147483647 h 38"/>
              <a:gd name="T10" fmla="*/ 2147483647 w 89"/>
              <a:gd name="T11" fmla="*/ 2147483647 h 38"/>
              <a:gd name="T12" fmla="*/ 2147483647 w 89"/>
              <a:gd name="T13" fmla="*/ 2147483647 h 38"/>
              <a:gd name="T14" fmla="*/ 2147483647 w 89"/>
              <a:gd name="T15" fmla="*/ 2147483647 h 38"/>
              <a:gd name="T16" fmla="*/ 2147483647 w 89"/>
              <a:gd name="T17" fmla="*/ 2147483647 h 38"/>
              <a:gd name="T18" fmla="*/ 2147483647 w 89"/>
              <a:gd name="T19" fmla="*/ 2147483647 h 38"/>
              <a:gd name="T20" fmla="*/ 2147483647 w 89"/>
              <a:gd name="T21" fmla="*/ 2147483647 h 38"/>
              <a:gd name="T22" fmla="*/ 2147483647 w 89"/>
              <a:gd name="T23" fmla="*/ 2147483647 h 38"/>
              <a:gd name="T24" fmla="*/ 2147483647 w 89"/>
              <a:gd name="T25" fmla="*/ 2147483647 h 38"/>
              <a:gd name="T26" fmla="*/ 2147483647 w 89"/>
              <a:gd name="T27" fmla="*/ 2147483647 h 38"/>
              <a:gd name="T28" fmla="*/ 2147483647 w 89"/>
              <a:gd name="T29" fmla="*/ 2147483647 h 38"/>
              <a:gd name="T30" fmla="*/ 2147483647 w 89"/>
              <a:gd name="T31" fmla="*/ 0 h 38"/>
              <a:gd name="T32" fmla="*/ 2147483647 w 89"/>
              <a:gd name="T33" fmla="*/ 0 h 38"/>
              <a:gd name="T34" fmla="*/ 2147483647 w 89"/>
              <a:gd name="T35" fmla="*/ 0 h 38"/>
              <a:gd name="T36" fmla="*/ 2147483647 w 89"/>
              <a:gd name="T37" fmla="*/ 2147483647 h 38"/>
              <a:gd name="T38" fmla="*/ 2147483647 w 89"/>
              <a:gd name="T39" fmla="*/ 2147483647 h 38"/>
              <a:gd name="T40" fmla="*/ 2147483647 w 89"/>
              <a:gd name="T41" fmla="*/ 2147483647 h 38"/>
              <a:gd name="T42" fmla="*/ 2147483647 w 89"/>
              <a:gd name="T43" fmla="*/ 2147483647 h 38"/>
              <a:gd name="T44" fmla="*/ 2147483647 w 89"/>
              <a:gd name="T45" fmla="*/ 2147483647 h 38"/>
              <a:gd name="T46" fmla="*/ 2147483647 w 89"/>
              <a:gd name="T47" fmla="*/ 2147483647 h 38"/>
              <a:gd name="T48" fmla="*/ 2147483647 w 89"/>
              <a:gd name="T49" fmla="*/ 2147483647 h 38"/>
              <a:gd name="T50" fmla="*/ 2147483647 w 89"/>
              <a:gd name="T51" fmla="*/ 2147483647 h 38"/>
              <a:gd name="T52" fmla="*/ 2147483647 w 89"/>
              <a:gd name="T53" fmla="*/ 2147483647 h 38"/>
              <a:gd name="T54" fmla="*/ 2147483647 w 89"/>
              <a:gd name="T55" fmla="*/ 2147483647 h 38"/>
              <a:gd name="T56" fmla="*/ 2147483647 w 89"/>
              <a:gd name="T57" fmla="*/ 2147483647 h 38"/>
              <a:gd name="T58" fmla="*/ 2147483647 w 89"/>
              <a:gd name="T59" fmla="*/ 2147483647 h 38"/>
              <a:gd name="T60" fmla="*/ 2147483647 w 89"/>
              <a:gd name="T61" fmla="*/ 2147483647 h 38"/>
              <a:gd name="T62" fmla="*/ 0 w 89"/>
              <a:gd name="T63" fmla="*/ 2147483647 h 38"/>
              <a:gd name="T64" fmla="*/ 2147483647 w 89"/>
              <a:gd name="T65" fmla="*/ 2147483647 h 38"/>
              <a:gd name="T66" fmla="*/ 2147483647 w 89"/>
              <a:gd name="T67" fmla="*/ 2147483647 h 38"/>
              <a:gd name="T68" fmla="*/ 2147483647 w 89"/>
              <a:gd name="T69" fmla="*/ 2147483647 h 38"/>
              <a:gd name="T70" fmla="*/ 2147483647 w 89"/>
              <a:gd name="T71" fmla="*/ 2147483647 h 38"/>
              <a:gd name="T72" fmla="*/ 2147483647 w 89"/>
              <a:gd name="T73" fmla="*/ 2147483647 h 38"/>
              <a:gd name="T74" fmla="*/ 2147483647 w 89"/>
              <a:gd name="T75" fmla="*/ 2147483647 h 38"/>
              <a:gd name="T76" fmla="*/ 2147483647 w 89"/>
              <a:gd name="T77" fmla="*/ 2147483647 h 38"/>
              <a:gd name="T78" fmla="*/ 2147483647 w 89"/>
              <a:gd name="T79" fmla="*/ 2147483647 h 38"/>
              <a:gd name="T80" fmla="*/ 2147483647 w 89"/>
              <a:gd name="T81" fmla="*/ 2147483647 h 38"/>
              <a:gd name="T82" fmla="*/ 2147483647 w 89"/>
              <a:gd name="T83" fmla="*/ 2147483647 h 38"/>
              <a:gd name="T84" fmla="*/ 2147483647 w 89"/>
              <a:gd name="T85" fmla="*/ 2147483647 h 38"/>
              <a:gd name="T86" fmla="*/ 2147483647 w 89"/>
              <a:gd name="T87" fmla="*/ 2147483647 h 38"/>
              <a:gd name="T88" fmla="*/ 2147483647 w 89"/>
              <a:gd name="T89" fmla="*/ 2147483647 h 38"/>
              <a:gd name="T90" fmla="*/ 2147483647 w 89"/>
              <a:gd name="T91" fmla="*/ 2147483647 h 38"/>
              <a:gd name="T92" fmla="*/ 2147483647 w 89"/>
              <a:gd name="T93" fmla="*/ 2147483647 h 38"/>
              <a:gd name="T94" fmla="*/ 2147483647 w 89"/>
              <a:gd name="T95" fmla="*/ 2147483647 h 38"/>
              <a:gd name="T96" fmla="*/ 2147483647 w 89"/>
              <a:gd name="T97" fmla="*/ 2147483647 h 38"/>
              <a:gd name="T98" fmla="*/ 2147483647 w 89"/>
              <a:gd name="T99" fmla="*/ 2147483647 h 38"/>
              <a:gd name="T100" fmla="*/ 2147483647 w 89"/>
              <a:gd name="T101" fmla="*/ 2147483647 h 38"/>
              <a:gd name="T102" fmla="*/ 2147483647 w 89"/>
              <a:gd name="T103" fmla="*/ 2147483647 h 38"/>
              <a:gd name="T104" fmla="*/ 2147483647 w 89"/>
              <a:gd name="T105" fmla="*/ 2147483647 h 38"/>
              <a:gd name="T106" fmla="*/ 2147483647 w 89"/>
              <a:gd name="T107" fmla="*/ 2147483647 h 38"/>
              <a:gd name="T108" fmla="*/ 2147483647 w 89"/>
              <a:gd name="T109" fmla="*/ 2147483647 h 38"/>
              <a:gd name="T110" fmla="*/ 2147483647 w 89"/>
              <a:gd name="T111" fmla="*/ 2147483647 h 38"/>
              <a:gd name="T112" fmla="*/ 2147483647 w 89"/>
              <a:gd name="T113" fmla="*/ 2147483647 h 38"/>
              <a:gd name="T114" fmla="*/ 2147483647 w 89"/>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9"/>
              <a:gd name="T175" fmla="*/ 0 h 38"/>
              <a:gd name="T176" fmla="*/ 89 w 89"/>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9" h="38">
                <a:moveTo>
                  <a:pt x="87" y="29"/>
                </a:moveTo>
                <a:lnTo>
                  <a:pt x="83" y="26"/>
                </a:lnTo>
                <a:lnTo>
                  <a:pt x="81" y="22"/>
                </a:lnTo>
                <a:lnTo>
                  <a:pt x="76" y="16"/>
                </a:lnTo>
                <a:lnTo>
                  <a:pt x="74" y="14"/>
                </a:lnTo>
                <a:lnTo>
                  <a:pt x="72" y="12"/>
                </a:lnTo>
                <a:lnTo>
                  <a:pt x="70" y="10"/>
                </a:lnTo>
                <a:lnTo>
                  <a:pt x="68" y="8"/>
                </a:lnTo>
                <a:lnTo>
                  <a:pt x="67" y="7"/>
                </a:lnTo>
                <a:lnTo>
                  <a:pt x="66" y="5"/>
                </a:lnTo>
                <a:lnTo>
                  <a:pt x="64" y="4"/>
                </a:lnTo>
                <a:lnTo>
                  <a:pt x="61" y="3"/>
                </a:lnTo>
                <a:lnTo>
                  <a:pt x="59" y="2"/>
                </a:lnTo>
                <a:lnTo>
                  <a:pt x="55" y="1"/>
                </a:lnTo>
                <a:lnTo>
                  <a:pt x="52" y="1"/>
                </a:lnTo>
                <a:lnTo>
                  <a:pt x="49" y="0"/>
                </a:lnTo>
                <a:lnTo>
                  <a:pt x="44" y="0"/>
                </a:lnTo>
                <a:lnTo>
                  <a:pt x="40" y="0"/>
                </a:lnTo>
                <a:lnTo>
                  <a:pt x="37" y="1"/>
                </a:lnTo>
                <a:lnTo>
                  <a:pt x="32" y="1"/>
                </a:lnTo>
                <a:lnTo>
                  <a:pt x="28" y="2"/>
                </a:lnTo>
                <a:lnTo>
                  <a:pt x="25" y="3"/>
                </a:lnTo>
                <a:lnTo>
                  <a:pt x="22" y="3"/>
                </a:lnTo>
                <a:lnTo>
                  <a:pt x="18" y="5"/>
                </a:lnTo>
                <a:lnTo>
                  <a:pt x="15" y="6"/>
                </a:lnTo>
                <a:lnTo>
                  <a:pt x="12" y="8"/>
                </a:lnTo>
                <a:lnTo>
                  <a:pt x="9" y="9"/>
                </a:lnTo>
                <a:lnTo>
                  <a:pt x="7" y="11"/>
                </a:lnTo>
                <a:lnTo>
                  <a:pt x="5" y="14"/>
                </a:lnTo>
                <a:lnTo>
                  <a:pt x="3" y="15"/>
                </a:lnTo>
                <a:lnTo>
                  <a:pt x="2" y="18"/>
                </a:lnTo>
                <a:lnTo>
                  <a:pt x="0" y="21"/>
                </a:lnTo>
                <a:lnTo>
                  <a:pt x="4" y="24"/>
                </a:lnTo>
                <a:lnTo>
                  <a:pt x="8" y="27"/>
                </a:lnTo>
                <a:lnTo>
                  <a:pt x="11" y="29"/>
                </a:lnTo>
                <a:lnTo>
                  <a:pt x="15" y="31"/>
                </a:lnTo>
                <a:lnTo>
                  <a:pt x="18" y="33"/>
                </a:lnTo>
                <a:lnTo>
                  <a:pt x="21" y="34"/>
                </a:lnTo>
                <a:lnTo>
                  <a:pt x="24" y="35"/>
                </a:lnTo>
                <a:lnTo>
                  <a:pt x="27" y="36"/>
                </a:lnTo>
                <a:lnTo>
                  <a:pt x="30" y="36"/>
                </a:lnTo>
                <a:lnTo>
                  <a:pt x="34" y="37"/>
                </a:lnTo>
                <a:lnTo>
                  <a:pt x="37" y="37"/>
                </a:lnTo>
                <a:lnTo>
                  <a:pt x="41" y="37"/>
                </a:lnTo>
                <a:lnTo>
                  <a:pt x="46" y="37"/>
                </a:lnTo>
                <a:lnTo>
                  <a:pt x="51" y="36"/>
                </a:lnTo>
                <a:lnTo>
                  <a:pt x="55" y="36"/>
                </a:lnTo>
                <a:lnTo>
                  <a:pt x="61" y="35"/>
                </a:lnTo>
                <a:lnTo>
                  <a:pt x="84" y="35"/>
                </a:lnTo>
                <a:lnTo>
                  <a:pt x="85" y="35"/>
                </a:lnTo>
                <a:lnTo>
                  <a:pt x="86" y="35"/>
                </a:lnTo>
                <a:lnTo>
                  <a:pt x="87" y="34"/>
                </a:lnTo>
                <a:lnTo>
                  <a:pt x="88" y="34"/>
                </a:lnTo>
                <a:lnTo>
                  <a:pt x="88" y="33"/>
                </a:lnTo>
                <a:lnTo>
                  <a:pt x="88" y="32"/>
                </a:lnTo>
                <a:lnTo>
                  <a:pt x="88" y="31"/>
                </a:lnTo>
                <a:lnTo>
                  <a:pt x="87" y="30"/>
                </a:lnTo>
                <a:lnTo>
                  <a:pt x="87" y="29"/>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1" name="Freeform 93"/>
          <p:cNvSpPr>
            <a:spLocks/>
          </p:cNvSpPr>
          <p:nvPr/>
        </p:nvSpPr>
        <p:spPr bwMode="auto">
          <a:xfrm>
            <a:off x="6588125" y="4360863"/>
            <a:ext cx="52388" cy="36512"/>
          </a:xfrm>
          <a:custGeom>
            <a:avLst/>
            <a:gdLst>
              <a:gd name="T0" fmla="*/ 2147483647 w 33"/>
              <a:gd name="T1" fmla="*/ 2147483647 h 23"/>
              <a:gd name="T2" fmla="*/ 2147483647 w 33"/>
              <a:gd name="T3" fmla="*/ 2147483647 h 23"/>
              <a:gd name="T4" fmla="*/ 2147483647 w 33"/>
              <a:gd name="T5" fmla="*/ 2147483647 h 23"/>
              <a:gd name="T6" fmla="*/ 2147483647 w 33"/>
              <a:gd name="T7" fmla="*/ 2147483647 h 23"/>
              <a:gd name="T8" fmla="*/ 2147483647 w 33"/>
              <a:gd name="T9" fmla="*/ 2147483647 h 23"/>
              <a:gd name="T10" fmla="*/ 2147483647 w 33"/>
              <a:gd name="T11" fmla="*/ 2147483647 h 23"/>
              <a:gd name="T12" fmla="*/ 2147483647 w 33"/>
              <a:gd name="T13" fmla="*/ 2147483647 h 23"/>
              <a:gd name="T14" fmla="*/ 2147483647 w 33"/>
              <a:gd name="T15" fmla="*/ 2147483647 h 23"/>
              <a:gd name="T16" fmla="*/ 2147483647 w 33"/>
              <a:gd name="T17" fmla="*/ 2147483647 h 23"/>
              <a:gd name="T18" fmla="*/ 2147483647 w 33"/>
              <a:gd name="T19" fmla="*/ 2147483647 h 23"/>
              <a:gd name="T20" fmla="*/ 2147483647 w 33"/>
              <a:gd name="T21" fmla="*/ 2147483647 h 23"/>
              <a:gd name="T22" fmla="*/ 2147483647 w 33"/>
              <a:gd name="T23" fmla="*/ 2147483647 h 23"/>
              <a:gd name="T24" fmla="*/ 2147483647 w 33"/>
              <a:gd name="T25" fmla="*/ 2147483647 h 23"/>
              <a:gd name="T26" fmla="*/ 2147483647 w 33"/>
              <a:gd name="T27" fmla="*/ 2147483647 h 23"/>
              <a:gd name="T28" fmla="*/ 2147483647 w 33"/>
              <a:gd name="T29" fmla="*/ 2147483647 h 23"/>
              <a:gd name="T30" fmla="*/ 2147483647 w 33"/>
              <a:gd name="T31" fmla="*/ 0 h 23"/>
              <a:gd name="T32" fmla="*/ 2147483647 w 33"/>
              <a:gd name="T33" fmla="*/ 2147483647 h 23"/>
              <a:gd name="T34" fmla="*/ 2147483647 w 33"/>
              <a:gd name="T35" fmla="*/ 2147483647 h 23"/>
              <a:gd name="T36" fmla="*/ 2147483647 w 33"/>
              <a:gd name="T37" fmla="*/ 2147483647 h 23"/>
              <a:gd name="T38" fmla="*/ 2147483647 w 33"/>
              <a:gd name="T39" fmla="*/ 2147483647 h 23"/>
              <a:gd name="T40" fmla="*/ 2147483647 w 33"/>
              <a:gd name="T41" fmla="*/ 2147483647 h 23"/>
              <a:gd name="T42" fmla="*/ 2147483647 w 33"/>
              <a:gd name="T43" fmla="*/ 2147483647 h 23"/>
              <a:gd name="T44" fmla="*/ 2147483647 w 33"/>
              <a:gd name="T45" fmla="*/ 2147483647 h 23"/>
              <a:gd name="T46" fmla="*/ 2147483647 w 33"/>
              <a:gd name="T47" fmla="*/ 2147483647 h 23"/>
              <a:gd name="T48" fmla="*/ 2147483647 w 33"/>
              <a:gd name="T49" fmla="*/ 2147483647 h 23"/>
              <a:gd name="T50" fmla="*/ 2147483647 w 33"/>
              <a:gd name="T51" fmla="*/ 2147483647 h 23"/>
              <a:gd name="T52" fmla="*/ 2147483647 w 33"/>
              <a:gd name="T53" fmla="*/ 2147483647 h 23"/>
              <a:gd name="T54" fmla="*/ 2147483647 w 33"/>
              <a:gd name="T55" fmla="*/ 2147483647 h 23"/>
              <a:gd name="T56" fmla="*/ 2147483647 w 33"/>
              <a:gd name="T57" fmla="*/ 2147483647 h 23"/>
              <a:gd name="T58" fmla="*/ 2147483647 w 33"/>
              <a:gd name="T59" fmla="*/ 2147483647 h 23"/>
              <a:gd name="T60" fmla="*/ 2147483647 w 33"/>
              <a:gd name="T61" fmla="*/ 2147483647 h 23"/>
              <a:gd name="T62" fmla="*/ 0 w 33"/>
              <a:gd name="T63" fmla="*/ 2147483647 h 23"/>
              <a:gd name="T64" fmla="*/ 2147483647 w 33"/>
              <a:gd name="T65" fmla="*/ 2147483647 h 23"/>
              <a:gd name="T66" fmla="*/ 2147483647 w 33"/>
              <a:gd name="T67" fmla="*/ 2147483647 h 23"/>
              <a:gd name="T68" fmla="*/ 2147483647 w 33"/>
              <a:gd name="T69" fmla="*/ 2147483647 h 23"/>
              <a:gd name="T70" fmla="*/ 2147483647 w 33"/>
              <a:gd name="T71" fmla="*/ 2147483647 h 23"/>
              <a:gd name="T72" fmla="*/ 2147483647 w 33"/>
              <a:gd name="T73" fmla="*/ 2147483647 h 23"/>
              <a:gd name="T74" fmla="*/ 2147483647 w 33"/>
              <a:gd name="T75" fmla="*/ 2147483647 h 23"/>
              <a:gd name="T76" fmla="*/ 2147483647 w 33"/>
              <a:gd name="T77" fmla="*/ 2147483647 h 23"/>
              <a:gd name="T78" fmla="*/ 2147483647 w 33"/>
              <a:gd name="T79" fmla="*/ 2147483647 h 23"/>
              <a:gd name="T80" fmla="*/ 2147483647 w 33"/>
              <a:gd name="T81" fmla="*/ 2147483647 h 23"/>
              <a:gd name="T82" fmla="*/ 2147483647 w 33"/>
              <a:gd name="T83" fmla="*/ 2147483647 h 23"/>
              <a:gd name="T84" fmla="*/ 2147483647 w 33"/>
              <a:gd name="T85" fmla="*/ 2147483647 h 23"/>
              <a:gd name="T86" fmla="*/ 2147483647 w 33"/>
              <a:gd name="T87" fmla="*/ 2147483647 h 23"/>
              <a:gd name="T88" fmla="*/ 2147483647 w 33"/>
              <a:gd name="T89" fmla="*/ 2147483647 h 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3"/>
              <a:gd name="T136" fmla="*/ 0 h 23"/>
              <a:gd name="T137" fmla="*/ 33 w 33"/>
              <a:gd name="T138" fmla="*/ 23 h 2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3" h="23">
                <a:moveTo>
                  <a:pt x="32" y="22"/>
                </a:moveTo>
                <a:lnTo>
                  <a:pt x="30" y="20"/>
                </a:lnTo>
                <a:lnTo>
                  <a:pt x="29" y="17"/>
                </a:lnTo>
                <a:lnTo>
                  <a:pt x="27" y="15"/>
                </a:lnTo>
                <a:lnTo>
                  <a:pt x="25" y="13"/>
                </a:lnTo>
                <a:lnTo>
                  <a:pt x="24" y="11"/>
                </a:lnTo>
                <a:lnTo>
                  <a:pt x="23" y="10"/>
                </a:lnTo>
                <a:lnTo>
                  <a:pt x="21" y="9"/>
                </a:lnTo>
                <a:lnTo>
                  <a:pt x="19" y="6"/>
                </a:lnTo>
                <a:lnTo>
                  <a:pt x="17" y="5"/>
                </a:lnTo>
                <a:lnTo>
                  <a:pt x="16" y="4"/>
                </a:lnTo>
                <a:lnTo>
                  <a:pt x="15" y="3"/>
                </a:lnTo>
                <a:lnTo>
                  <a:pt x="13" y="2"/>
                </a:lnTo>
                <a:lnTo>
                  <a:pt x="13" y="1"/>
                </a:lnTo>
                <a:lnTo>
                  <a:pt x="12" y="0"/>
                </a:lnTo>
                <a:lnTo>
                  <a:pt x="12" y="2"/>
                </a:lnTo>
                <a:lnTo>
                  <a:pt x="13" y="3"/>
                </a:lnTo>
                <a:lnTo>
                  <a:pt x="13" y="5"/>
                </a:lnTo>
                <a:lnTo>
                  <a:pt x="13" y="6"/>
                </a:lnTo>
                <a:lnTo>
                  <a:pt x="12" y="9"/>
                </a:lnTo>
                <a:lnTo>
                  <a:pt x="12" y="10"/>
                </a:lnTo>
                <a:lnTo>
                  <a:pt x="11" y="12"/>
                </a:lnTo>
                <a:lnTo>
                  <a:pt x="10" y="13"/>
                </a:lnTo>
                <a:lnTo>
                  <a:pt x="9" y="15"/>
                </a:lnTo>
                <a:lnTo>
                  <a:pt x="8" y="16"/>
                </a:lnTo>
                <a:lnTo>
                  <a:pt x="8" y="17"/>
                </a:lnTo>
                <a:lnTo>
                  <a:pt x="6" y="18"/>
                </a:lnTo>
                <a:lnTo>
                  <a:pt x="4" y="20"/>
                </a:lnTo>
                <a:lnTo>
                  <a:pt x="3" y="20"/>
                </a:lnTo>
                <a:lnTo>
                  <a:pt x="2" y="21"/>
                </a:lnTo>
                <a:lnTo>
                  <a:pt x="0" y="22"/>
                </a:lnTo>
                <a:lnTo>
                  <a:pt x="3" y="22"/>
                </a:lnTo>
                <a:lnTo>
                  <a:pt x="5" y="22"/>
                </a:lnTo>
                <a:lnTo>
                  <a:pt x="8" y="22"/>
                </a:lnTo>
                <a:lnTo>
                  <a:pt x="10" y="21"/>
                </a:lnTo>
                <a:lnTo>
                  <a:pt x="12" y="21"/>
                </a:lnTo>
                <a:lnTo>
                  <a:pt x="16" y="21"/>
                </a:lnTo>
                <a:lnTo>
                  <a:pt x="19" y="20"/>
                </a:lnTo>
                <a:lnTo>
                  <a:pt x="22" y="20"/>
                </a:lnTo>
                <a:lnTo>
                  <a:pt x="24" y="20"/>
                </a:lnTo>
                <a:lnTo>
                  <a:pt x="25" y="20"/>
                </a:lnTo>
                <a:lnTo>
                  <a:pt x="27" y="21"/>
                </a:lnTo>
                <a:lnTo>
                  <a:pt x="29" y="21"/>
                </a:lnTo>
                <a:lnTo>
                  <a:pt x="32" y="22"/>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2" name="Freeform 94"/>
          <p:cNvSpPr>
            <a:spLocks/>
          </p:cNvSpPr>
          <p:nvPr/>
        </p:nvSpPr>
        <p:spPr bwMode="auto">
          <a:xfrm>
            <a:off x="6511925" y="4367213"/>
            <a:ext cx="30163" cy="23812"/>
          </a:xfrm>
          <a:custGeom>
            <a:avLst/>
            <a:gdLst>
              <a:gd name="T0" fmla="*/ 2147483647 w 19"/>
              <a:gd name="T1" fmla="*/ 0 h 15"/>
              <a:gd name="T2" fmla="*/ 2147483647 w 19"/>
              <a:gd name="T3" fmla="*/ 2147483647 h 15"/>
              <a:gd name="T4" fmla="*/ 2147483647 w 19"/>
              <a:gd name="T5" fmla="*/ 2147483647 h 15"/>
              <a:gd name="T6" fmla="*/ 2147483647 w 19"/>
              <a:gd name="T7" fmla="*/ 2147483647 h 15"/>
              <a:gd name="T8" fmla="*/ 2147483647 w 19"/>
              <a:gd name="T9" fmla="*/ 2147483647 h 15"/>
              <a:gd name="T10" fmla="*/ 2147483647 w 19"/>
              <a:gd name="T11" fmla="*/ 2147483647 h 15"/>
              <a:gd name="T12" fmla="*/ 2147483647 w 19"/>
              <a:gd name="T13" fmla="*/ 2147483647 h 15"/>
              <a:gd name="T14" fmla="*/ 2147483647 w 19"/>
              <a:gd name="T15" fmla="*/ 2147483647 h 15"/>
              <a:gd name="T16" fmla="*/ 2147483647 w 19"/>
              <a:gd name="T17" fmla="*/ 2147483647 h 15"/>
              <a:gd name="T18" fmla="*/ 2147483647 w 19"/>
              <a:gd name="T19" fmla="*/ 2147483647 h 15"/>
              <a:gd name="T20" fmla="*/ 2147483647 w 19"/>
              <a:gd name="T21" fmla="*/ 2147483647 h 15"/>
              <a:gd name="T22" fmla="*/ 2147483647 w 19"/>
              <a:gd name="T23" fmla="*/ 2147483647 h 15"/>
              <a:gd name="T24" fmla="*/ 2147483647 w 19"/>
              <a:gd name="T25" fmla="*/ 2147483647 h 15"/>
              <a:gd name="T26" fmla="*/ 2147483647 w 19"/>
              <a:gd name="T27" fmla="*/ 2147483647 h 15"/>
              <a:gd name="T28" fmla="*/ 2147483647 w 19"/>
              <a:gd name="T29" fmla="*/ 2147483647 h 15"/>
              <a:gd name="T30" fmla="*/ 2147483647 w 19"/>
              <a:gd name="T31" fmla="*/ 2147483647 h 15"/>
              <a:gd name="T32" fmla="*/ 2147483647 w 19"/>
              <a:gd name="T33" fmla="*/ 2147483647 h 15"/>
              <a:gd name="T34" fmla="*/ 2147483647 w 19"/>
              <a:gd name="T35" fmla="*/ 2147483647 h 15"/>
              <a:gd name="T36" fmla="*/ 2147483647 w 19"/>
              <a:gd name="T37" fmla="*/ 2147483647 h 15"/>
              <a:gd name="T38" fmla="*/ 2147483647 w 19"/>
              <a:gd name="T39" fmla="*/ 2147483647 h 15"/>
              <a:gd name="T40" fmla="*/ 2147483647 w 19"/>
              <a:gd name="T41" fmla="*/ 2147483647 h 15"/>
              <a:gd name="T42" fmla="*/ 2147483647 w 19"/>
              <a:gd name="T43" fmla="*/ 2147483647 h 15"/>
              <a:gd name="T44" fmla="*/ 2147483647 w 19"/>
              <a:gd name="T45" fmla="*/ 2147483647 h 15"/>
              <a:gd name="T46" fmla="*/ 2147483647 w 19"/>
              <a:gd name="T47" fmla="*/ 2147483647 h 15"/>
              <a:gd name="T48" fmla="*/ 2147483647 w 19"/>
              <a:gd name="T49" fmla="*/ 2147483647 h 15"/>
              <a:gd name="T50" fmla="*/ 2147483647 w 19"/>
              <a:gd name="T51" fmla="*/ 2147483647 h 15"/>
              <a:gd name="T52" fmla="*/ 2147483647 w 19"/>
              <a:gd name="T53" fmla="*/ 2147483647 h 15"/>
              <a:gd name="T54" fmla="*/ 2147483647 w 19"/>
              <a:gd name="T55" fmla="*/ 2147483647 h 15"/>
              <a:gd name="T56" fmla="*/ 2147483647 w 19"/>
              <a:gd name="T57" fmla="*/ 2147483647 h 15"/>
              <a:gd name="T58" fmla="*/ 2147483647 w 19"/>
              <a:gd name="T59" fmla="*/ 2147483647 h 15"/>
              <a:gd name="T60" fmla="*/ 2147483647 w 19"/>
              <a:gd name="T61" fmla="*/ 2147483647 h 15"/>
              <a:gd name="T62" fmla="*/ 0 w 19"/>
              <a:gd name="T63" fmla="*/ 2147483647 h 15"/>
              <a:gd name="T64" fmla="*/ 2147483647 w 19"/>
              <a:gd name="T65" fmla="*/ 2147483647 h 15"/>
              <a:gd name="T66" fmla="*/ 2147483647 w 19"/>
              <a:gd name="T67" fmla="*/ 2147483647 h 15"/>
              <a:gd name="T68" fmla="*/ 2147483647 w 19"/>
              <a:gd name="T69" fmla="*/ 2147483647 h 15"/>
              <a:gd name="T70" fmla="*/ 2147483647 w 19"/>
              <a:gd name="T71" fmla="*/ 2147483647 h 15"/>
              <a:gd name="T72" fmla="*/ 2147483647 w 19"/>
              <a:gd name="T73" fmla="*/ 2147483647 h 15"/>
              <a:gd name="T74" fmla="*/ 2147483647 w 19"/>
              <a:gd name="T75" fmla="*/ 2147483647 h 15"/>
              <a:gd name="T76" fmla="*/ 2147483647 w 19"/>
              <a:gd name="T77" fmla="*/ 2147483647 h 15"/>
              <a:gd name="T78" fmla="*/ 2147483647 w 19"/>
              <a:gd name="T79" fmla="*/ 2147483647 h 15"/>
              <a:gd name="T80" fmla="*/ 2147483647 w 19"/>
              <a:gd name="T81" fmla="*/ 0 h 15"/>
              <a:gd name="T82" fmla="*/ 2147483647 w 19"/>
              <a:gd name="T83" fmla="*/ 0 h 15"/>
              <a:gd name="T84" fmla="*/ 2147483647 w 19"/>
              <a:gd name="T85" fmla="*/ 0 h 15"/>
              <a:gd name="T86" fmla="*/ 2147483647 w 19"/>
              <a:gd name="T87" fmla="*/ 0 h 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
              <a:gd name="T133" fmla="*/ 0 h 15"/>
              <a:gd name="T134" fmla="*/ 19 w 19"/>
              <a:gd name="T135" fmla="*/ 15 h 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 h="15">
                <a:moveTo>
                  <a:pt x="16" y="0"/>
                </a:moveTo>
                <a:lnTo>
                  <a:pt x="14" y="1"/>
                </a:lnTo>
                <a:lnTo>
                  <a:pt x="14" y="3"/>
                </a:lnTo>
                <a:lnTo>
                  <a:pt x="13" y="4"/>
                </a:lnTo>
                <a:lnTo>
                  <a:pt x="12" y="4"/>
                </a:lnTo>
                <a:lnTo>
                  <a:pt x="12" y="6"/>
                </a:lnTo>
                <a:lnTo>
                  <a:pt x="12" y="7"/>
                </a:lnTo>
                <a:lnTo>
                  <a:pt x="12" y="8"/>
                </a:lnTo>
                <a:lnTo>
                  <a:pt x="13" y="9"/>
                </a:lnTo>
                <a:lnTo>
                  <a:pt x="13" y="10"/>
                </a:lnTo>
                <a:lnTo>
                  <a:pt x="14" y="11"/>
                </a:lnTo>
                <a:lnTo>
                  <a:pt x="14" y="12"/>
                </a:lnTo>
                <a:lnTo>
                  <a:pt x="16" y="13"/>
                </a:lnTo>
                <a:lnTo>
                  <a:pt x="17" y="13"/>
                </a:lnTo>
                <a:lnTo>
                  <a:pt x="18" y="14"/>
                </a:lnTo>
                <a:lnTo>
                  <a:pt x="17" y="14"/>
                </a:lnTo>
                <a:lnTo>
                  <a:pt x="15" y="13"/>
                </a:lnTo>
                <a:lnTo>
                  <a:pt x="14" y="13"/>
                </a:lnTo>
                <a:lnTo>
                  <a:pt x="13" y="13"/>
                </a:lnTo>
                <a:lnTo>
                  <a:pt x="11" y="12"/>
                </a:lnTo>
                <a:lnTo>
                  <a:pt x="10" y="12"/>
                </a:lnTo>
                <a:lnTo>
                  <a:pt x="8" y="11"/>
                </a:lnTo>
                <a:lnTo>
                  <a:pt x="6" y="11"/>
                </a:lnTo>
                <a:lnTo>
                  <a:pt x="5" y="10"/>
                </a:lnTo>
                <a:lnTo>
                  <a:pt x="3" y="9"/>
                </a:lnTo>
                <a:lnTo>
                  <a:pt x="2" y="8"/>
                </a:lnTo>
                <a:lnTo>
                  <a:pt x="1" y="8"/>
                </a:lnTo>
                <a:lnTo>
                  <a:pt x="0" y="7"/>
                </a:lnTo>
                <a:lnTo>
                  <a:pt x="1" y="6"/>
                </a:lnTo>
                <a:lnTo>
                  <a:pt x="2" y="6"/>
                </a:lnTo>
                <a:lnTo>
                  <a:pt x="3" y="5"/>
                </a:lnTo>
                <a:lnTo>
                  <a:pt x="4" y="4"/>
                </a:lnTo>
                <a:lnTo>
                  <a:pt x="6" y="3"/>
                </a:lnTo>
                <a:lnTo>
                  <a:pt x="7" y="2"/>
                </a:lnTo>
                <a:lnTo>
                  <a:pt x="8" y="1"/>
                </a:lnTo>
                <a:lnTo>
                  <a:pt x="10" y="1"/>
                </a:lnTo>
                <a:lnTo>
                  <a:pt x="12" y="0"/>
                </a:lnTo>
                <a:lnTo>
                  <a:pt x="13" y="0"/>
                </a:lnTo>
                <a:lnTo>
                  <a:pt x="14" y="0"/>
                </a:lnTo>
                <a:lnTo>
                  <a:pt x="16"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3" name="Freeform 95"/>
          <p:cNvSpPr>
            <a:spLocks/>
          </p:cNvSpPr>
          <p:nvPr/>
        </p:nvSpPr>
        <p:spPr bwMode="auto">
          <a:xfrm>
            <a:off x="6478588" y="4340225"/>
            <a:ext cx="161925" cy="50800"/>
          </a:xfrm>
          <a:custGeom>
            <a:avLst/>
            <a:gdLst>
              <a:gd name="T0" fmla="*/ 2147483647 w 102"/>
              <a:gd name="T1" fmla="*/ 2147483647 h 32"/>
              <a:gd name="T2" fmla="*/ 2147483647 w 102"/>
              <a:gd name="T3" fmla="*/ 2147483647 h 32"/>
              <a:gd name="T4" fmla="*/ 2147483647 w 102"/>
              <a:gd name="T5" fmla="*/ 2147483647 h 32"/>
              <a:gd name="T6" fmla="*/ 2147483647 w 102"/>
              <a:gd name="T7" fmla="*/ 2147483647 h 32"/>
              <a:gd name="T8" fmla="*/ 2147483647 w 102"/>
              <a:gd name="T9" fmla="*/ 2147483647 h 32"/>
              <a:gd name="T10" fmla="*/ 2147483647 w 102"/>
              <a:gd name="T11" fmla="*/ 2147483647 h 32"/>
              <a:gd name="T12" fmla="*/ 2147483647 w 102"/>
              <a:gd name="T13" fmla="*/ 2147483647 h 32"/>
              <a:gd name="T14" fmla="*/ 2147483647 w 102"/>
              <a:gd name="T15" fmla="*/ 0 h 32"/>
              <a:gd name="T16" fmla="*/ 2147483647 w 102"/>
              <a:gd name="T17" fmla="*/ 0 h 32"/>
              <a:gd name="T18" fmla="*/ 2147483647 w 102"/>
              <a:gd name="T19" fmla="*/ 2147483647 h 32"/>
              <a:gd name="T20" fmla="*/ 2147483647 w 102"/>
              <a:gd name="T21" fmla="*/ 2147483647 h 32"/>
              <a:gd name="T22" fmla="*/ 2147483647 w 102"/>
              <a:gd name="T23" fmla="*/ 2147483647 h 32"/>
              <a:gd name="T24" fmla="*/ 2147483647 w 102"/>
              <a:gd name="T25" fmla="*/ 2147483647 h 32"/>
              <a:gd name="T26" fmla="*/ 2147483647 w 102"/>
              <a:gd name="T27" fmla="*/ 2147483647 h 32"/>
              <a:gd name="T28" fmla="*/ 2147483647 w 102"/>
              <a:gd name="T29" fmla="*/ 2147483647 h 32"/>
              <a:gd name="T30" fmla="*/ 2147483647 w 102"/>
              <a:gd name="T31" fmla="*/ 2147483647 h 32"/>
              <a:gd name="T32" fmla="*/ 2147483647 w 102"/>
              <a:gd name="T33" fmla="*/ 2147483647 h 32"/>
              <a:gd name="T34" fmla="*/ 0 w 102"/>
              <a:gd name="T35" fmla="*/ 2147483647 h 32"/>
              <a:gd name="T36" fmla="*/ 0 w 102"/>
              <a:gd name="T37" fmla="*/ 2147483647 h 32"/>
              <a:gd name="T38" fmla="*/ 2147483647 w 102"/>
              <a:gd name="T39" fmla="*/ 2147483647 h 32"/>
              <a:gd name="T40" fmla="*/ 2147483647 w 102"/>
              <a:gd name="T41" fmla="*/ 2147483647 h 32"/>
              <a:gd name="T42" fmla="*/ 2147483647 w 102"/>
              <a:gd name="T43" fmla="*/ 2147483647 h 32"/>
              <a:gd name="T44" fmla="*/ 2147483647 w 102"/>
              <a:gd name="T45" fmla="*/ 2147483647 h 32"/>
              <a:gd name="T46" fmla="*/ 2147483647 w 102"/>
              <a:gd name="T47" fmla="*/ 2147483647 h 32"/>
              <a:gd name="T48" fmla="*/ 2147483647 w 102"/>
              <a:gd name="T49" fmla="*/ 2147483647 h 32"/>
              <a:gd name="T50" fmla="*/ 2147483647 w 102"/>
              <a:gd name="T51" fmla="*/ 2147483647 h 32"/>
              <a:gd name="T52" fmla="*/ 2147483647 w 102"/>
              <a:gd name="T53" fmla="*/ 2147483647 h 32"/>
              <a:gd name="T54" fmla="*/ 2147483647 w 102"/>
              <a:gd name="T55" fmla="*/ 2147483647 h 32"/>
              <a:gd name="T56" fmla="*/ 2147483647 w 102"/>
              <a:gd name="T57" fmla="*/ 2147483647 h 32"/>
              <a:gd name="T58" fmla="*/ 2147483647 w 102"/>
              <a:gd name="T59" fmla="*/ 2147483647 h 32"/>
              <a:gd name="T60" fmla="*/ 2147483647 w 102"/>
              <a:gd name="T61" fmla="*/ 2147483647 h 32"/>
              <a:gd name="T62" fmla="*/ 2147483647 w 102"/>
              <a:gd name="T63" fmla="*/ 2147483647 h 32"/>
              <a:gd name="T64" fmla="*/ 2147483647 w 102"/>
              <a:gd name="T65" fmla="*/ 2147483647 h 32"/>
              <a:gd name="T66" fmla="*/ 2147483647 w 102"/>
              <a:gd name="T67" fmla="*/ 2147483647 h 32"/>
              <a:gd name="T68" fmla="*/ 2147483647 w 102"/>
              <a:gd name="T69" fmla="*/ 2147483647 h 32"/>
              <a:gd name="T70" fmla="*/ 2147483647 w 102"/>
              <a:gd name="T71" fmla="*/ 2147483647 h 32"/>
              <a:gd name="T72" fmla="*/ 2147483647 w 102"/>
              <a:gd name="T73" fmla="*/ 2147483647 h 32"/>
              <a:gd name="T74" fmla="*/ 2147483647 w 102"/>
              <a:gd name="T75" fmla="*/ 2147483647 h 32"/>
              <a:gd name="T76" fmla="*/ 2147483647 w 10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2"/>
              <a:gd name="T118" fmla="*/ 0 h 32"/>
              <a:gd name="T119" fmla="*/ 102 w 10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2" h="32">
                <a:moveTo>
                  <a:pt x="101" y="31"/>
                </a:moveTo>
                <a:lnTo>
                  <a:pt x="99" y="28"/>
                </a:lnTo>
                <a:lnTo>
                  <a:pt x="97" y="26"/>
                </a:lnTo>
                <a:lnTo>
                  <a:pt x="95" y="23"/>
                </a:lnTo>
                <a:lnTo>
                  <a:pt x="93" y="20"/>
                </a:lnTo>
                <a:lnTo>
                  <a:pt x="93" y="18"/>
                </a:lnTo>
                <a:lnTo>
                  <a:pt x="91" y="15"/>
                </a:lnTo>
                <a:lnTo>
                  <a:pt x="89" y="13"/>
                </a:lnTo>
                <a:lnTo>
                  <a:pt x="86" y="10"/>
                </a:lnTo>
                <a:lnTo>
                  <a:pt x="84" y="8"/>
                </a:lnTo>
                <a:lnTo>
                  <a:pt x="82" y="6"/>
                </a:lnTo>
                <a:lnTo>
                  <a:pt x="79" y="4"/>
                </a:lnTo>
                <a:lnTo>
                  <a:pt x="76" y="3"/>
                </a:lnTo>
                <a:lnTo>
                  <a:pt x="73" y="2"/>
                </a:lnTo>
                <a:lnTo>
                  <a:pt x="70" y="1"/>
                </a:lnTo>
                <a:lnTo>
                  <a:pt x="66" y="0"/>
                </a:lnTo>
                <a:lnTo>
                  <a:pt x="62" y="0"/>
                </a:lnTo>
                <a:lnTo>
                  <a:pt x="58" y="0"/>
                </a:lnTo>
                <a:lnTo>
                  <a:pt x="53" y="0"/>
                </a:lnTo>
                <a:lnTo>
                  <a:pt x="48" y="1"/>
                </a:lnTo>
                <a:lnTo>
                  <a:pt x="43" y="2"/>
                </a:lnTo>
                <a:lnTo>
                  <a:pt x="40" y="3"/>
                </a:lnTo>
                <a:lnTo>
                  <a:pt x="36" y="4"/>
                </a:lnTo>
                <a:lnTo>
                  <a:pt x="32" y="6"/>
                </a:lnTo>
                <a:lnTo>
                  <a:pt x="28" y="8"/>
                </a:lnTo>
                <a:lnTo>
                  <a:pt x="25" y="8"/>
                </a:lnTo>
                <a:lnTo>
                  <a:pt x="21" y="10"/>
                </a:lnTo>
                <a:lnTo>
                  <a:pt x="18" y="12"/>
                </a:lnTo>
                <a:lnTo>
                  <a:pt x="15" y="13"/>
                </a:lnTo>
                <a:lnTo>
                  <a:pt x="11" y="14"/>
                </a:lnTo>
                <a:lnTo>
                  <a:pt x="8" y="15"/>
                </a:lnTo>
                <a:lnTo>
                  <a:pt x="7" y="16"/>
                </a:lnTo>
                <a:lnTo>
                  <a:pt x="4" y="17"/>
                </a:lnTo>
                <a:lnTo>
                  <a:pt x="2" y="18"/>
                </a:lnTo>
                <a:lnTo>
                  <a:pt x="1" y="18"/>
                </a:lnTo>
                <a:lnTo>
                  <a:pt x="0" y="18"/>
                </a:lnTo>
                <a:lnTo>
                  <a:pt x="0" y="19"/>
                </a:lnTo>
                <a:lnTo>
                  <a:pt x="0" y="20"/>
                </a:lnTo>
                <a:lnTo>
                  <a:pt x="1" y="20"/>
                </a:lnTo>
                <a:lnTo>
                  <a:pt x="2" y="21"/>
                </a:lnTo>
                <a:lnTo>
                  <a:pt x="3" y="21"/>
                </a:lnTo>
                <a:lnTo>
                  <a:pt x="5" y="22"/>
                </a:lnTo>
                <a:lnTo>
                  <a:pt x="6" y="22"/>
                </a:lnTo>
                <a:lnTo>
                  <a:pt x="8" y="23"/>
                </a:lnTo>
                <a:lnTo>
                  <a:pt x="9" y="23"/>
                </a:lnTo>
                <a:lnTo>
                  <a:pt x="12" y="23"/>
                </a:lnTo>
                <a:lnTo>
                  <a:pt x="14" y="23"/>
                </a:lnTo>
                <a:lnTo>
                  <a:pt x="17" y="23"/>
                </a:lnTo>
                <a:lnTo>
                  <a:pt x="19" y="22"/>
                </a:lnTo>
                <a:lnTo>
                  <a:pt x="21" y="21"/>
                </a:lnTo>
                <a:lnTo>
                  <a:pt x="24" y="20"/>
                </a:lnTo>
                <a:lnTo>
                  <a:pt x="26" y="18"/>
                </a:lnTo>
                <a:lnTo>
                  <a:pt x="29" y="17"/>
                </a:lnTo>
                <a:lnTo>
                  <a:pt x="33" y="15"/>
                </a:lnTo>
                <a:lnTo>
                  <a:pt x="36" y="13"/>
                </a:lnTo>
                <a:lnTo>
                  <a:pt x="43" y="10"/>
                </a:lnTo>
                <a:lnTo>
                  <a:pt x="46" y="9"/>
                </a:lnTo>
                <a:lnTo>
                  <a:pt x="50" y="8"/>
                </a:lnTo>
                <a:lnTo>
                  <a:pt x="54" y="7"/>
                </a:lnTo>
                <a:lnTo>
                  <a:pt x="57" y="6"/>
                </a:lnTo>
                <a:lnTo>
                  <a:pt x="59" y="5"/>
                </a:lnTo>
                <a:lnTo>
                  <a:pt x="62" y="5"/>
                </a:lnTo>
                <a:lnTo>
                  <a:pt x="65" y="5"/>
                </a:lnTo>
                <a:lnTo>
                  <a:pt x="67" y="6"/>
                </a:lnTo>
                <a:lnTo>
                  <a:pt x="69" y="7"/>
                </a:lnTo>
                <a:lnTo>
                  <a:pt x="71" y="7"/>
                </a:lnTo>
                <a:lnTo>
                  <a:pt x="73" y="8"/>
                </a:lnTo>
                <a:lnTo>
                  <a:pt x="75" y="8"/>
                </a:lnTo>
                <a:lnTo>
                  <a:pt x="76" y="9"/>
                </a:lnTo>
                <a:lnTo>
                  <a:pt x="78" y="10"/>
                </a:lnTo>
                <a:lnTo>
                  <a:pt x="80" y="11"/>
                </a:lnTo>
                <a:lnTo>
                  <a:pt x="83" y="13"/>
                </a:lnTo>
                <a:lnTo>
                  <a:pt x="85" y="13"/>
                </a:lnTo>
                <a:lnTo>
                  <a:pt x="88" y="16"/>
                </a:lnTo>
                <a:lnTo>
                  <a:pt x="90" y="18"/>
                </a:lnTo>
                <a:lnTo>
                  <a:pt x="93" y="21"/>
                </a:lnTo>
                <a:lnTo>
                  <a:pt x="95" y="23"/>
                </a:lnTo>
                <a:lnTo>
                  <a:pt x="98" y="28"/>
                </a:lnTo>
                <a:lnTo>
                  <a:pt x="101" y="3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4" name="Freeform 96"/>
          <p:cNvSpPr>
            <a:spLocks/>
          </p:cNvSpPr>
          <p:nvPr/>
        </p:nvSpPr>
        <p:spPr bwMode="auto">
          <a:xfrm>
            <a:off x="6589713" y="4373563"/>
            <a:ext cx="6350" cy="6350"/>
          </a:xfrm>
          <a:custGeom>
            <a:avLst/>
            <a:gdLst>
              <a:gd name="T0" fmla="*/ 2147483647 w 4"/>
              <a:gd name="T1" fmla="*/ 0 h 4"/>
              <a:gd name="T2" fmla="*/ 0 w 4"/>
              <a:gd name="T3" fmla="*/ 0 h 4"/>
              <a:gd name="T4" fmla="*/ 0 w 4"/>
              <a:gd name="T5" fmla="*/ 2147483647 h 4"/>
              <a:gd name="T6" fmla="*/ 0 w 4"/>
              <a:gd name="T7" fmla="*/ 2147483647 h 4"/>
              <a:gd name="T8" fmla="*/ 2147483647 w 4"/>
              <a:gd name="T9" fmla="*/ 2147483647 h 4"/>
              <a:gd name="T10" fmla="*/ 2147483647 w 4"/>
              <a:gd name="T11" fmla="*/ 2147483647 h 4"/>
              <a:gd name="T12" fmla="*/ 2147483647 w 4"/>
              <a:gd name="T13" fmla="*/ 2147483647 h 4"/>
              <a:gd name="T14" fmla="*/ 2147483647 w 4"/>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3" y="0"/>
                </a:moveTo>
                <a:lnTo>
                  <a:pt x="0" y="0"/>
                </a:lnTo>
                <a:lnTo>
                  <a:pt x="0" y="2"/>
                </a:lnTo>
                <a:lnTo>
                  <a:pt x="0" y="3"/>
                </a:lnTo>
                <a:lnTo>
                  <a:pt x="1" y="3"/>
                </a:lnTo>
                <a:lnTo>
                  <a:pt x="2" y="3"/>
                </a:lnTo>
                <a:lnTo>
                  <a:pt x="3" y="3"/>
                </a:lnTo>
                <a:lnTo>
                  <a:pt x="3"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5" name="Freeform 97"/>
          <p:cNvSpPr>
            <a:spLocks/>
          </p:cNvSpPr>
          <p:nvPr/>
        </p:nvSpPr>
        <p:spPr bwMode="auto">
          <a:xfrm>
            <a:off x="6200775" y="4010025"/>
            <a:ext cx="811213" cy="736600"/>
          </a:xfrm>
          <a:custGeom>
            <a:avLst/>
            <a:gdLst>
              <a:gd name="T0" fmla="*/ 2147483647 w 511"/>
              <a:gd name="T1" fmla="*/ 2147483647 h 464"/>
              <a:gd name="T2" fmla="*/ 2147483647 w 511"/>
              <a:gd name="T3" fmla="*/ 2147483647 h 464"/>
              <a:gd name="T4" fmla="*/ 2147483647 w 511"/>
              <a:gd name="T5" fmla="*/ 2147483647 h 464"/>
              <a:gd name="T6" fmla="*/ 2147483647 w 511"/>
              <a:gd name="T7" fmla="*/ 2147483647 h 464"/>
              <a:gd name="T8" fmla="*/ 2147483647 w 511"/>
              <a:gd name="T9" fmla="*/ 2147483647 h 464"/>
              <a:gd name="T10" fmla="*/ 2147483647 w 511"/>
              <a:gd name="T11" fmla="*/ 2147483647 h 464"/>
              <a:gd name="T12" fmla="*/ 2147483647 w 511"/>
              <a:gd name="T13" fmla="*/ 2147483647 h 464"/>
              <a:gd name="T14" fmla="*/ 2147483647 w 511"/>
              <a:gd name="T15" fmla="*/ 2147483647 h 464"/>
              <a:gd name="T16" fmla="*/ 2147483647 w 511"/>
              <a:gd name="T17" fmla="*/ 2147483647 h 464"/>
              <a:gd name="T18" fmla="*/ 2147483647 w 511"/>
              <a:gd name="T19" fmla="*/ 2147483647 h 464"/>
              <a:gd name="T20" fmla="*/ 2147483647 w 511"/>
              <a:gd name="T21" fmla="*/ 2147483647 h 464"/>
              <a:gd name="T22" fmla="*/ 2147483647 w 511"/>
              <a:gd name="T23" fmla="*/ 2147483647 h 464"/>
              <a:gd name="T24" fmla="*/ 2147483647 w 511"/>
              <a:gd name="T25" fmla="*/ 2147483647 h 464"/>
              <a:gd name="T26" fmla="*/ 2147483647 w 511"/>
              <a:gd name="T27" fmla="*/ 2147483647 h 464"/>
              <a:gd name="T28" fmla="*/ 2147483647 w 511"/>
              <a:gd name="T29" fmla="*/ 2147483647 h 464"/>
              <a:gd name="T30" fmla="*/ 2147483647 w 511"/>
              <a:gd name="T31" fmla="*/ 2147483647 h 464"/>
              <a:gd name="T32" fmla="*/ 2147483647 w 511"/>
              <a:gd name="T33" fmla="*/ 2147483647 h 464"/>
              <a:gd name="T34" fmla="*/ 2147483647 w 511"/>
              <a:gd name="T35" fmla="*/ 2147483647 h 464"/>
              <a:gd name="T36" fmla="*/ 2147483647 w 511"/>
              <a:gd name="T37" fmla="*/ 2147483647 h 464"/>
              <a:gd name="T38" fmla="*/ 2147483647 w 511"/>
              <a:gd name="T39" fmla="*/ 2147483647 h 464"/>
              <a:gd name="T40" fmla="*/ 2147483647 w 511"/>
              <a:gd name="T41" fmla="*/ 2147483647 h 464"/>
              <a:gd name="T42" fmla="*/ 2147483647 w 511"/>
              <a:gd name="T43" fmla="*/ 2147483647 h 464"/>
              <a:gd name="T44" fmla="*/ 2147483647 w 511"/>
              <a:gd name="T45" fmla="*/ 2147483647 h 464"/>
              <a:gd name="T46" fmla="*/ 2147483647 w 511"/>
              <a:gd name="T47" fmla="*/ 2147483647 h 464"/>
              <a:gd name="T48" fmla="*/ 2147483647 w 511"/>
              <a:gd name="T49" fmla="*/ 2147483647 h 464"/>
              <a:gd name="T50" fmla="*/ 2147483647 w 511"/>
              <a:gd name="T51" fmla="*/ 2147483647 h 464"/>
              <a:gd name="T52" fmla="*/ 2147483647 w 511"/>
              <a:gd name="T53" fmla="*/ 2147483647 h 464"/>
              <a:gd name="T54" fmla="*/ 2147483647 w 511"/>
              <a:gd name="T55" fmla="*/ 2147483647 h 464"/>
              <a:gd name="T56" fmla="*/ 2147483647 w 511"/>
              <a:gd name="T57" fmla="*/ 2147483647 h 464"/>
              <a:gd name="T58" fmla="*/ 2147483647 w 511"/>
              <a:gd name="T59" fmla="*/ 2147483647 h 464"/>
              <a:gd name="T60" fmla="*/ 2147483647 w 511"/>
              <a:gd name="T61" fmla="*/ 2147483647 h 464"/>
              <a:gd name="T62" fmla="*/ 0 w 511"/>
              <a:gd name="T63" fmla="*/ 2147483647 h 464"/>
              <a:gd name="T64" fmla="*/ 2147483647 w 511"/>
              <a:gd name="T65" fmla="*/ 2147483647 h 464"/>
              <a:gd name="T66" fmla="*/ 2147483647 w 511"/>
              <a:gd name="T67" fmla="*/ 2147483647 h 464"/>
              <a:gd name="T68" fmla="*/ 2147483647 w 511"/>
              <a:gd name="T69" fmla="*/ 2147483647 h 464"/>
              <a:gd name="T70" fmla="*/ 2147483647 w 511"/>
              <a:gd name="T71" fmla="*/ 2147483647 h 464"/>
              <a:gd name="T72" fmla="*/ 2147483647 w 511"/>
              <a:gd name="T73" fmla="*/ 2147483647 h 464"/>
              <a:gd name="T74" fmla="*/ 2147483647 w 511"/>
              <a:gd name="T75" fmla="*/ 0 h 464"/>
              <a:gd name="T76" fmla="*/ 2147483647 w 511"/>
              <a:gd name="T77" fmla="*/ 2147483647 h 464"/>
              <a:gd name="T78" fmla="*/ 2147483647 w 511"/>
              <a:gd name="T79" fmla="*/ 2147483647 h 464"/>
              <a:gd name="T80" fmla="*/ 2147483647 w 511"/>
              <a:gd name="T81" fmla="*/ 2147483647 h 464"/>
              <a:gd name="T82" fmla="*/ 2147483647 w 511"/>
              <a:gd name="T83" fmla="*/ 2147483647 h 464"/>
              <a:gd name="T84" fmla="*/ 2147483647 w 511"/>
              <a:gd name="T85" fmla="*/ 2147483647 h 464"/>
              <a:gd name="T86" fmla="*/ 2147483647 w 511"/>
              <a:gd name="T87" fmla="*/ 2147483647 h 464"/>
              <a:gd name="T88" fmla="*/ 2147483647 w 511"/>
              <a:gd name="T89" fmla="*/ 2147483647 h 464"/>
              <a:gd name="T90" fmla="*/ 2147483647 w 511"/>
              <a:gd name="T91" fmla="*/ 2147483647 h 464"/>
              <a:gd name="T92" fmla="*/ 2147483647 w 511"/>
              <a:gd name="T93" fmla="*/ 2147483647 h 464"/>
              <a:gd name="T94" fmla="*/ 2147483647 w 511"/>
              <a:gd name="T95" fmla="*/ 2147483647 h 464"/>
              <a:gd name="T96" fmla="*/ 2147483647 w 511"/>
              <a:gd name="T97" fmla="*/ 2147483647 h 464"/>
              <a:gd name="T98" fmla="*/ 2147483647 w 511"/>
              <a:gd name="T99" fmla="*/ 2147483647 h 464"/>
              <a:gd name="T100" fmla="*/ 2147483647 w 511"/>
              <a:gd name="T101" fmla="*/ 2147483647 h 464"/>
              <a:gd name="T102" fmla="*/ 2147483647 w 511"/>
              <a:gd name="T103" fmla="*/ 2147483647 h 464"/>
              <a:gd name="T104" fmla="*/ 2147483647 w 511"/>
              <a:gd name="T105" fmla="*/ 2147483647 h 464"/>
              <a:gd name="T106" fmla="*/ 2147483647 w 511"/>
              <a:gd name="T107" fmla="*/ 2147483647 h 464"/>
              <a:gd name="T108" fmla="*/ 2147483647 w 511"/>
              <a:gd name="T109" fmla="*/ 2147483647 h 464"/>
              <a:gd name="T110" fmla="*/ 2147483647 w 511"/>
              <a:gd name="T111" fmla="*/ 2147483647 h 4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1"/>
              <a:gd name="T169" fmla="*/ 0 h 464"/>
              <a:gd name="T170" fmla="*/ 511 w 511"/>
              <a:gd name="T171" fmla="*/ 464 h 4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1" h="464">
                <a:moveTo>
                  <a:pt x="326" y="56"/>
                </a:moveTo>
                <a:lnTo>
                  <a:pt x="320" y="60"/>
                </a:lnTo>
                <a:lnTo>
                  <a:pt x="315" y="65"/>
                </a:lnTo>
                <a:lnTo>
                  <a:pt x="309" y="69"/>
                </a:lnTo>
                <a:lnTo>
                  <a:pt x="304" y="73"/>
                </a:lnTo>
                <a:lnTo>
                  <a:pt x="299" y="78"/>
                </a:lnTo>
                <a:lnTo>
                  <a:pt x="295" y="82"/>
                </a:lnTo>
                <a:lnTo>
                  <a:pt x="290" y="86"/>
                </a:lnTo>
                <a:lnTo>
                  <a:pt x="286" y="89"/>
                </a:lnTo>
                <a:lnTo>
                  <a:pt x="281" y="93"/>
                </a:lnTo>
                <a:lnTo>
                  <a:pt x="276" y="96"/>
                </a:lnTo>
                <a:lnTo>
                  <a:pt x="271" y="99"/>
                </a:lnTo>
                <a:lnTo>
                  <a:pt x="266" y="101"/>
                </a:lnTo>
                <a:lnTo>
                  <a:pt x="261" y="103"/>
                </a:lnTo>
                <a:lnTo>
                  <a:pt x="256" y="105"/>
                </a:lnTo>
                <a:lnTo>
                  <a:pt x="250" y="106"/>
                </a:lnTo>
                <a:lnTo>
                  <a:pt x="245" y="107"/>
                </a:lnTo>
                <a:lnTo>
                  <a:pt x="239" y="108"/>
                </a:lnTo>
                <a:lnTo>
                  <a:pt x="234" y="109"/>
                </a:lnTo>
                <a:lnTo>
                  <a:pt x="228" y="111"/>
                </a:lnTo>
                <a:lnTo>
                  <a:pt x="223" y="113"/>
                </a:lnTo>
                <a:lnTo>
                  <a:pt x="218" y="115"/>
                </a:lnTo>
                <a:lnTo>
                  <a:pt x="213" y="117"/>
                </a:lnTo>
                <a:lnTo>
                  <a:pt x="209" y="120"/>
                </a:lnTo>
                <a:lnTo>
                  <a:pt x="204" y="123"/>
                </a:lnTo>
                <a:lnTo>
                  <a:pt x="199" y="127"/>
                </a:lnTo>
                <a:lnTo>
                  <a:pt x="193" y="131"/>
                </a:lnTo>
                <a:lnTo>
                  <a:pt x="187" y="135"/>
                </a:lnTo>
                <a:lnTo>
                  <a:pt x="180" y="140"/>
                </a:lnTo>
                <a:lnTo>
                  <a:pt x="174" y="145"/>
                </a:lnTo>
                <a:lnTo>
                  <a:pt x="166" y="150"/>
                </a:lnTo>
                <a:lnTo>
                  <a:pt x="158" y="155"/>
                </a:lnTo>
                <a:lnTo>
                  <a:pt x="150" y="161"/>
                </a:lnTo>
                <a:lnTo>
                  <a:pt x="144" y="165"/>
                </a:lnTo>
                <a:lnTo>
                  <a:pt x="139" y="170"/>
                </a:lnTo>
                <a:lnTo>
                  <a:pt x="136" y="175"/>
                </a:lnTo>
                <a:lnTo>
                  <a:pt x="133" y="181"/>
                </a:lnTo>
                <a:lnTo>
                  <a:pt x="130" y="188"/>
                </a:lnTo>
                <a:lnTo>
                  <a:pt x="128" y="194"/>
                </a:lnTo>
                <a:lnTo>
                  <a:pt x="127" y="201"/>
                </a:lnTo>
                <a:lnTo>
                  <a:pt x="125" y="209"/>
                </a:lnTo>
                <a:lnTo>
                  <a:pt x="123" y="217"/>
                </a:lnTo>
                <a:lnTo>
                  <a:pt x="120" y="226"/>
                </a:lnTo>
                <a:lnTo>
                  <a:pt x="117" y="235"/>
                </a:lnTo>
                <a:lnTo>
                  <a:pt x="112" y="244"/>
                </a:lnTo>
                <a:lnTo>
                  <a:pt x="107" y="254"/>
                </a:lnTo>
                <a:lnTo>
                  <a:pt x="100" y="263"/>
                </a:lnTo>
                <a:lnTo>
                  <a:pt x="92" y="272"/>
                </a:lnTo>
                <a:lnTo>
                  <a:pt x="82" y="282"/>
                </a:lnTo>
                <a:lnTo>
                  <a:pt x="81" y="284"/>
                </a:lnTo>
                <a:lnTo>
                  <a:pt x="79" y="284"/>
                </a:lnTo>
                <a:lnTo>
                  <a:pt x="78" y="283"/>
                </a:lnTo>
                <a:lnTo>
                  <a:pt x="76" y="281"/>
                </a:lnTo>
                <a:lnTo>
                  <a:pt x="75" y="278"/>
                </a:lnTo>
                <a:lnTo>
                  <a:pt x="74" y="274"/>
                </a:lnTo>
                <a:lnTo>
                  <a:pt x="72" y="270"/>
                </a:lnTo>
                <a:lnTo>
                  <a:pt x="71" y="267"/>
                </a:lnTo>
                <a:lnTo>
                  <a:pt x="70" y="262"/>
                </a:lnTo>
                <a:lnTo>
                  <a:pt x="69" y="257"/>
                </a:lnTo>
                <a:lnTo>
                  <a:pt x="69" y="252"/>
                </a:lnTo>
                <a:lnTo>
                  <a:pt x="68" y="247"/>
                </a:lnTo>
                <a:lnTo>
                  <a:pt x="68" y="243"/>
                </a:lnTo>
                <a:lnTo>
                  <a:pt x="68" y="239"/>
                </a:lnTo>
                <a:lnTo>
                  <a:pt x="68" y="235"/>
                </a:lnTo>
                <a:lnTo>
                  <a:pt x="68" y="232"/>
                </a:lnTo>
                <a:lnTo>
                  <a:pt x="69" y="230"/>
                </a:lnTo>
                <a:lnTo>
                  <a:pt x="68" y="229"/>
                </a:lnTo>
                <a:lnTo>
                  <a:pt x="67" y="228"/>
                </a:lnTo>
                <a:lnTo>
                  <a:pt x="64" y="229"/>
                </a:lnTo>
                <a:lnTo>
                  <a:pt x="61" y="230"/>
                </a:lnTo>
                <a:lnTo>
                  <a:pt x="58" y="232"/>
                </a:lnTo>
                <a:lnTo>
                  <a:pt x="54" y="236"/>
                </a:lnTo>
                <a:lnTo>
                  <a:pt x="50" y="240"/>
                </a:lnTo>
                <a:lnTo>
                  <a:pt x="46" y="245"/>
                </a:lnTo>
                <a:lnTo>
                  <a:pt x="43" y="251"/>
                </a:lnTo>
                <a:lnTo>
                  <a:pt x="40" y="257"/>
                </a:lnTo>
                <a:lnTo>
                  <a:pt x="37" y="265"/>
                </a:lnTo>
                <a:lnTo>
                  <a:pt x="35" y="272"/>
                </a:lnTo>
                <a:lnTo>
                  <a:pt x="34" y="282"/>
                </a:lnTo>
                <a:lnTo>
                  <a:pt x="34" y="292"/>
                </a:lnTo>
                <a:lnTo>
                  <a:pt x="35" y="303"/>
                </a:lnTo>
                <a:lnTo>
                  <a:pt x="37" y="314"/>
                </a:lnTo>
                <a:lnTo>
                  <a:pt x="39" y="324"/>
                </a:lnTo>
                <a:lnTo>
                  <a:pt x="41" y="333"/>
                </a:lnTo>
                <a:lnTo>
                  <a:pt x="43" y="341"/>
                </a:lnTo>
                <a:lnTo>
                  <a:pt x="45" y="347"/>
                </a:lnTo>
                <a:lnTo>
                  <a:pt x="47" y="353"/>
                </a:lnTo>
                <a:lnTo>
                  <a:pt x="49" y="359"/>
                </a:lnTo>
                <a:lnTo>
                  <a:pt x="50" y="364"/>
                </a:lnTo>
                <a:lnTo>
                  <a:pt x="52" y="369"/>
                </a:lnTo>
                <a:lnTo>
                  <a:pt x="53" y="373"/>
                </a:lnTo>
                <a:lnTo>
                  <a:pt x="54" y="378"/>
                </a:lnTo>
                <a:lnTo>
                  <a:pt x="54" y="382"/>
                </a:lnTo>
                <a:lnTo>
                  <a:pt x="54" y="386"/>
                </a:lnTo>
                <a:lnTo>
                  <a:pt x="54" y="390"/>
                </a:lnTo>
                <a:lnTo>
                  <a:pt x="53" y="394"/>
                </a:lnTo>
                <a:lnTo>
                  <a:pt x="51" y="398"/>
                </a:lnTo>
                <a:lnTo>
                  <a:pt x="50" y="402"/>
                </a:lnTo>
                <a:lnTo>
                  <a:pt x="50" y="406"/>
                </a:lnTo>
                <a:lnTo>
                  <a:pt x="49" y="410"/>
                </a:lnTo>
                <a:lnTo>
                  <a:pt x="49" y="413"/>
                </a:lnTo>
                <a:lnTo>
                  <a:pt x="50" y="417"/>
                </a:lnTo>
                <a:lnTo>
                  <a:pt x="50" y="421"/>
                </a:lnTo>
                <a:lnTo>
                  <a:pt x="50" y="424"/>
                </a:lnTo>
                <a:lnTo>
                  <a:pt x="51" y="427"/>
                </a:lnTo>
                <a:lnTo>
                  <a:pt x="51" y="431"/>
                </a:lnTo>
                <a:lnTo>
                  <a:pt x="51" y="435"/>
                </a:lnTo>
                <a:lnTo>
                  <a:pt x="50" y="438"/>
                </a:lnTo>
                <a:lnTo>
                  <a:pt x="49" y="442"/>
                </a:lnTo>
                <a:lnTo>
                  <a:pt x="47" y="445"/>
                </a:lnTo>
                <a:lnTo>
                  <a:pt x="45" y="449"/>
                </a:lnTo>
                <a:lnTo>
                  <a:pt x="42" y="452"/>
                </a:lnTo>
                <a:lnTo>
                  <a:pt x="39" y="455"/>
                </a:lnTo>
                <a:lnTo>
                  <a:pt x="34" y="458"/>
                </a:lnTo>
                <a:lnTo>
                  <a:pt x="30" y="460"/>
                </a:lnTo>
                <a:lnTo>
                  <a:pt x="26" y="462"/>
                </a:lnTo>
                <a:lnTo>
                  <a:pt x="22" y="463"/>
                </a:lnTo>
                <a:lnTo>
                  <a:pt x="18" y="463"/>
                </a:lnTo>
                <a:lnTo>
                  <a:pt x="15" y="463"/>
                </a:lnTo>
                <a:lnTo>
                  <a:pt x="12" y="462"/>
                </a:lnTo>
                <a:lnTo>
                  <a:pt x="9" y="461"/>
                </a:lnTo>
                <a:lnTo>
                  <a:pt x="7" y="459"/>
                </a:lnTo>
                <a:lnTo>
                  <a:pt x="5" y="456"/>
                </a:lnTo>
                <a:lnTo>
                  <a:pt x="3" y="454"/>
                </a:lnTo>
                <a:lnTo>
                  <a:pt x="2" y="451"/>
                </a:lnTo>
                <a:lnTo>
                  <a:pt x="1" y="447"/>
                </a:lnTo>
                <a:lnTo>
                  <a:pt x="0" y="443"/>
                </a:lnTo>
                <a:lnTo>
                  <a:pt x="0" y="439"/>
                </a:lnTo>
                <a:lnTo>
                  <a:pt x="1" y="435"/>
                </a:lnTo>
                <a:lnTo>
                  <a:pt x="1" y="427"/>
                </a:lnTo>
                <a:lnTo>
                  <a:pt x="1" y="414"/>
                </a:lnTo>
                <a:lnTo>
                  <a:pt x="1" y="395"/>
                </a:lnTo>
                <a:lnTo>
                  <a:pt x="1" y="372"/>
                </a:lnTo>
                <a:lnTo>
                  <a:pt x="2" y="346"/>
                </a:lnTo>
                <a:lnTo>
                  <a:pt x="5" y="317"/>
                </a:lnTo>
                <a:lnTo>
                  <a:pt x="8" y="285"/>
                </a:lnTo>
                <a:lnTo>
                  <a:pt x="14" y="253"/>
                </a:lnTo>
                <a:lnTo>
                  <a:pt x="21" y="219"/>
                </a:lnTo>
                <a:lnTo>
                  <a:pt x="31" y="187"/>
                </a:lnTo>
                <a:lnTo>
                  <a:pt x="43" y="155"/>
                </a:lnTo>
                <a:lnTo>
                  <a:pt x="60" y="124"/>
                </a:lnTo>
                <a:lnTo>
                  <a:pt x="79" y="98"/>
                </a:lnTo>
                <a:lnTo>
                  <a:pt x="103" y="74"/>
                </a:lnTo>
                <a:lnTo>
                  <a:pt x="130" y="54"/>
                </a:lnTo>
                <a:lnTo>
                  <a:pt x="163" y="39"/>
                </a:lnTo>
                <a:lnTo>
                  <a:pt x="197" y="28"/>
                </a:lnTo>
                <a:lnTo>
                  <a:pt x="227" y="19"/>
                </a:lnTo>
                <a:lnTo>
                  <a:pt x="254" y="12"/>
                </a:lnTo>
                <a:lnTo>
                  <a:pt x="279" y="6"/>
                </a:lnTo>
                <a:lnTo>
                  <a:pt x="301" y="3"/>
                </a:lnTo>
                <a:lnTo>
                  <a:pt x="321" y="0"/>
                </a:lnTo>
                <a:lnTo>
                  <a:pt x="340" y="0"/>
                </a:lnTo>
                <a:lnTo>
                  <a:pt x="356" y="1"/>
                </a:lnTo>
                <a:lnTo>
                  <a:pt x="371" y="4"/>
                </a:lnTo>
                <a:lnTo>
                  <a:pt x="383" y="9"/>
                </a:lnTo>
                <a:lnTo>
                  <a:pt x="395" y="15"/>
                </a:lnTo>
                <a:lnTo>
                  <a:pt x="407" y="22"/>
                </a:lnTo>
                <a:lnTo>
                  <a:pt x="417" y="30"/>
                </a:lnTo>
                <a:lnTo>
                  <a:pt x="426" y="39"/>
                </a:lnTo>
                <a:lnTo>
                  <a:pt x="436" y="50"/>
                </a:lnTo>
                <a:lnTo>
                  <a:pt x="445" y="63"/>
                </a:lnTo>
                <a:lnTo>
                  <a:pt x="454" y="76"/>
                </a:lnTo>
                <a:lnTo>
                  <a:pt x="462" y="88"/>
                </a:lnTo>
                <a:lnTo>
                  <a:pt x="469" y="99"/>
                </a:lnTo>
                <a:lnTo>
                  <a:pt x="477" y="110"/>
                </a:lnTo>
                <a:lnTo>
                  <a:pt x="484" y="118"/>
                </a:lnTo>
                <a:lnTo>
                  <a:pt x="490" y="128"/>
                </a:lnTo>
                <a:lnTo>
                  <a:pt x="496" y="136"/>
                </a:lnTo>
                <a:lnTo>
                  <a:pt x="501" y="144"/>
                </a:lnTo>
                <a:lnTo>
                  <a:pt x="505" y="152"/>
                </a:lnTo>
                <a:lnTo>
                  <a:pt x="507" y="159"/>
                </a:lnTo>
                <a:lnTo>
                  <a:pt x="509" y="166"/>
                </a:lnTo>
                <a:lnTo>
                  <a:pt x="510" y="173"/>
                </a:lnTo>
                <a:lnTo>
                  <a:pt x="509" y="180"/>
                </a:lnTo>
                <a:lnTo>
                  <a:pt x="507" y="186"/>
                </a:lnTo>
                <a:lnTo>
                  <a:pt x="504" y="192"/>
                </a:lnTo>
                <a:lnTo>
                  <a:pt x="499" y="198"/>
                </a:lnTo>
                <a:lnTo>
                  <a:pt x="492" y="204"/>
                </a:lnTo>
                <a:lnTo>
                  <a:pt x="486" y="208"/>
                </a:lnTo>
                <a:lnTo>
                  <a:pt x="479" y="211"/>
                </a:lnTo>
                <a:lnTo>
                  <a:pt x="473" y="214"/>
                </a:lnTo>
                <a:lnTo>
                  <a:pt x="468" y="215"/>
                </a:lnTo>
                <a:lnTo>
                  <a:pt x="462" y="215"/>
                </a:lnTo>
                <a:lnTo>
                  <a:pt x="456" y="214"/>
                </a:lnTo>
                <a:lnTo>
                  <a:pt x="451" y="212"/>
                </a:lnTo>
                <a:lnTo>
                  <a:pt x="445" y="210"/>
                </a:lnTo>
                <a:lnTo>
                  <a:pt x="440" y="206"/>
                </a:lnTo>
                <a:lnTo>
                  <a:pt x="436" y="202"/>
                </a:lnTo>
                <a:lnTo>
                  <a:pt x="431" y="197"/>
                </a:lnTo>
                <a:lnTo>
                  <a:pt x="427" y="192"/>
                </a:lnTo>
                <a:lnTo>
                  <a:pt x="423" y="186"/>
                </a:lnTo>
                <a:lnTo>
                  <a:pt x="420" y="179"/>
                </a:lnTo>
                <a:lnTo>
                  <a:pt x="417" y="171"/>
                </a:lnTo>
                <a:lnTo>
                  <a:pt x="415" y="165"/>
                </a:lnTo>
                <a:lnTo>
                  <a:pt x="411" y="158"/>
                </a:lnTo>
                <a:lnTo>
                  <a:pt x="408" y="153"/>
                </a:lnTo>
                <a:lnTo>
                  <a:pt x="404" y="147"/>
                </a:lnTo>
                <a:lnTo>
                  <a:pt x="401" y="142"/>
                </a:lnTo>
                <a:lnTo>
                  <a:pt x="396" y="138"/>
                </a:lnTo>
                <a:lnTo>
                  <a:pt x="392" y="134"/>
                </a:lnTo>
                <a:lnTo>
                  <a:pt x="388" y="130"/>
                </a:lnTo>
                <a:lnTo>
                  <a:pt x="384" y="127"/>
                </a:lnTo>
                <a:lnTo>
                  <a:pt x="381" y="124"/>
                </a:lnTo>
                <a:lnTo>
                  <a:pt x="377" y="121"/>
                </a:lnTo>
                <a:lnTo>
                  <a:pt x="373" y="118"/>
                </a:lnTo>
                <a:lnTo>
                  <a:pt x="369" y="116"/>
                </a:lnTo>
                <a:lnTo>
                  <a:pt x="366" y="115"/>
                </a:lnTo>
                <a:lnTo>
                  <a:pt x="363" y="113"/>
                </a:lnTo>
                <a:lnTo>
                  <a:pt x="360" y="111"/>
                </a:lnTo>
                <a:lnTo>
                  <a:pt x="358" y="109"/>
                </a:lnTo>
                <a:lnTo>
                  <a:pt x="356" y="107"/>
                </a:lnTo>
                <a:lnTo>
                  <a:pt x="353" y="104"/>
                </a:lnTo>
                <a:lnTo>
                  <a:pt x="350" y="102"/>
                </a:lnTo>
                <a:lnTo>
                  <a:pt x="348" y="100"/>
                </a:lnTo>
                <a:lnTo>
                  <a:pt x="345" y="97"/>
                </a:lnTo>
                <a:lnTo>
                  <a:pt x="342" y="94"/>
                </a:lnTo>
                <a:lnTo>
                  <a:pt x="339" y="91"/>
                </a:lnTo>
                <a:lnTo>
                  <a:pt x="336" y="88"/>
                </a:lnTo>
                <a:lnTo>
                  <a:pt x="334" y="84"/>
                </a:lnTo>
                <a:lnTo>
                  <a:pt x="332" y="80"/>
                </a:lnTo>
                <a:lnTo>
                  <a:pt x="330" y="76"/>
                </a:lnTo>
                <a:lnTo>
                  <a:pt x="328" y="71"/>
                </a:lnTo>
                <a:lnTo>
                  <a:pt x="327" y="67"/>
                </a:lnTo>
                <a:lnTo>
                  <a:pt x="326" y="61"/>
                </a:lnTo>
                <a:lnTo>
                  <a:pt x="326" y="56"/>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6" name="Freeform 98"/>
          <p:cNvSpPr>
            <a:spLocks/>
          </p:cNvSpPr>
          <p:nvPr/>
        </p:nvSpPr>
        <p:spPr bwMode="auto">
          <a:xfrm>
            <a:off x="6561138" y="4641850"/>
            <a:ext cx="193675" cy="98425"/>
          </a:xfrm>
          <a:custGeom>
            <a:avLst/>
            <a:gdLst>
              <a:gd name="T0" fmla="*/ 2147483647 w 122"/>
              <a:gd name="T1" fmla="*/ 2147483647 h 62"/>
              <a:gd name="T2" fmla="*/ 2147483647 w 122"/>
              <a:gd name="T3" fmla="*/ 2147483647 h 62"/>
              <a:gd name="T4" fmla="*/ 2147483647 w 122"/>
              <a:gd name="T5" fmla="*/ 2147483647 h 62"/>
              <a:gd name="T6" fmla="*/ 2147483647 w 122"/>
              <a:gd name="T7" fmla="*/ 2147483647 h 62"/>
              <a:gd name="T8" fmla="*/ 2147483647 w 122"/>
              <a:gd name="T9" fmla="*/ 2147483647 h 62"/>
              <a:gd name="T10" fmla="*/ 2147483647 w 122"/>
              <a:gd name="T11" fmla="*/ 2147483647 h 62"/>
              <a:gd name="T12" fmla="*/ 2147483647 w 122"/>
              <a:gd name="T13" fmla="*/ 0 h 62"/>
              <a:gd name="T14" fmla="*/ 2147483647 w 122"/>
              <a:gd name="T15" fmla="*/ 2147483647 h 62"/>
              <a:gd name="T16" fmla="*/ 2147483647 w 122"/>
              <a:gd name="T17" fmla="*/ 2147483647 h 62"/>
              <a:gd name="T18" fmla="*/ 2147483647 w 122"/>
              <a:gd name="T19" fmla="*/ 2147483647 h 62"/>
              <a:gd name="T20" fmla="*/ 2147483647 w 122"/>
              <a:gd name="T21" fmla="*/ 2147483647 h 62"/>
              <a:gd name="T22" fmla="*/ 2147483647 w 122"/>
              <a:gd name="T23" fmla="*/ 2147483647 h 62"/>
              <a:gd name="T24" fmla="*/ 2147483647 w 122"/>
              <a:gd name="T25" fmla="*/ 2147483647 h 62"/>
              <a:gd name="T26" fmla="*/ 2147483647 w 122"/>
              <a:gd name="T27" fmla="*/ 2147483647 h 62"/>
              <a:gd name="T28" fmla="*/ 2147483647 w 122"/>
              <a:gd name="T29" fmla="*/ 2147483647 h 62"/>
              <a:gd name="T30" fmla="*/ 2147483647 w 122"/>
              <a:gd name="T31" fmla="*/ 2147483647 h 62"/>
              <a:gd name="T32" fmla="*/ 2147483647 w 122"/>
              <a:gd name="T33" fmla="*/ 2147483647 h 62"/>
              <a:gd name="T34" fmla="*/ 2147483647 w 122"/>
              <a:gd name="T35" fmla="*/ 2147483647 h 62"/>
              <a:gd name="T36" fmla="*/ 2147483647 w 122"/>
              <a:gd name="T37" fmla="*/ 2147483647 h 62"/>
              <a:gd name="T38" fmla="*/ 2147483647 w 122"/>
              <a:gd name="T39" fmla="*/ 2147483647 h 62"/>
              <a:gd name="T40" fmla="*/ 2147483647 w 122"/>
              <a:gd name="T41" fmla="*/ 2147483647 h 62"/>
              <a:gd name="T42" fmla="*/ 2147483647 w 122"/>
              <a:gd name="T43" fmla="*/ 2147483647 h 62"/>
              <a:gd name="T44" fmla="*/ 2147483647 w 122"/>
              <a:gd name="T45" fmla="*/ 2147483647 h 62"/>
              <a:gd name="T46" fmla="*/ 2147483647 w 122"/>
              <a:gd name="T47" fmla="*/ 2147483647 h 62"/>
              <a:gd name="T48" fmla="*/ 2147483647 w 122"/>
              <a:gd name="T49" fmla="*/ 2147483647 h 62"/>
              <a:gd name="T50" fmla="*/ 2147483647 w 122"/>
              <a:gd name="T51" fmla="*/ 2147483647 h 62"/>
              <a:gd name="T52" fmla="*/ 2147483647 w 122"/>
              <a:gd name="T53" fmla="*/ 2147483647 h 62"/>
              <a:gd name="T54" fmla="*/ 2147483647 w 122"/>
              <a:gd name="T55" fmla="*/ 2147483647 h 62"/>
              <a:gd name="T56" fmla="*/ 2147483647 w 122"/>
              <a:gd name="T57" fmla="*/ 2147483647 h 62"/>
              <a:gd name="T58" fmla="*/ 2147483647 w 122"/>
              <a:gd name="T59" fmla="*/ 2147483647 h 62"/>
              <a:gd name="T60" fmla="*/ 2147483647 w 122"/>
              <a:gd name="T61" fmla="*/ 2147483647 h 62"/>
              <a:gd name="T62" fmla="*/ 2147483647 w 122"/>
              <a:gd name="T63" fmla="*/ 2147483647 h 62"/>
              <a:gd name="T64" fmla="*/ 2147483647 w 122"/>
              <a:gd name="T65" fmla="*/ 2147483647 h 62"/>
              <a:gd name="T66" fmla="*/ 2147483647 w 122"/>
              <a:gd name="T67" fmla="*/ 2147483647 h 62"/>
              <a:gd name="T68" fmla="*/ 2147483647 w 122"/>
              <a:gd name="T69" fmla="*/ 2147483647 h 62"/>
              <a:gd name="T70" fmla="*/ 2147483647 w 122"/>
              <a:gd name="T71" fmla="*/ 2147483647 h 62"/>
              <a:gd name="T72" fmla="*/ 2147483647 w 122"/>
              <a:gd name="T73" fmla="*/ 2147483647 h 62"/>
              <a:gd name="T74" fmla="*/ 2147483647 w 122"/>
              <a:gd name="T75" fmla="*/ 2147483647 h 62"/>
              <a:gd name="T76" fmla="*/ 2147483647 w 122"/>
              <a:gd name="T77" fmla="*/ 2147483647 h 62"/>
              <a:gd name="T78" fmla="*/ 2147483647 w 122"/>
              <a:gd name="T79" fmla="*/ 2147483647 h 62"/>
              <a:gd name="T80" fmla="*/ 2147483647 w 122"/>
              <a:gd name="T81" fmla="*/ 2147483647 h 62"/>
              <a:gd name="T82" fmla="*/ 2147483647 w 122"/>
              <a:gd name="T83" fmla="*/ 2147483647 h 62"/>
              <a:gd name="T84" fmla="*/ 2147483647 w 122"/>
              <a:gd name="T85" fmla="*/ 2147483647 h 62"/>
              <a:gd name="T86" fmla="*/ 2147483647 w 122"/>
              <a:gd name="T87" fmla="*/ 2147483647 h 62"/>
              <a:gd name="T88" fmla="*/ 2147483647 w 122"/>
              <a:gd name="T89" fmla="*/ 2147483647 h 62"/>
              <a:gd name="T90" fmla="*/ 2147483647 w 122"/>
              <a:gd name="T91" fmla="*/ 2147483647 h 62"/>
              <a:gd name="T92" fmla="*/ 2147483647 w 122"/>
              <a:gd name="T93" fmla="*/ 2147483647 h 62"/>
              <a:gd name="T94" fmla="*/ 2147483647 w 122"/>
              <a:gd name="T95" fmla="*/ 2147483647 h 62"/>
              <a:gd name="T96" fmla="*/ 2147483647 w 122"/>
              <a:gd name="T97" fmla="*/ 2147483647 h 62"/>
              <a:gd name="T98" fmla="*/ 2147483647 w 122"/>
              <a:gd name="T99" fmla="*/ 2147483647 h 62"/>
              <a:gd name="T100" fmla="*/ 2147483647 w 122"/>
              <a:gd name="T101" fmla="*/ 2147483647 h 62"/>
              <a:gd name="T102" fmla="*/ 2147483647 w 122"/>
              <a:gd name="T103" fmla="*/ 2147483647 h 62"/>
              <a:gd name="T104" fmla="*/ 2147483647 w 122"/>
              <a:gd name="T105" fmla="*/ 2147483647 h 62"/>
              <a:gd name="T106" fmla="*/ 2147483647 w 122"/>
              <a:gd name="T107" fmla="*/ 2147483647 h 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62"/>
              <a:gd name="T164" fmla="*/ 122 w 122"/>
              <a:gd name="T165" fmla="*/ 62 h 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62">
                <a:moveTo>
                  <a:pt x="89" y="11"/>
                </a:moveTo>
                <a:lnTo>
                  <a:pt x="86" y="11"/>
                </a:lnTo>
                <a:lnTo>
                  <a:pt x="84" y="10"/>
                </a:lnTo>
                <a:lnTo>
                  <a:pt x="82" y="9"/>
                </a:lnTo>
                <a:lnTo>
                  <a:pt x="81" y="8"/>
                </a:lnTo>
                <a:lnTo>
                  <a:pt x="79" y="7"/>
                </a:lnTo>
                <a:lnTo>
                  <a:pt x="78" y="6"/>
                </a:lnTo>
                <a:lnTo>
                  <a:pt x="77" y="5"/>
                </a:lnTo>
                <a:lnTo>
                  <a:pt x="76" y="4"/>
                </a:lnTo>
                <a:lnTo>
                  <a:pt x="75" y="3"/>
                </a:lnTo>
                <a:lnTo>
                  <a:pt x="74" y="2"/>
                </a:lnTo>
                <a:lnTo>
                  <a:pt x="72" y="1"/>
                </a:lnTo>
                <a:lnTo>
                  <a:pt x="71" y="0"/>
                </a:lnTo>
                <a:lnTo>
                  <a:pt x="70" y="0"/>
                </a:lnTo>
                <a:lnTo>
                  <a:pt x="68" y="0"/>
                </a:lnTo>
                <a:lnTo>
                  <a:pt x="65" y="1"/>
                </a:lnTo>
                <a:lnTo>
                  <a:pt x="62" y="2"/>
                </a:lnTo>
                <a:lnTo>
                  <a:pt x="58" y="2"/>
                </a:lnTo>
                <a:lnTo>
                  <a:pt x="54" y="3"/>
                </a:lnTo>
                <a:lnTo>
                  <a:pt x="50" y="4"/>
                </a:lnTo>
                <a:lnTo>
                  <a:pt x="45" y="5"/>
                </a:lnTo>
                <a:lnTo>
                  <a:pt x="40" y="6"/>
                </a:lnTo>
                <a:lnTo>
                  <a:pt x="35" y="7"/>
                </a:lnTo>
                <a:lnTo>
                  <a:pt x="30" y="8"/>
                </a:lnTo>
                <a:lnTo>
                  <a:pt x="26" y="10"/>
                </a:lnTo>
                <a:lnTo>
                  <a:pt x="22" y="11"/>
                </a:lnTo>
                <a:lnTo>
                  <a:pt x="17" y="13"/>
                </a:lnTo>
                <a:lnTo>
                  <a:pt x="13" y="14"/>
                </a:lnTo>
                <a:lnTo>
                  <a:pt x="10" y="15"/>
                </a:lnTo>
                <a:lnTo>
                  <a:pt x="7" y="16"/>
                </a:lnTo>
                <a:lnTo>
                  <a:pt x="4" y="17"/>
                </a:lnTo>
                <a:lnTo>
                  <a:pt x="2" y="19"/>
                </a:lnTo>
                <a:lnTo>
                  <a:pt x="0" y="20"/>
                </a:lnTo>
                <a:lnTo>
                  <a:pt x="6" y="22"/>
                </a:lnTo>
                <a:lnTo>
                  <a:pt x="10" y="24"/>
                </a:lnTo>
                <a:lnTo>
                  <a:pt x="13" y="25"/>
                </a:lnTo>
                <a:lnTo>
                  <a:pt x="16" y="27"/>
                </a:lnTo>
                <a:lnTo>
                  <a:pt x="19" y="30"/>
                </a:lnTo>
                <a:lnTo>
                  <a:pt x="20" y="32"/>
                </a:lnTo>
                <a:lnTo>
                  <a:pt x="22" y="35"/>
                </a:lnTo>
                <a:lnTo>
                  <a:pt x="24" y="37"/>
                </a:lnTo>
                <a:lnTo>
                  <a:pt x="26" y="39"/>
                </a:lnTo>
                <a:lnTo>
                  <a:pt x="27" y="42"/>
                </a:lnTo>
                <a:lnTo>
                  <a:pt x="30" y="44"/>
                </a:lnTo>
                <a:lnTo>
                  <a:pt x="32" y="46"/>
                </a:lnTo>
                <a:lnTo>
                  <a:pt x="35" y="48"/>
                </a:lnTo>
                <a:lnTo>
                  <a:pt x="40" y="49"/>
                </a:lnTo>
                <a:lnTo>
                  <a:pt x="46" y="51"/>
                </a:lnTo>
                <a:lnTo>
                  <a:pt x="52" y="51"/>
                </a:lnTo>
                <a:lnTo>
                  <a:pt x="58" y="52"/>
                </a:lnTo>
                <a:lnTo>
                  <a:pt x="64" y="53"/>
                </a:lnTo>
                <a:lnTo>
                  <a:pt x="69" y="53"/>
                </a:lnTo>
                <a:lnTo>
                  <a:pt x="73" y="54"/>
                </a:lnTo>
                <a:lnTo>
                  <a:pt x="77" y="55"/>
                </a:lnTo>
                <a:lnTo>
                  <a:pt x="80" y="55"/>
                </a:lnTo>
                <a:lnTo>
                  <a:pt x="83" y="56"/>
                </a:lnTo>
                <a:lnTo>
                  <a:pt x="85" y="56"/>
                </a:lnTo>
                <a:lnTo>
                  <a:pt x="87" y="56"/>
                </a:lnTo>
                <a:lnTo>
                  <a:pt x="89" y="57"/>
                </a:lnTo>
                <a:lnTo>
                  <a:pt x="91" y="58"/>
                </a:lnTo>
                <a:lnTo>
                  <a:pt x="93" y="59"/>
                </a:lnTo>
                <a:lnTo>
                  <a:pt x="94" y="59"/>
                </a:lnTo>
                <a:lnTo>
                  <a:pt x="96" y="60"/>
                </a:lnTo>
                <a:lnTo>
                  <a:pt x="98" y="61"/>
                </a:lnTo>
                <a:lnTo>
                  <a:pt x="100" y="61"/>
                </a:lnTo>
                <a:lnTo>
                  <a:pt x="103" y="61"/>
                </a:lnTo>
                <a:lnTo>
                  <a:pt x="105" y="61"/>
                </a:lnTo>
                <a:lnTo>
                  <a:pt x="107" y="61"/>
                </a:lnTo>
                <a:lnTo>
                  <a:pt x="109" y="61"/>
                </a:lnTo>
                <a:lnTo>
                  <a:pt x="110" y="60"/>
                </a:lnTo>
                <a:lnTo>
                  <a:pt x="111" y="59"/>
                </a:lnTo>
                <a:lnTo>
                  <a:pt x="113" y="58"/>
                </a:lnTo>
                <a:lnTo>
                  <a:pt x="114" y="57"/>
                </a:lnTo>
                <a:lnTo>
                  <a:pt x="115" y="56"/>
                </a:lnTo>
                <a:lnTo>
                  <a:pt x="116" y="56"/>
                </a:lnTo>
                <a:lnTo>
                  <a:pt x="117" y="55"/>
                </a:lnTo>
                <a:lnTo>
                  <a:pt x="118" y="54"/>
                </a:lnTo>
                <a:lnTo>
                  <a:pt x="119" y="53"/>
                </a:lnTo>
                <a:lnTo>
                  <a:pt x="120" y="52"/>
                </a:lnTo>
                <a:lnTo>
                  <a:pt x="121" y="51"/>
                </a:lnTo>
                <a:lnTo>
                  <a:pt x="121" y="46"/>
                </a:lnTo>
                <a:lnTo>
                  <a:pt x="121" y="43"/>
                </a:lnTo>
                <a:lnTo>
                  <a:pt x="121" y="38"/>
                </a:lnTo>
                <a:lnTo>
                  <a:pt x="120" y="34"/>
                </a:lnTo>
                <a:lnTo>
                  <a:pt x="119" y="30"/>
                </a:lnTo>
                <a:lnTo>
                  <a:pt x="118" y="26"/>
                </a:lnTo>
                <a:lnTo>
                  <a:pt x="116" y="24"/>
                </a:lnTo>
                <a:lnTo>
                  <a:pt x="115" y="20"/>
                </a:lnTo>
                <a:lnTo>
                  <a:pt x="113" y="17"/>
                </a:lnTo>
                <a:lnTo>
                  <a:pt x="111" y="15"/>
                </a:lnTo>
                <a:lnTo>
                  <a:pt x="111" y="13"/>
                </a:lnTo>
                <a:lnTo>
                  <a:pt x="109" y="11"/>
                </a:lnTo>
                <a:lnTo>
                  <a:pt x="108" y="10"/>
                </a:lnTo>
                <a:lnTo>
                  <a:pt x="107" y="8"/>
                </a:lnTo>
                <a:lnTo>
                  <a:pt x="105" y="8"/>
                </a:lnTo>
                <a:lnTo>
                  <a:pt x="105" y="7"/>
                </a:lnTo>
                <a:lnTo>
                  <a:pt x="103" y="8"/>
                </a:lnTo>
                <a:lnTo>
                  <a:pt x="102" y="8"/>
                </a:lnTo>
                <a:lnTo>
                  <a:pt x="101" y="8"/>
                </a:lnTo>
                <a:lnTo>
                  <a:pt x="100" y="8"/>
                </a:lnTo>
                <a:lnTo>
                  <a:pt x="98" y="8"/>
                </a:lnTo>
                <a:lnTo>
                  <a:pt x="95" y="9"/>
                </a:lnTo>
                <a:lnTo>
                  <a:pt x="93" y="10"/>
                </a:lnTo>
                <a:lnTo>
                  <a:pt x="92" y="10"/>
                </a:lnTo>
                <a:lnTo>
                  <a:pt x="91" y="10"/>
                </a:lnTo>
                <a:lnTo>
                  <a:pt x="90" y="11"/>
                </a:lnTo>
                <a:lnTo>
                  <a:pt x="89" y="11"/>
                </a:lnTo>
              </a:path>
            </a:pathLst>
          </a:custGeom>
          <a:solidFill>
            <a:srgbClr val="7F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7" name="Freeform 99"/>
          <p:cNvSpPr>
            <a:spLocks/>
          </p:cNvSpPr>
          <p:nvPr/>
        </p:nvSpPr>
        <p:spPr bwMode="auto">
          <a:xfrm>
            <a:off x="6561138" y="4670425"/>
            <a:ext cx="193675" cy="42863"/>
          </a:xfrm>
          <a:custGeom>
            <a:avLst/>
            <a:gdLst>
              <a:gd name="T0" fmla="*/ 2147483647 w 122"/>
              <a:gd name="T1" fmla="*/ 2147483647 h 27"/>
              <a:gd name="T2" fmla="*/ 2147483647 w 122"/>
              <a:gd name="T3" fmla="*/ 2147483647 h 27"/>
              <a:gd name="T4" fmla="*/ 2147483647 w 122"/>
              <a:gd name="T5" fmla="*/ 2147483647 h 27"/>
              <a:gd name="T6" fmla="*/ 2147483647 w 122"/>
              <a:gd name="T7" fmla="*/ 2147483647 h 27"/>
              <a:gd name="T8" fmla="*/ 2147483647 w 122"/>
              <a:gd name="T9" fmla="*/ 2147483647 h 27"/>
              <a:gd name="T10" fmla="*/ 2147483647 w 122"/>
              <a:gd name="T11" fmla="*/ 2147483647 h 27"/>
              <a:gd name="T12" fmla="*/ 2147483647 w 122"/>
              <a:gd name="T13" fmla="*/ 2147483647 h 27"/>
              <a:gd name="T14" fmla="*/ 2147483647 w 122"/>
              <a:gd name="T15" fmla="*/ 2147483647 h 27"/>
              <a:gd name="T16" fmla="*/ 2147483647 w 122"/>
              <a:gd name="T17" fmla="*/ 2147483647 h 27"/>
              <a:gd name="T18" fmla="*/ 2147483647 w 122"/>
              <a:gd name="T19" fmla="*/ 2147483647 h 27"/>
              <a:gd name="T20" fmla="*/ 2147483647 w 122"/>
              <a:gd name="T21" fmla="*/ 2147483647 h 27"/>
              <a:gd name="T22" fmla="*/ 2147483647 w 122"/>
              <a:gd name="T23" fmla="*/ 2147483647 h 27"/>
              <a:gd name="T24" fmla="*/ 2147483647 w 122"/>
              <a:gd name="T25" fmla="*/ 2147483647 h 27"/>
              <a:gd name="T26" fmla="*/ 2147483647 w 122"/>
              <a:gd name="T27" fmla="*/ 2147483647 h 27"/>
              <a:gd name="T28" fmla="*/ 2147483647 w 122"/>
              <a:gd name="T29" fmla="*/ 2147483647 h 27"/>
              <a:gd name="T30" fmla="*/ 2147483647 w 122"/>
              <a:gd name="T31" fmla="*/ 2147483647 h 27"/>
              <a:gd name="T32" fmla="*/ 2147483647 w 122"/>
              <a:gd name="T33" fmla="*/ 2147483647 h 27"/>
              <a:gd name="T34" fmla="*/ 2147483647 w 122"/>
              <a:gd name="T35" fmla="*/ 2147483647 h 27"/>
              <a:gd name="T36" fmla="*/ 2147483647 w 122"/>
              <a:gd name="T37" fmla="*/ 2147483647 h 27"/>
              <a:gd name="T38" fmla="*/ 2147483647 w 122"/>
              <a:gd name="T39" fmla="*/ 2147483647 h 27"/>
              <a:gd name="T40" fmla="*/ 2147483647 w 122"/>
              <a:gd name="T41" fmla="*/ 2147483647 h 27"/>
              <a:gd name="T42" fmla="*/ 2147483647 w 122"/>
              <a:gd name="T43" fmla="*/ 2147483647 h 27"/>
              <a:gd name="T44" fmla="*/ 2147483647 w 122"/>
              <a:gd name="T45" fmla="*/ 2147483647 h 27"/>
              <a:gd name="T46" fmla="*/ 2147483647 w 122"/>
              <a:gd name="T47" fmla="*/ 2147483647 h 27"/>
              <a:gd name="T48" fmla="*/ 2147483647 w 122"/>
              <a:gd name="T49" fmla="*/ 2147483647 h 27"/>
              <a:gd name="T50" fmla="*/ 2147483647 w 122"/>
              <a:gd name="T51" fmla="*/ 2147483647 h 27"/>
              <a:gd name="T52" fmla="*/ 2147483647 w 122"/>
              <a:gd name="T53" fmla="*/ 2147483647 h 27"/>
              <a:gd name="T54" fmla="*/ 2147483647 w 122"/>
              <a:gd name="T55" fmla="*/ 2147483647 h 27"/>
              <a:gd name="T56" fmla="*/ 2147483647 w 122"/>
              <a:gd name="T57" fmla="*/ 2147483647 h 27"/>
              <a:gd name="T58" fmla="*/ 2147483647 w 122"/>
              <a:gd name="T59" fmla="*/ 2147483647 h 27"/>
              <a:gd name="T60" fmla="*/ 2147483647 w 122"/>
              <a:gd name="T61" fmla="*/ 2147483647 h 27"/>
              <a:gd name="T62" fmla="*/ 2147483647 w 122"/>
              <a:gd name="T63" fmla="*/ 2147483647 h 27"/>
              <a:gd name="T64" fmla="*/ 2147483647 w 122"/>
              <a:gd name="T65" fmla="*/ 2147483647 h 27"/>
              <a:gd name="T66" fmla="*/ 2147483647 w 122"/>
              <a:gd name="T67" fmla="*/ 2147483647 h 27"/>
              <a:gd name="T68" fmla="*/ 2147483647 w 122"/>
              <a:gd name="T69" fmla="*/ 2147483647 h 27"/>
              <a:gd name="T70" fmla="*/ 2147483647 w 122"/>
              <a:gd name="T71" fmla="*/ 2147483647 h 27"/>
              <a:gd name="T72" fmla="*/ 2147483647 w 122"/>
              <a:gd name="T73" fmla="*/ 0 h 27"/>
              <a:gd name="T74" fmla="*/ 2147483647 w 122"/>
              <a:gd name="T75" fmla="*/ 0 h 27"/>
              <a:gd name="T76" fmla="*/ 2147483647 w 122"/>
              <a:gd name="T77" fmla="*/ 2147483647 h 27"/>
              <a:gd name="T78" fmla="*/ 2147483647 w 122"/>
              <a:gd name="T79" fmla="*/ 0 h 27"/>
              <a:gd name="T80" fmla="*/ 2147483647 w 122"/>
              <a:gd name="T81" fmla="*/ 0 h 27"/>
              <a:gd name="T82" fmla="*/ 2147483647 w 122"/>
              <a:gd name="T83" fmla="*/ 0 h 27"/>
              <a:gd name="T84" fmla="*/ 2147483647 w 122"/>
              <a:gd name="T85" fmla="*/ 0 h 27"/>
              <a:gd name="T86" fmla="*/ 2147483647 w 122"/>
              <a:gd name="T87" fmla="*/ 2147483647 h 27"/>
              <a:gd name="T88" fmla="*/ 2147483647 w 122"/>
              <a:gd name="T89" fmla="*/ 2147483647 h 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27"/>
              <a:gd name="T137" fmla="*/ 122 w 122"/>
              <a:gd name="T138" fmla="*/ 27 h 2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27">
                <a:moveTo>
                  <a:pt x="0" y="3"/>
                </a:moveTo>
                <a:lnTo>
                  <a:pt x="3" y="3"/>
                </a:lnTo>
                <a:lnTo>
                  <a:pt x="11" y="3"/>
                </a:lnTo>
                <a:lnTo>
                  <a:pt x="15" y="3"/>
                </a:lnTo>
                <a:lnTo>
                  <a:pt x="20" y="4"/>
                </a:lnTo>
                <a:lnTo>
                  <a:pt x="26" y="4"/>
                </a:lnTo>
                <a:lnTo>
                  <a:pt x="30" y="4"/>
                </a:lnTo>
                <a:lnTo>
                  <a:pt x="35" y="4"/>
                </a:lnTo>
                <a:lnTo>
                  <a:pt x="40" y="5"/>
                </a:lnTo>
                <a:lnTo>
                  <a:pt x="46" y="6"/>
                </a:lnTo>
                <a:lnTo>
                  <a:pt x="50" y="7"/>
                </a:lnTo>
                <a:lnTo>
                  <a:pt x="54" y="7"/>
                </a:lnTo>
                <a:lnTo>
                  <a:pt x="59" y="8"/>
                </a:lnTo>
                <a:lnTo>
                  <a:pt x="63" y="9"/>
                </a:lnTo>
                <a:lnTo>
                  <a:pt x="66" y="11"/>
                </a:lnTo>
                <a:lnTo>
                  <a:pt x="69" y="11"/>
                </a:lnTo>
                <a:lnTo>
                  <a:pt x="71" y="13"/>
                </a:lnTo>
                <a:lnTo>
                  <a:pt x="73" y="14"/>
                </a:lnTo>
                <a:lnTo>
                  <a:pt x="76" y="15"/>
                </a:lnTo>
                <a:lnTo>
                  <a:pt x="78" y="15"/>
                </a:lnTo>
                <a:lnTo>
                  <a:pt x="81" y="15"/>
                </a:lnTo>
                <a:lnTo>
                  <a:pt x="83" y="15"/>
                </a:lnTo>
                <a:lnTo>
                  <a:pt x="86" y="15"/>
                </a:lnTo>
                <a:lnTo>
                  <a:pt x="88" y="15"/>
                </a:lnTo>
                <a:lnTo>
                  <a:pt x="92" y="15"/>
                </a:lnTo>
                <a:lnTo>
                  <a:pt x="94" y="15"/>
                </a:lnTo>
                <a:lnTo>
                  <a:pt x="96" y="15"/>
                </a:lnTo>
                <a:lnTo>
                  <a:pt x="99" y="15"/>
                </a:lnTo>
                <a:lnTo>
                  <a:pt x="101" y="16"/>
                </a:lnTo>
                <a:lnTo>
                  <a:pt x="103" y="16"/>
                </a:lnTo>
                <a:lnTo>
                  <a:pt x="105" y="17"/>
                </a:lnTo>
                <a:lnTo>
                  <a:pt x="107" y="19"/>
                </a:lnTo>
                <a:lnTo>
                  <a:pt x="109" y="20"/>
                </a:lnTo>
                <a:lnTo>
                  <a:pt x="111" y="20"/>
                </a:lnTo>
                <a:lnTo>
                  <a:pt x="112" y="21"/>
                </a:lnTo>
                <a:lnTo>
                  <a:pt x="113" y="22"/>
                </a:lnTo>
                <a:lnTo>
                  <a:pt x="114" y="23"/>
                </a:lnTo>
                <a:lnTo>
                  <a:pt x="115" y="23"/>
                </a:lnTo>
                <a:lnTo>
                  <a:pt x="116" y="24"/>
                </a:lnTo>
                <a:lnTo>
                  <a:pt x="117" y="24"/>
                </a:lnTo>
                <a:lnTo>
                  <a:pt x="118" y="25"/>
                </a:lnTo>
                <a:lnTo>
                  <a:pt x="119" y="25"/>
                </a:lnTo>
                <a:lnTo>
                  <a:pt x="120" y="25"/>
                </a:lnTo>
                <a:lnTo>
                  <a:pt x="120" y="26"/>
                </a:lnTo>
                <a:lnTo>
                  <a:pt x="121" y="26"/>
                </a:lnTo>
                <a:lnTo>
                  <a:pt x="119" y="24"/>
                </a:lnTo>
                <a:lnTo>
                  <a:pt x="118" y="21"/>
                </a:lnTo>
                <a:lnTo>
                  <a:pt x="116" y="19"/>
                </a:lnTo>
                <a:lnTo>
                  <a:pt x="114" y="17"/>
                </a:lnTo>
                <a:lnTo>
                  <a:pt x="112" y="15"/>
                </a:lnTo>
                <a:lnTo>
                  <a:pt x="111" y="15"/>
                </a:lnTo>
                <a:lnTo>
                  <a:pt x="108" y="13"/>
                </a:lnTo>
                <a:lnTo>
                  <a:pt x="106" y="12"/>
                </a:lnTo>
                <a:lnTo>
                  <a:pt x="104" y="11"/>
                </a:lnTo>
                <a:lnTo>
                  <a:pt x="101" y="11"/>
                </a:lnTo>
                <a:lnTo>
                  <a:pt x="99" y="10"/>
                </a:lnTo>
                <a:lnTo>
                  <a:pt x="96" y="10"/>
                </a:lnTo>
                <a:lnTo>
                  <a:pt x="94" y="10"/>
                </a:lnTo>
                <a:lnTo>
                  <a:pt x="92" y="9"/>
                </a:lnTo>
                <a:lnTo>
                  <a:pt x="91" y="9"/>
                </a:lnTo>
                <a:lnTo>
                  <a:pt x="89" y="9"/>
                </a:lnTo>
                <a:lnTo>
                  <a:pt x="86" y="9"/>
                </a:lnTo>
                <a:lnTo>
                  <a:pt x="84" y="9"/>
                </a:lnTo>
                <a:lnTo>
                  <a:pt x="81" y="8"/>
                </a:lnTo>
                <a:lnTo>
                  <a:pt x="79" y="7"/>
                </a:lnTo>
                <a:lnTo>
                  <a:pt x="76" y="7"/>
                </a:lnTo>
                <a:lnTo>
                  <a:pt x="74" y="6"/>
                </a:lnTo>
                <a:lnTo>
                  <a:pt x="71" y="5"/>
                </a:lnTo>
                <a:lnTo>
                  <a:pt x="70" y="4"/>
                </a:lnTo>
                <a:lnTo>
                  <a:pt x="67" y="3"/>
                </a:lnTo>
                <a:lnTo>
                  <a:pt x="64" y="2"/>
                </a:lnTo>
                <a:lnTo>
                  <a:pt x="62" y="2"/>
                </a:lnTo>
                <a:lnTo>
                  <a:pt x="59" y="1"/>
                </a:lnTo>
                <a:lnTo>
                  <a:pt x="55" y="0"/>
                </a:lnTo>
                <a:lnTo>
                  <a:pt x="52" y="0"/>
                </a:lnTo>
                <a:lnTo>
                  <a:pt x="50" y="0"/>
                </a:lnTo>
                <a:lnTo>
                  <a:pt x="46" y="1"/>
                </a:lnTo>
                <a:lnTo>
                  <a:pt x="43" y="1"/>
                </a:lnTo>
                <a:lnTo>
                  <a:pt x="37" y="1"/>
                </a:lnTo>
                <a:lnTo>
                  <a:pt x="34" y="0"/>
                </a:lnTo>
                <a:lnTo>
                  <a:pt x="31" y="0"/>
                </a:lnTo>
                <a:lnTo>
                  <a:pt x="29" y="0"/>
                </a:lnTo>
                <a:lnTo>
                  <a:pt x="26" y="0"/>
                </a:lnTo>
                <a:lnTo>
                  <a:pt x="20" y="0"/>
                </a:lnTo>
                <a:lnTo>
                  <a:pt x="17" y="0"/>
                </a:lnTo>
                <a:lnTo>
                  <a:pt x="14" y="0"/>
                </a:lnTo>
                <a:lnTo>
                  <a:pt x="11" y="1"/>
                </a:lnTo>
                <a:lnTo>
                  <a:pt x="9" y="1"/>
                </a:lnTo>
                <a:lnTo>
                  <a:pt x="6" y="2"/>
                </a:lnTo>
                <a:lnTo>
                  <a:pt x="3" y="2"/>
                </a:lnTo>
                <a:lnTo>
                  <a:pt x="0" y="3"/>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8" name="Freeform 100"/>
          <p:cNvSpPr>
            <a:spLocks/>
          </p:cNvSpPr>
          <p:nvPr/>
        </p:nvSpPr>
        <p:spPr bwMode="auto">
          <a:xfrm>
            <a:off x="6753225" y="4400550"/>
            <a:ext cx="120650" cy="57150"/>
          </a:xfrm>
          <a:custGeom>
            <a:avLst/>
            <a:gdLst>
              <a:gd name="T0" fmla="*/ 2147483647 w 76"/>
              <a:gd name="T1" fmla="*/ 2147483647 h 36"/>
              <a:gd name="T2" fmla="*/ 2147483647 w 76"/>
              <a:gd name="T3" fmla="*/ 2147483647 h 36"/>
              <a:gd name="T4" fmla="*/ 2147483647 w 76"/>
              <a:gd name="T5" fmla="*/ 2147483647 h 36"/>
              <a:gd name="T6" fmla="*/ 2147483647 w 76"/>
              <a:gd name="T7" fmla="*/ 2147483647 h 36"/>
              <a:gd name="T8" fmla="*/ 2147483647 w 76"/>
              <a:gd name="T9" fmla="*/ 2147483647 h 36"/>
              <a:gd name="T10" fmla="*/ 2147483647 w 76"/>
              <a:gd name="T11" fmla="*/ 2147483647 h 36"/>
              <a:gd name="T12" fmla="*/ 2147483647 w 76"/>
              <a:gd name="T13" fmla="*/ 0 h 36"/>
              <a:gd name="T14" fmla="*/ 2147483647 w 76"/>
              <a:gd name="T15" fmla="*/ 2147483647 h 36"/>
              <a:gd name="T16" fmla="*/ 2147483647 w 76"/>
              <a:gd name="T17" fmla="*/ 2147483647 h 36"/>
              <a:gd name="T18" fmla="*/ 2147483647 w 76"/>
              <a:gd name="T19" fmla="*/ 2147483647 h 36"/>
              <a:gd name="T20" fmla="*/ 2147483647 w 76"/>
              <a:gd name="T21" fmla="*/ 2147483647 h 36"/>
              <a:gd name="T22" fmla="*/ 2147483647 w 76"/>
              <a:gd name="T23" fmla="*/ 2147483647 h 36"/>
              <a:gd name="T24" fmla="*/ 2147483647 w 76"/>
              <a:gd name="T25" fmla="*/ 2147483647 h 36"/>
              <a:gd name="T26" fmla="*/ 2147483647 w 76"/>
              <a:gd name="T27" fmla="*/ 2147483647 h 36"/>
              <a:gd name="T28" fmla="*/ 2147483647 w 76"/>
              <a:gd name="T29" fmla="*/ 2147483647 h 36"/>
              <a:gd name="T30" fmla="*/ 2147483647 w 76"/>
              <a:gd name="T31" fmla="*/ 2147483647 h 36"/>
              <a:gd name="T32" fmla="*/ 2147483647 w 76"/>
              <a:gd name="T33" fmla="*/ 2147483647 h 36"/>
              <a:gd name="T34" fmla="*/ 2147483647 w 76"/>
              <a:gd name="T35" fmla="*/ 2147483647 h 36"/>
              <a:gd name="T36" fmla="*/ 2147483647 w 76"/>
              <a:gd name="T37" fmla="*/ 2147483647 h 36"/>
              <a:gd name="T38" fmla="*/ 2147483647 w 76"/>
              <a:gd name="T39" fmla="*/ 2147483647 h 36"/>
              <a:gd name="T40" fmla="*/ 2147483647 w 76"/>
              <a:gd name="T41" fmla="*/ 2147483647 h 36"/>
              <a:gd name="T42" fmla="*/ 2147483647 w 76"/>
              <a:gd name="T43" fmla="*/ 2147483647 h 36"/>
              <a:gd name="T44" fmla="*/ 2147483647 w 76"/>
              <a:gd name="T45" fmla="*/ 2147483647 h 36"/>
              <a:gd name="T46" fmla="*/ 2147483647 w 76"/>
              <a:gd name="T47" fmla="*/ 2147483647 h 36"/>
              <a:gd name="T48" fmla="*/ 2147483647 w 76"/>
              <a:gd name="T49" fmla="*/ 2147483647 h 36"/>
              <a:gd name="T50" fmla="*/ 2147483647 w 76"/>
              <a:gd name="T51" fmla="*/ 2147483647 h 36"/>
              <a:gd name="T52" fmla="*/ 2147483647 w 76"/>
              <a:gd name="T53" fmla="*/ 2147483647 h 36"/>
              <a:gd name="T54" fmla="*/ 2147483647 w 76"/>
              <a:gd name="T55" fmla="*/ 2147483647 h 36"/>
              <a:gd name="T56" fmla="*/ 2147483647 w 76"/>
              <a:gd name="T57" fmla="*/ 2147483647 h 36"/>
              <a:gd name="T58" fmla="*/ 2147483647 w 76"/>
              <a:gd name="T59" fmla="*/ 2147483647 h 36"/>
              <a:gd name="T60" fmla="*/ 2147483647 w 76"/>
              <a:gd name="T61" fmla="*/ 2147483647 h 36"/>
              <a:gd name="T62" fmla="*/ 2147483647 w 76"/>
              <a:gd name="T63" fmla="*/ 2147483647 h 36"/>
              <a:gd name="T64" fmla="*/ 2147483647 w 76"/>
              <a:gd name="T65" fmla="*/ 2147483647 h 36"/>
              <a:gd name="T66" fmla="*/ 2147483647 w 76"/>
              <a:gd name="T67" fmla="*/ 2147483647 h 36"/>
              <a:gd name="T68" fmla="*/ 2147483647 w 76"/>
              <a:gd name="T69" fmla="*/ 2147483647 h 36"/>
              <a:gd name="T70" fmla="*/ 2147483647 w 76"/>
              <a:gd name="T71" fmla="*/ 2147483647 h 36"/>
              <a:gd name="T72" fmla="*/ 2147483647 w 76"/>
              <a:gd name="T73" fmla="*/ 2147483647 h 36"/>
              <a:gd name="T74" fmla="*/ 2147483647 w 76"/>
              <a:gd name="T75" fmla="*/ 2147483647 h 36"/>
              <a:gd name="T76" fmla="*/ 2147483647 w 76"/>
              <a:gd name="T77" fmla="*/ 2147483647 h 36"/>
              <a:gd name="T78" fmla="*/ 0 w 76"/>
              <a:gd name="T79" fmla="*/ 2147483647 h 36"/>
              <a:gd name="T80" fmla="*/ 0 w 76"/>
              <a:gd name="T81" fmla="*/ 2147483647 h 36"/>
              <a:gd name="T82" fmla="*/ 0 w 76"/>
              <a:gd name="T83" fmla="*/ 2147483647 h 36"/>
              <a:gd name="T84" fmla="*/ 2147483647 w 76"/>
              <a:gd name="T85" fmla="*/ 2147483647 h 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6"/>
              <a:gd name="T130" fmla="*/ 0 h 36"/>
              <a:gd name="T131" fmla="*/ 76 w 76"/>
              <a:gd name="T132" fmla="*/ 36 h 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6" h="36">
                <a:moveTo>
                  <a:pt x="2" y="11"/>
                </a:moveTo>
                <a:lnTo>
                  <a:pt x="4" y="11"/>
                </a:lnTo>
                <a:lnTo>
                  <a:pt x="5" y="10"/>
                </a:lnTo>
                <a:lnTo>
                  <a:pt x="6" y="9"/>
                </a:lnTo>
                <a:lnTo>
                  <a:pt x="7" y="9"/>
                </a:lnTo>
                <a:lnTo>
                  <a:pt x="9" y="8"/>
                </a:lnTo>
                <a:lnTo>
                  <a:pt x="11" y="6"/>
                </a:lnTo>
                <a:lnTo>
                  <a:pt x="14" y="5"/>
                </a:lnTo>
                <a:lnTo>
                  <a:pt x="16" y="3"/>
                </a:lnTo>
                <a:lnTo>
                  <a:pt x="19" y="3"/>
                </a:lnTo>
                <a:lnTo>
                  <a:pt x="21" y="2"/>
                </a:lnTo>
                <a:lnTo>
                  <a:pt x="25" y="1"/>
                </a:lnTo>
                <a:lnTo>
                  <a:pt x="29" y="0"/>
                </a:lnTo>
                <a:lnTo>
                  <a:pt x="32" y="0"/>
                </a:lnTo>
                <a:lnTo>
                  <a:pt x="37" y="0"/>
                </a:lnTo>
                <a:lnTo>
                  <a:pt x="42" y="1"/>
                </a:lnTo>
                <a:lnTo>
                  <a:pt x="46" y="3"/>
                </a:lnTo>
                <a:lnTo>
                  <a:pt x="50" y="3"/>
                </a:lnTo>
                <a:lnTo>
                  <a:pt x="53" y="4"/>
                </a:lnTo>
                <a:lnTo>
                  <a:pt x="56" y="6"/>
                </a:lnTo>
                <a:lnTo>
                  <a:pt x="58" y="9"/>
                </a:lnTo>
                <a:lnTo>
                  <a:pt x="60" y="10"/>
                </a:lnTo>
                <a:lnTo>
                  <a:pt x="62" y="13"/>
                </a:lnTo>
                <a:lnTo>
                  <a:pt x="64" y="15"/>
                </a:lnTo>
                <a:lnTo>
                  <a:pt x="65" y="18"/>
                </a:lnTo>
                <a:lnTo>
                  <a:pt x="67" y="20"/>
                </a:lnTo>
                <a:lnTo>
                  <a:pt x="68" y="23"/>
                </a:lnTo>
                <a:lnTo>
                  <a:pt x="69" y="26"/>
                </a:lnTo>
                <a:lnTo>
                  <a:pt x="69" y="27"/>
                </a:lnTo>
                <a:lnTo>
                  <a:pt x="70" y="29"/>
                </a:lnTo>
                <a:lnTo>
                  <a:pt x="70" y="31"/>
                </a:lnTo>
                <a:lnTo>
                  <a:pt x="71" y="32"/>
                </a:lnTo>
                <a:lnTo>
                  <a:pt x="72" y="32"/>
                </a:lnTo>
                <a:lnTo>
                  <a:pt x="73" y="32"/>
                </a:lnTo>
                <a:lnTo>
                  <a:pt x="74" y="32"/>
                </a:lnTo>
                <a:lnTo>
                  <a:pt x="74" y="33"/>
                </a:lnTo>
                <a:lnTo>
                  <a:pt x="75" y="33"/>
                </a:lnTo>
                <a:lnTo>
                  <a:pt x="74" y="34"/>
                </a:lnTo>
                <a:lnTo>
                  <a:pt x="73" y="33"/>
                </a:lnTo>
                <a:lnTo>
                  <a:pt x="72" y="33"/>
                </a:lnTo>
                <a:lnTo>
                  <a:pt x="71" y="33"/>
                </a:lnTo>
                <a:lnTo>
                  <a:pt x="70" y="33"/>
                </a:lnTo>
                <a:lnTo>
                  <a:pt x="70" y="32"/>
                </a:lnTo>
                <a:lnTo>
                  <a:pt x="69" y="32"/>
                </a:lnTo>
                <a:lnTo>
                  <a:pt x="62" y="32"/>
                </a:lnTo>
                <a:lnTo>
                  <a:pt x="61" y="32"/>
                </a:lnTo>
                <a:lnTo>
                  <a:pt x="60" y="32"/>
                </a:lnTo>
                <a:lnTo>
                  <a:pt x="57" y="33"/>
                </a:lnTo>
                <a:lnTo>
                  <a:pt x="56" y="33"/>
                </a:lnTo>
                <a:lnTo>
                  <a:pt x="55" y="34"/>
                </a:lnTo>
                <a:lnTo>
                  <a:pt x="53" y="34"/>
                </a:lnTo>
                <a:lnTo>
                  <a:pt x="51" y="35"/>
                </a:lnTo>
                <a:lnTo>
                  <a:pt x="48" y="35"/>
                </a:lnTo>
                <a:lnTo>
                  <a:pt x="46" y="35"/>
                </a:lnTo>
                <a:lnTo>
                  <a:pt x="44" y="35"/>
                </a:lnTo>
                <a:lnTo>
                  <a:pt x="41" y="35"/>
                </a:lnTo>
                <a:lnTo>
                  <a:pt x="37" y="35"/>
                </a:lnTo>
                <a:lnTo>
                  <a:pt x="34" y="35"/>
                </a:lnTo>
                <a:lnTo>
                  <a:pt x="31" y="34"/>
                </a:lnTo>
                <a:lnTo>
                  <a:pt x="28" y="33"/>
                </a:lnTo>
                <a:lnTo>
                  <a:pt x="25" y="32"/>
                </a:lnTo>
                <a:lnTo>
                  <a:pt x="22" y="32"/>
                </a:lnTo>
                <a:lnTo>
                  <a:pt x="20" y="30"/>
                </a:lnTo>
                <a:lnTo>
                  <a:pt x="19" y="29"/>
                </a:lnTo>
                <a:lnTo>
                  <a:pt x="17" y="28"/>
                </a:lnTo>
                <a:lnTo>
                  <a:pt x="16" y="27"/>
                </a:lnTo>
                <a:lnTo>
                  <a:pt x="14" y="26"/>
                </a:lnTo>
                <a:lnTo>
                  <a:pt x="13" y="26"/>
                </a:lnTo>
                <a:lnTo>
                  <a:pt x="12" y="24"/>
                </a:lnTo>
                <a:lnTo>
                  <a:pt x="10" y="23"/>
                </a:lnTo>
                <a:lnTo>
                  <a:pt x="9" y="23"/>
                </a:lnTo>
                <a:lnTo>
                  <a:pt x="7" y="22"/>
                </a:lnTo>
                <a:lnTo>
                  <a:pt x="6" y="21"/>
                </a:lnTo>
                <a:lnTo>
                  <a:pt x="5" y="20"/>
                </a:lnTo>
                <a:lnTo>
                  <a:pt x="2" y="20"/>
                </a:lnTo>
                <a:lnTo>
                  <a:pt x="1" y="19"/>
                </a:lnTo>
                <a:lnTo>
                  <a:pt x="1" y="18"/>
                </a:lnTo>
                <a:lnTo>
                  <a:pt x="0" y="18"/>
                </a:lnTo>
                <a:lnTo>
                  <a:pt x="0" y="17"/>
                </a:lnTo>
                <a:lnTo>
                  <a:pt x="0" y="16"/>
                </a:lnTo>
                <a:lnTo>
                  <a:pt x="0" y="15"/>
                </a:lnTo>
                <a:lnTo>
                  <a:pt x="0" y="14"/>
                </a:lnTo>
                <a:lnTo>
                  <a:pt x="1" y="13"/>
                </a:lnTo>
                <a:lnTo>
                  <a:pt x="1" y="12"/>
                </a:lnTo>
                <a:lnTo>
                  <a:pt x="2" y="1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69" name="Freeform 101"/>
          <p:cNvSpPr>
            <a:spLocks/>
          </p:cNvSpPr>
          <p:nvPr/>
        </p:nvSpPr>
        <p:spPr bwMode="auto">
          <a:xfrm>
            <a:off x="6767513" y="4416425"/>
            <a:ext cx="9525" cy="19050"/>
          </a:xfrm>
          <a:custGeom>
            <a:avLst/>
            <a:gdLst>
              <a:gd name="T0" fmla="*/ 2147483647 w 6"/>
              <a:gd name="T1" fmla="*/ 0 h 12"/>
              <a:gd name="T2" fmla="*/ 2147483647 w 6"/>
              <a:gd name="T3" fmla="*/ 2147483647 h 12"/>
              <a:gd name="T4" fmla="*/ 2147483647 w 6"/>
              <a:gd name="T5" fmla="*/ 2147483647 h 12"/>
              <a:gd name="T6" fmla="*/ 2147483647 w 6"/>
              <a:gd name="T7" fmla="*/ 2147483647 h 12"/>
              <a:gd name="T8" fmla="*/ 2147483647 w 6"/>
              <a:gd name="T9" fmla="*/ 2147483647 h 12"/>
              <a:gd name="T10" fmla="*/ 2147483647 w 6"/>
              <a:gd name="T11" fmla="*/ 2147483647 h 12"/>
              <a:gd name="T12" fmla="*/ 2147483647 w 6"/>
              <a:gd name="T13" fmla="*/ 2147483647 h 12"/>
              <a:gd name="T14" fmla="*/ 2147483647 w 6"/>
              <a:gd name="T15" fmla="*/ 2147483647 h 12"/>
              <a:gd name="T16" fmla="*/ 2147483647 w 6"/>
              <a:gd name="T17" fmla="*/ 2147483647 h 12"/>
              <a:gd name="T18" fmla="*/ 2147483647 w 6"/>
              <a:gd name="T19" fmla="*/ 2147483647 h 12"/>
              <a:gd name="T20" fmla="*/ 2147483647 w 6"/>
              <a:gd name="T21" fmla="*/ 2147483647 h 12"/>
              <a:gd name="T22" fmla="*/ 2147483647 w 6"/>
              <a:gd name="T23" fmla="*/ 2147483647 h 12"/>
              <a:gd name="T24" fmla="*/ 2147483647 w 6"/>
              <a:gd name="T25" fmla="*/ 2147483647 h 12"/>
              <a:gd name="T26" fmla="*/ 2147483647 w 6"/>
              <a:gd name="T27" fmla="*/ 2147483647 h 12"/>
              <a:gd name="T28" fmla="*/ 2147483647 w 6"/>
              <a:gd name="T29" fmla="*/ 2147483647 h 12"/>
              <a:gd name="T30" fmla="*/ 2147483647 w 6"/>
              <a:gd name="T31" fmla="*/ 2147483647 h 12"/>
              <a:gd name="T32" fmla="*/ 2147483647 w 6"/>
              <a:gd name="T33" fmla="*/ 2147483647 h 12"/>
              <a:gd name="T34" fmla="*/ 0 w 6"/>
              <a:gd name="T35" fmla="*/ 2147483647 h 12"/>
              <a:gd name="T36" fmla="*/ 0 w 6"/>
              <a:gd name="T37" fmla="*/ 2147483647 h 12"/>
              <a:gd name="T38" fmla="*/ 0 w 6"/>
              <a:gd name="T39" fmla="*/ 2147483647 h 12"/>
              <a:gd name="T40" fmla="*/ 0 w 6"/>
              <a:gd name="T41" fmla="*/ 2147483647 h 12"/>
              <a:gd name="T42" fmla="*/ 0 w 6"/>
              <a:gd name="T43" fmla="*/ 2147483647 h 12"/>
              <a:gd name="T44" fmla="*/ 0 w 6"/>
              <a:gd name="T45" fmla="*/ 2147483647 h 12"/>
              <a:gd name="T46" fmla="*/ 2147483647 w 6"/>
              <a:gd name="T47" fmla="*/ 2147483647 h 12"/>
              <a:gd name="T48" fmla="*/ 2147483647 w 6"/>
              <a:gd name="T49" fmla="*/ 2147483647 h 12"/>
              <a:gd name="T50" fmla="*/ 2147483647 w 6"/>
              <a:gd name="T51" fmla="*/ 2147483647 h 12"/>
              <a:gd name="T52" fmla="*/ 2147483647 w 6"/>
              <a:gd name="T53" fmla="*/ 0 h 12"/>
              <a:gd name="T54" fmla="*/ 2147483647 w 6"/>
              <a:gd name="T55" fmla="*/ 0 h 12"/>
              <a:gd name="T56" fmla="*/ 2147483647 w 6"/>
              <a:gd name="T57" fmla="*/ 0 h 12"/>
              <a:gd name="T58" fmla="*/ 2147483647 w 6"/>
              <a:gd name="T59" fmla="*/ 0 h 1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
              <a:gd name="T91" fmla="*/ 0 h 12"/>
              <a:gd name="T92" fmla="*/ 6 w 6"/>
              <a:gd name="T93" fmla="*/ 12 h 1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 h="12">
                <a:moveTo>
                  <a:pt x="5" y="0"/>
                </a:moveTo>
                <a:lnTo>
                  <a:pt x="4" y="1"/>
                </a:lnTo>
                <a:lnTo>
                  <a:pt x="4" y="2"/>
                </a:lnTo>
                <a:lnTo>
                  <a:pt x="3" y="3"/>
                </a:lnTo>
                <a:lnTo>
                  <a:pt x="3" y="4"/>
                </a:lnTo>
                <a:lnTo>
                  <a:pt x="3" y="5"/>
                </a:lnTo>
                <a:lnTo>
                  <a:pt x="3" y="6"/>
                </a:lnTo>
                <a:lnTo>
                  <a:pt x="3" y="7"/>
                </a:lnTo>
                <a:lnTo>
                  <a:pt x="3" y="8"/>
                </a:lnTo>
                <a:lnTo>
                  <a:pt x="3" y="9"/>
                </a:lnTo>
                <a:lnTo>
                  <a:pt x="3" y="10"/>
                </a:lnTo>
                <a:lnTo>
                  <a:pt x="3" y="11"/>
                </a:lnTo>
                <a:lnTo>
                  <a:pt x="2" y="9"/>
                </a:lnTo>
                <a:lnTo>
                  <a:pt x="1" y="8"/>
                </a:lnTo>
                <a:lnTo>
                  <a:pt x="0" y="6"/>
                </a:lnTo>
                <a:lnTo>
                  <a:pt x="0" y="5"/>
                </a:lnTo>
                <a:lnTo>
                  <a:pt x="0" y="3"/>
                </a:lnTo>
                <a:lnTo>
                  <a:pt x="0" y="2"/>
                </a:lnTo>
                <a:lnTo>
                  <a:pt x="1" y="1"/>
                </a:lnTo>
                <a:lnTo>
                  <a:pt x="2" y="1"/>
                </a:lnTo>
                <a:lnTo>
                  <a:pt x="3" y="0"/>
                </a:lnTo>
                <a:lnTo>
                  <a:pt x="4" y="0"/>
                </a:lnTo>
                <a:lnTo>
                  <a:pt x="5"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0" name="Freeform 102"/>
          <p:cNvSpPr>
            <a:spLocks/>
          </p:cNvSpPr>
          <p:nvPr/>
        </p:nvSpPr>
        <p:spPr bwMode="auto">
          <a:xfrm>
            <a:off x="6829425" y="4433888"/>
            <a:ext cx="4763" cy="4762"/>
          </a:xfrm>
          <a:custGeom>
            <a:avLst/>
            <a:gdLst>
              <a:gd name="T0" fmla="*/ 2147483647 w 3"/>
              <a:gd name="T1" fmla="*/ 0 h 3"/>
              <a:gd name="T2" fmla="*/ 0 w 3"/>
              <a:gd name="T3" fmla="*/ 0 h 3"/>
              <a:gd name="T4" fmla="*/ 0 w 3"/>
              <a:gd name="T5" fmla="*/ 0 h 3"/>
              <a:gd name="T6" fmla="*/ 0 w 3"/>
              <a:gd name="T7" fmla="*/ 2147483647 h 3"/>
              <a:gd name="T8" fmla="*/ 0 w 3"/>
              <a:gd name="T9" fmla="*/ 2147483647 h 3"/>
              <a:gd name="T10" fmla="*/ 0 w 3"/>
              <a:gd name="T11" fmla="*/ 2147483647 h 3"/>
              <a:gd name="T12" fmla="*/ 0 w 3"/>
              <a:gd name="T13" fmla="*/ 2147483647 h 3"/>
              <a:gd name="T14" fmla="*/ 2147483647 w 3"/>
              <a:gd name="T15" fmla="*/ 2147483647 h 3"/>
              <a:gd name="T16" fmla="*/ 2147483647 w 3"/>
              <a:gd name="T17" fmla="*/ 2147483647 h 3"/>
              <a:gd name="T18" fmla="*/ 2147483647 w 3"/>
              <a:gd name="T19" fmla="*/ 2147483647 h 3"/>
              <a:gd name="T20" fmla="*/ 2147483647 w 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3"/>
              <a:gd name="T35" fmla="*/ 3 w 3"/>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3">
                <a:moveTo>
                  <a:pt x="2" y="0"/>
                </a:moveTo>
                <a:lnTo>
                  <a:pt x="0" y="0"/>
                </a:lnTo>
                <a:lnTo>
                  <a:pt x="0" y="1"/>
                </a:lnTo>
                <a:lnTo>
                  <a:pt x="0" y="2"/>
                </a:lnTo>
                <a:lnTo>
                  <a:pt x="1" y="2"/>
                </a:lnTo>
                <a:lnTo>
                  <a:pt x="2" y="2"/>
                </a:lnTo>
                <a:lnTo>
                  <a:pt x="2"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1" name="Freeform 103"/>
          <p:cNvSpPr>
            <a:spLocks/>
          </p:cNvSpPr>
          <p:nvPr/>
        </p:nvSpPr>
        <p:spPr bwMode="auto">
          <a:xfrm>
            <a:off x="6186488" y="4333875"/>
            <a:ext cx="111125" cy="217488"/>
          </a:xfrm>
          <a:custGeom>
            <a:avLst/>
            <a:gdLst>
              <a:gd name="T0" fmla="*/ 2147483647 w 70"/>
              <a:gd name="T1" fmla="*/ 2147483647 h 137"/>
              <a:gd name="T2" fmla="*/ 2147483647 w 70"/>
              <a:gd name="T3" fmla="*/ 2147483647 h 137"/>
              <a:gd name="T4" fmla="*/ 2147483647 w 70"/>
              <a:gd name="T5" fmla="*/ 2147483647 h 137"/>
              <a:gd name="T6" fmla="*/ 2147483647 w 70"/>
              <a:gd name="T7" fmla="*/ 2147483647 h 137"/>
              <a:gd name="T8" fmla="*/ 2147483647 w 70"/>
              <a:gd name="T9" fmla="*/ 2147483647 h 137"/>
              <a:gd name="T10" fmla="*/ 2147483647 w 70"/>
              <a:gd name="T11" fmla="*/ 0 h 137"/>
              <a:gd name="T12" fmla="*/ 2147483647 w 70"/>
              <a:gd name="T13" fmla="*/ 0 h 137"/>
              <a:gd name="T14" fmla="*/ 2147483647 w 70"/>
              <a:gd name="T15" fmla="*/ 2147483647 h 137"/>
              <a:gd name="T16" fmla="*/ 2147483647 w 70"/>
              <a:gd name="T17" fmla="*/ 2147483647 h 137"/>
              <a:gd name="T18" fmla="*/ 2147483647 w 70"/>
              <a:gd name="T19" fmla="*/ 2147483647 h 137"/>
              <a:gd name="T20" fmla="*/ 2147483647 w 70"/>
              <a:gd name="T21" fmla="*/ 2147483647 h 137"/>
              <a:gd name="T22" fmla="*/ 2147483647 w 70"/>
              <a:gd name="T23" fmla="*/ 2147483647 h 137"/>
              <a:gd name="T24" fmla="*/ 0 w 70"/>
              <a:gd name="T25" fmla="*/ 2147483647 h 137"/>
              <a:gd name="T26" fmla="*/ 0 w 70"/>
              <a:gd name="T27" fmla="*/ 2147483647 h 137"/>
              <a:gd name="T28" fmla="*/ 2147483647 w 70"/>
              <a:gd name="T29" fmla="*/ 2147483647 h 137"/>
              <a:gd name="T30" fmla="*/ 2147483647 w 70"/>
              <a:gd name="T31" fmla="*/ 2147483647 h 137"/>
              <a:gd name="T32" fmla="*/ 2147483647 w 70"/>
              <a:gd name="T33" fmla="*/ 2147483647 h 137"/>
              <a:gd name="T34" fmla="*/ 2147483647 w 70"/>
              <a:gd name="T35" fmla="*/ 2147483647 h 137"/>
              <a:gd name="T36" fmla="*/ 2147483647 w 70"/>
              <a:gd name="T37" fmla="*/ 2147483647 h 137"/>
              <a:gd name="T38" fmla="*/ 2147483647 w 70"/>
              <a:gd name="T39" fmla="*/ 2147483647 h 137"/>
              <a:gd name="T40" fmla="*/ 2147483647 w 70"/>
              <a:gd name="T41" fmla="*/ 2147483647 h 137"/>
              <a:gd name="T42" fmla="*/ 2147483647 w 70"/>
              <a:gd name="T43" fmla="*/ 2147483647 h 137"/>
              <a:gd name="T44" fmla="*/ 2147483647 w 70"/>
              <a:gd name="T45" fmla="*/ 2147483647 h 137"/>
              <a:gd name="T46" fmla="*/ 2147483647 w 70"/>
              <a:gd name="T47" fmla="*/ 2147483647 h 137"/>
              <a:gd name="T48" fmla="*/ 2147483647 w 70"/>
              <a:gd name="T49" fmla="*/ 2147483647 h 137"/>
              <a:gd name="T50" fmla="*/ 2147483647 w 70"/>
              <a:gd name="T51" fmla="*/ 2147483647 h 137"/>
              <a:gd name="T52" fmla="*/ 2147483647 w 70"/>
              <a:gd name="T53" fmla="*/ 2147483647 h 137"/>
              <a:gd name="T54" fmla="*/ 2147483647 w 70"/>
              <a:gd name="T55" fmla="*/ 2147483647 h 137"/>
              <a:gd name="T56" fmla="*/ 2147483647 w 70"/>
              <a:gd name="T57" fmla="*/ 2147483647 h 137"/>
              <a:gd name="T58" fmla="*/ 2147483647 w 70"/>
              <a:gd name="T59" fmla="*/ 2147483647 h 137"/>
              <a:gd name="T60" fmla="*/ 2147483647 w 70"/>
              <a:gd name="T61" fmla="*/ 2147483647 h 137"/>
              <a:gd name="T62" fmla="*/ 2147483647 w 70"/>
              <a:gd name="T63" fmla="*/ 2147483647 h 137"/>
              <a:gd name="T64" fmla="*/ 2147483647 w 70"/>
              <a:gd name="T65" fmla="*/ 2147483647 h 1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137"/>
              <a:gd name="T101" fmla="*/ 70 w 70"/>
              <a:gd name="T102" fmla="*/ 137 h 1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137">
                <a:moveTo>
                  <a:pt x="69" y="39"/>
                </a:moveTo>
                <a:lnTo>
                  <a:pt x="68" y="36"/>
                </a:lnTo>
                <a:lnTo>
                  <a:pt x="67" y="33"/>
                </a:lnTo>
                <a:lnTo>
                  <a:pt x="65" y="29"/>
                </a:lnTo>
                <a:lnTo>
                  <a:pt x="63" y="24"/>
                </a:lnTo>
                <a:lnTo>
                  <a:pt x="61" y="19"/>
                </a:lnTo>
                <a:lnTo>
                  <a:pt x="58" y="15"/>
                </a:lnTo>
                <a:lnTo>
                  <a:pt x="54" y="11"/>
                </a:lnTo>
                <a:lnTo>
                  <a:pt x="51" y="8"/>
                </a:lnTo>
                <a:lnTo>
                  <a:pt x="46" y="5"/>
                </a:lnTo>
                <a:lnTo>
                  <a:pt x="42" y="2"/>
                </a:lnTo>
                <a:lnTo>
                  <a:pt x="38" y="0"/>
                </a:lnTo>
                <a:lnTo>
                  <a:pt x="33" y="0"/>
                </a:lnTo>
                <a:lnTo>
                  <a:pt x="29" y="0"/>
                </a:lnTo>
                <a:lnTo>
                  <a:pt x="24" y="2"/>
                </a:lnTo>
                <a:lnTo>
                  <a:pt x="19" y="6"/>
                </a:lnTo>
                <a:lnTo>
                  <a:pt x="16" y="10"/>
                </a:lnTo>
                <a:lnTo>
                  <a:pt x="12" y="14"/>
                </a:lnTo>
                <a:lnTo>
                  <a:pt x="9" y="18"/>
                </a:lnTo>
                <a:lnTo>
                  <a:pt x="6" y="23"/>
                </a:lnTo>
                <a:lnTo>
                  <a:pt x="5" y="27"/>
                </a:lnTo>
                <a:lnTo>
                  <a:pt x="4" y="31"/>
                </a:lnTo>
                <a:lnTo>
                  <a:pt x="2" y="35"/>
                </a:lnTo>
                <a:lnTo>
                  <a:pt x="1" y="39"/>
                </a:lnTo>
                <a:lnTo>
                  <a:pt x="1" y="43"/>
                </a:lnTo>
                <a:lnTo>
                  <a:pt x="0" y="48"/>
                </a:lnTo>
                <a:lnTo>
                  <a:pt x="0" y="52"/>
                </a:lnTo>
                <a:lnTo>
                  <a:pt x="0" y="56"/>
                </a:lnTo>
                <a:lnTo>
                  <a:pt x="1" y="60"/>
                </a:lnTo>
                <a:lnTo>
                  <a:pt x="1" y="65"/>
                </a:lnTo>
                <a:lnTo>
                  <a:pt x="2" y="69"/>
                </a:lnTo>
                <a:lnTo>
                  <a:pt x="2" y="74"/>
                </a:lnTo>
                <a:lnTo>
                  <a:pt x="3" y="79"/>
                </a:lnTo>
                <a:lnTo>
                  <a:pt x="3" y="83"/>
                </a:lnTo>
                <a:lnTo>
                  <a:pt x="3" y="88"/>
                </a:lnTo>
                <a:lnTo>
                  <a:pt x="4" y="93"/>
                </a:lnTo>
                <a:lnTo>
                  <a:pt x="5" y="97"/>
                </a:lnTo>
                <a:lnTo>
                  <a:pt x="6" y="101"/>
                </a:lnTo>
                <a:lnTo>
                  <a:pt x="7" y="104"/>
                </a:lnTo>
                <a:lnTo>
                  <a:pt x="8" y="108"/>
                </a:lnTo>
                <a:lnTo>
                  <a:pt x="10" y="111"/>
                </a:lnTo>
                <a:lnTo>
                  <a:pt x="11" y="114"/>
                </a:lnTo>
                <a:lnTo>
                  <a:pt x="13" y="117"/>
                </a:lnTo>
                <a:lnTo>
                  <a:pt x="15" y="120"/>
                </a:lnTo>
                <a:lnTo>
                  <a:pt x="16" y="122"/>
                </a:lnTo>
                <a:lnTo>
                  <a:pt x="17" y="124"/>
                </a:lnTo>
                <a:lnTo>
                  <a:pt x="19" y="125"/>
                </a:lnTo>
                <a:lnTo>
                  <a:pt x="20" y="127"/>
                </a:lnTo>
                <a:lnTo>
                  <a:pt x="22" y="128"/>
                </a:lnTo>
                <a:lnTo>
                  <a:pt x="23" y="130"/>
                </a:lnTo>
                <a:lnTo>
                  <a:pt x="26" y="131"/>
                </a:lnTo>
                <a:lnTo>
                  <a:pt x="28" y="133"/>
                </a:lnTo>
                <a:lnTo>
                  <a:pt x="30" y="134"/>
                </a:lnTo>
                <a:lnTo>
                  <a:pt x="32" y="135"/>
                </a:lnTo>
                <a:lnTo>
                  <a:pt x="35" y="136"/>
                </a:lnTo>
                <a:lnTo>
                  <a:pt x="38" y="136"/>
                </a:lnTo>
                <a:lnTo>
                  <a:pt x="40" y="136"/>
                </a:lnTo>
                <a:lnTo>
                  <a:pt x="42" y="136"/>
                </a:lnTo>
                <a:lnTo>
                  <a:pt x="45" y="135"/>
                </a:lnTo>
                <a:lnTo>
                  <a:pt x="47" y="134"/>
                </a:lnTo>
                <a:lnTo>
                  <a:pt x="50" y="132"/>
                </a:lnTo>
                <a:lnTo>
                  <a:pt x="52" y="130"/>
                </a:lnTo>
                <a:lnTo>
                  <a:pt x="53" y="128"/>
                </a:lnTo>
                <a:lnTo>
                  <a:pt x="55" y="125"/>
                </a:lnTo>
                <a:lnTo>
                  <a:pt x="56" y="122"/>
                </a:lnTo>
                <a:lnTo>
                  <a:pt x="69" y="39"/>
                </a:lnTo>
              </a:path>
            </a:pathLst>
          </a:custGeom>
          <a:solidFill>
            <a:srgbClr val="FFCBB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2" name="Freeform 104"/>
          <p:cNvSpPr>
            <a:spLocks/>
          </p:cNvSpPr>
          <p:nvPr/>
        </p:nvSpPr>
        <p:spPr bwMode="auto">
          <a:xfrm>
            <a:off x="6186488" y="4333875"/>
            <a:ext cx="120650" cy="227013"/>
          </a:xfrm>
          <a:custGeom>
            <a:avLst/>
            <a:gdLst>
              <a:gd name="T0" fmla="*/ 2147483647 w 76"/>
              <a:gd name="T1" fmla="*/ 2147483647 h 143"/>
              <a:gd name="T2" fmla="*/ 2147483647 w 76"/>
              <a:gd name="T3" fmla="*/ 2147483647 h 143"/>
              <a:gd name="T4" fmla="*/ 2147483647 w 76"/>
              <a:gd name="T5" fmla="*/ 2147483647 h 143"/>
              <a:gd name="T6" fmla="*/ 2147483647 w 76"/>
              <a:gd name="T7" fmla="*/ 2147483647 h 143"/>
              <a:gd name="T8" fmla="*/ 2147483647 w 76"/>
              <a:gd name="T9" fmla="*/ 2147483647 h 143"/>
              <a:gd name="T10" fmla="*/ 2147483647 w 76"/>
              <a:gd name="T11" fmla="*/ 0 h 143"/>
              <a:gd name="T12" fmla="*/ 2147483647 w 76"/>
              <a:gd name="T13" fmla="*/ 0 h 143"/>
              <a:gd name="T14" fmla="*/ 2147483647 w 76"/>
              <a:gd name="T15" fmla="*/ 2147483647 h 143"/>
              <a:gd name="T16" fmla="*/ 2147483647 w 76"/>
              <a:gd name="T17" fmla="*/ 2147483647 h 143"/>
              <a:gd name="T18" fmla="*/ 2147483647 w 76"/>
              <a:gd name="T19" fmla="*/ 2147483647 h 143"/>
              <a:gd name="T20" fmla="*/ 2147483647 w 76"/>
              <a:gd name="T21" fmla="*/ 2147483647 h 143"/>
              <a:gd name="T22" fmla="*/ 2147483647 w 76"/>
              <a:gd name="T23" fmla="*/ 2147483647 h 143"/>
              <a:gd name="T24" fmla="*/ 0 w 76"/>
              <a:gd name="T25" fmla="*/ 2147483647 h 143"/>
              <a:gd name="T26" fmla="*/ 0 w 76"/>
              <a:gd name="T27" fmla="*/ 2147483647 h 143"/>
              <a:gd name="T28" fmla="*/ 2147483647 w 76"/>
              <a:gd name="T29" fmla="*/ 2147483647 h 143"/>
              <a:gd name="T30" fmla="*/ 2147483647 w 76"/>
              <a:gd name="T31" fmla="*/ 2147483647 h 143"/>
              <a:gd name="T32" fmla="*/ 2147483647 w 76"/>
              <a:gd name="T33" fmla="*/ 2147483647 h 143"/>
              <a:gd name="T34" fmla="*/ 2147483647 w 76"/>
              <a:gd name="T35" fmla="*/ 2147483647 h 143"/>
              <a:gd name="T36" fmla="*/ 2147483647 w 76"/>
              <a:gd name="T37" fmla="*/ 2147483647 h 143"/>
              <a:gd name="T38" fmla="*/ 2147483647 w 76"/>
              <a:gd name="T39" fmla="*/ 2147483647 h 143"/>
              <a:gd name="T40" fmla="*/ 2147483647 w 76"/>
              <a:gd name="T41" fmla="*/ 2147483647 h 143"/>
              <a:gd name="T42" fmla="*/ 2147483647 w 76"/>
              <a:gd name="T43" fmla="*/ 2147483647 h 143"/>
              <a:gd name="T44" fmla="*/ 2147483647 w 76"/>
              <a:gd name="T45" fmla="*/ 2147483647 h 143"/>
              <a:gd name="T46" fmla="*/ 2147483647 w 76"/>
              <a:gd name="T47" fmla="*/ 2147483647 h 143"/>
              <a:gd name="T48" fmla="*/ 2147483647 w 76"/>
              <a:gd name="T49" fmla="*/ 2147483647 h 143"/>
              <a:gd name="T50" fmla="*/ 2147483647 w 76"/>
              <a:gd name="T51" fmla="*/ 2147483647 h 143"/>
              <a:gd name="T52" fmla="*/ 2147483647 w 76"/>
              <a:gd name="T53" fmla="*/ 2147483647 h 143"/>
              <a:gd name="T54" fmla="*/ 2147483647 w 76"/>
              <a:gd name="T55" fmla="*/ 2147483647 h 143"/>
              <a:gd name="T56" fmla="*/ 2147483647 w 76"/>
              <a:gd name="T57" fmla="*/ 2147483647 h 143"/>
              <a:gd name="T58" fmla="*/ 2147483647 w 76"/>
              <a:gd name="T59" fmla="*/ 2147483647 h 143"/>
              <a:gd name="T60" fmla="*/ 2147483647 w 76"/>
              <a:gd name="T61" fmla="*/ 2147483647 h 143"/>
              <a:gd name="T62" fmla="*/ 2147483647 w 76"/>
              <a:gd name="T63" fmla="*/ 214748364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6"/>
              <a:gd name="T97" fmla="*/ 0 h 143"/>
              <a:gd name="T98" fmla="*/ 76 w 76"/>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6" h="143">
                <a:moveTo>
                  <a:pt x="75" y="41"/>
                </a:moveTo>
                <a:lnTo>
                  <a:pt x="74" y="38"/>
                </a:lnTo>
                <a:lnTo>
                  <a:pt x="73" y="34"/>
                </a:lnTo>
                <a:lnTo>
                  <a:pt x="71" y="30"/>
                </a:lnTo>
                <a:lnTo>
                  <a:pt x="69" y="25"/>
                </a:lnTo>
                <a:lnTo>
                  <a:pt x="66" y="20"/>
                </a:lnTo>
                <a:lnTo>
                  <a:pt x="63" y="16"/>
                </a:lnTo>
                <a:lnTo>
                  <a:pt x="59" y="12"/>
                </a:lnTo>
                <a:lnTo>
                  <a:pt x="55" y="8"/>
                </a:lnTo>
                <a:lnTo>
                  <a:pt x="50" y="5"/>
                </a:lnTo>
                <a:lnTo>
                  <a:pt x="46" y="2"/>
                </a:lnTo>
                <a:lnTo>
                  <a:pt x="41" y="0"/>
                </a:lnTo>
                <a:lnTo>
                  <a:pt x="36" y="0"/>
                </a:lnTo>
                <a:lnTo>
                  <a:pt x="31" y="0"/>
                </a:lnTo>
                <a:lnTo>
                  <a:pt x="26" y="2"/>
                </a:lnTo>
                <a:lnTo>
                  <a:pt x="21" y="6"/>
                </a:lnTo>
                <a:lnTo>
                  <a:pt x="17" y="10"/>
                </a:lnTo>
                <a:lnTo>
                  <a:pt x="13" y="15"/>
                </a:lnTo>
                <a:lnTo>
                  <a:pt x="10" y="19"/>
                </a:lnTo>
                <a:lnTo>
                  <a:pt x="7" y="24"/>
                </a:lnTo>
                <a:lnTo>
                  <a:pt x="5" y="28"/>
                </a:lnTo>
                <a:lnTo>
                  <a:pt x="4" y="32"/>
                </a:lnTo>
                <a:lnTo>
                  <a:pt x="2" y="37"/>
                </a:lnTo>
                <a:lnTo>
                  <a:pt x="1" y="41"/>
                </a:lnTo>
                <a:lnTo>
                  <a:pt x="1" y="45"/>
                </a:lnTo>
                <a:lnTo>
                  <a:pt x="0" y="50"/>
                </a:lnTo>
                <a:lnTo>
                  <a:pt x="0" y="54"/>
                </a:lnTo>
                <a:lnTo>
                  <a:pt x="0" y="58"/>
                </a:lnTo>
                <a:lnTo>
                  <a:pt x="1" y="63"/>
                </a:lnTo>
                <a:lnTo>
                  <a:pt x="1" y="68"/>
                </a:lnTo>
                <a:lnTo>
                  <a:pt x="2" y="72"/>
                </a:lnTo>
                <a:lnTo>
                  <a:pt x="2" y="77"/>
                </a:lnTo>
                <a:lnTo>
                  <a:pt x="3" y="82"/>
                </a:lnTo>
                <a:lnTo>
                  <a:pt x="3" y="87"/>
                </a:lnTo>
                <a:lnTo>
                  <a:pt x="3" y="92"/>
                </a:lnTo>
                <a:lnTo>
                  <a:pt x="4" y="97"/>
                </a:lnTo>
                <a:lnTo>
                  <a:pt x="5" y="101"/>
                </a:lnTo>
                <a:lnTo>
                  <a:pt x="6" y="105"/>
                </a:lnTo>
                <a:lnTo>
                  <a:pt x="8" y="109"/>
                </a:lnTo>
                <a:lnTo>
                  <a:pt x="9" y="113"/>
                </a:lnTo>
                <a:lnTo>
                  <a:pt x="11" y="116"/>
                </a:lnTo>
                <a:lnTo>
                  <a:pt x="12" y="119"/>
                </a:lnTo>
                <a:lnTo>
                  <a:pt x="14" y="122"/>
                </a:lnTo>
                <a:lnTo>
                  <a:pt x="16" y="125"/>
                </a:lnTo>
                <a:lnTo>
                  <a:pt x="17" y="127"/>
                </a:lnTo>
                <a:lnTo>
                  <a:pt x="19" y="129"/>
                </a:lnTo>
                <a:lnTo>
                  <a:pt x="21" y="131"/>
                </a:lnTo>
                <a:lnTo>
                  <a:pt x="22" y="133"/>
                </a:lnTo>
                <a:lnTo>
                  <a:pt x="24" y="134"/>
                </a:lnTo>
                <a:lnTo>
                  <a:pt x="25" y="136"/>
                </a:lnTo>
                <a:lnTo>
                  <a:pt x="28" y="137"/>
                </a:lnTo>
                <a:lnTo>
                  <a:pt x="30" y="139"/>
                </a:lnTo>
                <a:lnTo>
                  <a:pt x="33" y="140"/>
                </a:lnTo>
                <a:lnTo>
                  <a:pt x="35" y="141"/>
                </a:lnTo>
                <a:lnTo>
                  <a:pt x="38" y="142"/>
                </a:lnTo>
                <a:lnTo>
                  <a:pt x="41" y="142"/>
                </a:lnTo>
                <a:lnTo>
                  <a:pt x="44" y="142"/>
                </a:lnTo>
                <a:lnTo>
                  <a:pt x="46" y="142"/>
                </a:lnTo>
                <a:lnTo>
                  <a:pt x="49" y="141"/>
                </a:lnTo>
                <a:lnTo>
                  <a:pt x="51" y="140"/>
                </a:lnTo>
                <a:lnTo>
                  <a:pt x="54" y="138"/>
                </a:lnTo>
                <a:lnTo>
                  <a:pt x="56" y="136"/>
                </a:lnTo>
                <a:lnTo>
                  <a:pt x="58" y="134"/>
                </a:lnTo>
                <a:lnTo>
                  <a:pt x="60" y="131"/>
                </a:lnTo>
                <a:lnTo>
                  <a:pt x="61" y="127"/>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73" name="Freeform 105"/>
          <p:cNvSpPr>
            <a:spLocks/>
          </p:cNvSpPr>
          <p:nvPr/>
        </p:nvSpPr>
        <p:spPr bwMode="auto">
          <a:xfrm>
            <a:off x="6194425" y="4354513"/>
            <a:ext cx="85725" cy="161925"/>
          </a:xfrm>
          <a:custGeom>
            <a:avLst/>
            <a:gdLst>
              <a:gd name="T0" fmla="*/ 2147483647 w 54"/>
              <a:gd name="T1" fmla="*/ 2147483647 h 102"/>
              <a:gd name="T2" fmla="*/ 2147483647 w 54"/>
              <a:gd name="T3" fmla="*/ 0 h 102"/>
              <a:gd name="T4" fmla="*/ 2147483647 w 54"/>
              <a:gd name="T5" fmla="*/ 2147483647 h 102"/>
              <a:gd name="T6" fmla="*/ 2147483647 w 54"/>
              <a:gd name="T7" fmla="*/ 2147483647 h 102"/>
              <a:gd name="T8" fmla="*/ 2147483647 w 54"/>
              <a:gd name="T9" fmla="*/ 2147483647 h 102"/>
              <a:gd name="T10" fmla="*/ 0 w 54"/>
              <a:gd name="T11" fmla="*/ 2147483647 h 102"/>
              <a:gd name="T12" fmla="*/ 0 w 54"/>
              <a:gd name="T13" fmla="*/ 2147483647 h 102"/>
              <a:gd name="T14" fmla="*/ 2147483647 w 54"/>
              <a:gd name="T15" fmla="*/ 2147483647 h 102"/>
              <a:gd name="T16" fmla="*/ 2147483647 w 54"/>
              <a:gd name="T17" fmla="*/ 2147483647 h 102"/>
              <a:gd name="T18" fmla="*/ 2147483647 w 54"/>
              <a:gd name="T19" fmla="*/ 2147483647 h 102"/>
              <a:gd name="T20" fmla="*/ 2147483647 w 54"/>
              <a:gd name="T21" fmla="*/ 2147483647 h 102"/>
              <a:gd name="T22" fmla="*/ 2147483647 w 54"/>
              <a:gd name="T23" fmla="*/ 2147483647 h 102"/>
              <a:gd name="T24" fmla="*/ 2147483647 w 54"/>
              <a:gd name="T25" fmla="*/ 2147483647 h 102"/>
              <a:gd name="T26" fmla="*/ 2147483647 w 54"/>
              <a:gd name="T27" fmla="*/ 2147483647 h 102"/>
              <a:gd name="T28" fmla="*/ 2147483647 w 54"/>
              <a:gd name="T29" fmla="*/ 2147483647 h 102"/>
              <a:gd name="T30" fmla="*/ 2147483647 w 54"/>
              <a:gd name="T31" fmla="*/ 2147483647 h 102"/>
              <a:gd name="T32" fmla="*/ 2147483647 w 54"/>
              <a:gd name="T33" fmla="*/ 2147483647 h 102"/>
              <a:gd name="T34" fmla="*/ 2147483647 w 54"/>
              <a:gd name="T35" fmla="*/ 2147483647 h 102"/>
              <a:gd name="T36" fmla="*/ 2147483647 w 54"/>
              <a:gd name="T37" fmla="*/ 2147483647 h 102"/>
              <a:gd name="T38" fmla="*/ 2147483647 w 54"/>
              <a:gd name="T39" fmla="*/ 2147483647 h 102"/>
              <a:gd name="T40" fmla="*/ 2147483647 w 54"/>
              <a:gd name="T41" fmla="*/ 2147483647 h 102"/>
              <a:gd name="T42" fmla="*/ 2147483647 w 54"/>
              <a:gd name="T43" fmla="*/ 2147483647 h 102"/>
              <a:gd name="T44" fmla="*/ 2147483647 w 54"/>
              <a:gd name="T45" fmla="*/ 2147483647 h 102"/>
              <a:gd name="T46" fmla="*/ 2147483647 w 54"/>
              <a:gd name="T47" fmla="*/ 2147483647 h 102"/>
              <a:gd name="T48" fmla="*/ 2147483647 w 54"/>
              <a:gd name="T49" fmla="*/ 2147483647 h 102"/>
              <a:gd name="T50" fmla="*/ 2147483647 w 54"/>
              <a:gd name="T51" fmla="*/ 2147483647 h 102"/>
              <a:gd name="T52" fmla="*/ 2147483647 w 54"/>
              <a:gd name="T53" fmla="*/ 2147483647 h 102"/>
              <a:gd name="T54" fmla="*/ 2147483647 w 54"/>
              <a:gd name="T55" fmla="*/ 2147483647 h 102"/>
              <a:gd name="T56" fmla="*/ 2147483647 w 54"/>
              <a:gd name="T57" fmla="*/ 2147483647 h 102"/>
              <a:gd name="T58" fmla="*/ 2147483647 w 54"/>
              <a:gd name="T59" fmla="*/ 2147483647 h 102"/>
              <a:gd name="T60" fmla="*/ 2147483647 w 54"/>
              <a:gd name="T61" fmla="*/ 2147483647 h 102"/>
              <a:gd name="T62" fmla="*/ 2147483647 w 54"/>
              <a:gd name="T63" fmla="*/ 2147483647 h 102"/>
              <a:gd name="T64" fmla="*/ 2147483647 w 54"/>
              <a:gd name="T65" fmla="*/ 2147483647 h 102"/>
              <a:gd name="T66" fmla="*/ 2147483647 w 54"/>
              <a:gd name="T67" fmla="*/ 2147483647 h 102"/>
              <a:gd name="T68" fmla="*/ 2147483647 w 54"/>
              <a:gd name="T69" fmla="*/ 2147483647 h 102"/>
              <a:gd name="T70" fmla="*/ 2147483647 w 54"/>
              <a:gd name="T71" fmla="*/ 2147483647 h 102"/>
              <a:gd name="T72" fmla="*/ 2147483647 w 54"/>
              <a:gd name="T73" fmla="*/ 2147483647 h 102"/>
              <a:gd name="T74" fmla="*/ 2147483647 w 54"/>
              <a:gd name="T75" fmla="*/ 2147483647 h 102"/>
              <a:gd name="T76" fmla="*/ 2147483647 w 54"/>
              <a:gd name="T77" fmla="*/ 2147483647 h 102"/>
              <a:gd name="T78" fmla="*/ 2147483647 w 54"/>
              <a:gd name="T79" fmla="*/ 2147483647 h 102"/>
              <a:gd name="T80" fmla="*/ 2147483647 w 54"/>
              <a:gd name="T81" fmla="*/ 2147483647 h 102"/>
              <a:gd name="T82" fmla="*/ 2147483647 w 54"/>
              <a:gd name="T83" fmla="*/ 2147483647 h 102"/>
              <a:gd name="T84" fmla="*/ 2147483647 w 54"/>
              <a:gd name="T85" fmla="*/ 2147483647 h 1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
              <a:gd name="T130" fmla="*/ 0 h 102"/>
              <a:gd name="T131" fmla="*/ 54 w 54"/>
              <a:gd name="T132" fmla="*/ 102 h 10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 h="102">
                <a:moveTo>
                  <a:pt x="48" y="10"/>
                </a:moveTo>
                <a:lnTo>
                  <a:pt x="45" y="7"/>
                </a:lnTo>
                <a:lnTo>
                  <a:pt x="43" y="4"/>
                </a:lnTo>
                <a:lnTo>
                  <a:pt x="40" y="2"/>
                </a:lnTo>
                <a:lnTo>
                  <a:pt x="37" y="0"/>
                </a:lnTo>
                <a:lnTo>
                  <a:pt x="34" y="0"/>
                </a:lnTo>
                <a:lnTo>
                  <a:pt x="31" y="0"/>
                </a:lnTo>
                <a:lnTo>
                  <a:pt x="27" y="1"/>
                </a:lnTo>
                <a:lnTo>
                  <a:pt x="23" y="2"/>
                </a:lnTo>
                <a:lnTo>
                  <a:pt x="20" y="4"/>
                </a:lnTo>
                <a:lnTo>
                  <a:pt x="16" y="7"/>
                </a:lnTo>
                <a:lnTo>
                  <a:pt x="13" y="9"/>
                </a:lnTo>
                <a:lnTo>
                  <a:pt x="10" y="13"/>
                </a:lnTo>
                <a:lnTo>
                  <a:pt x="7" y="17"/>
                </a:lnTo>
                <a:lnTo>
                  <a:pt x="4" y="21"/>
                </a:lnTo>
                <a:lnTo>
                  <a:pt x="3" y="25"/>
                </a:lnTo>
                <a:lnTo>
                  <a:pt x="1" y="30"/>
                </a:lnTo>
                <a:lnTo>
                  <a:pt x="0" y="33"/>
                </a:lnTo>
                <a:lnTo>
                  <a:pt x="0" y="37"/>
                </a:lnTo>
                <a:lnTo>
                  <a:pt x="0" y="42"/>
                </a:lnTo>
                <a:lnTo>
                  <a:pt x="0" y="46"/>
                </a:lnTo>
                <a:lnTo>
                  <a:pt x="1" y="51"/>
                </a:lnTo>
                <a:lnTo>
                  <a:pt x="2" y="57"/>
                </a:lnTo>
                <a:lnTo>
                  <a:pt x="3" y="61"/>
                </a:lnTo>
                <a:lnTo>
                  <a:pt x="4" y="67"/>
                </a:lnTo>
                <a:lnTo>
                  <a:pt x="5" y="72"/>
                </a:lnTo>
                <a:lnTo>
                  <a:pt x="6" y="77"/>
                </a:lnTo>
                <a:lnTo>
                  <a:pt x="8" y="82"/>
                </a:lnTo>
                <a:lnTo>
                  <a:pt x="9" y="87"/>
                </a:lnTo>
                <a:lnTo>
                  <a:pt x="11" y="92"/>
                </a:lnTo>
                <a:lnTo>
                  <a:pt x="12" y="95"/>
                </a:lnTo>
                <a:lnTo>
                  <a:pt x="13" y="98"/>
                </a:lnTo>
                <a:lnTo>
                  <a:pt x="13" y="101"/>
                </a:lnTo>
                <a:lnTo>
                  <a:pt x="12" y="93"/>
                </a:lnTo>
                <a:lnTo>
                  <a:pt x="9" y="85"/>
                </a:lnTo>
                <a:lnTo>
                  <a:pt x="8" y="77"/>
                </a:lnTo>
                <a:lnTo>
                  <a:pt x="6" y="70"/>
                </a:lnTo>
                <a:lnTo>
                  <a:pt x="5" y="62"/>
                </a:lnTo>
                <a:lnTo>
                  <a:pt x="4" y="56"/>
                </a:lnTo>
                <a:lnTo>
                  <a:pt x="4" y="50"/>
                </a:lnTo>
                <a:lnTo>
                  <a:pt x="4" y="43"/>
                </a:lnTo>
                <a:lnTo>
                  <a:pt x="5" y="39"/>
                </a:lnTo>
                <a:lnTo>
                  <a:pt x="6" y="33"/>
                </a:lnTo>
                <a:lnTo>
                  <a:pt x="8" y="28"/>
                </a:lnTo>
                <a:lnTo>
                  <a:pt x="11" y="24"/>
                </a:lnTo>
                <a:lnTo>
                  <a:pt x="13" y="20"/>
                </a:lnTo>
                <a:lnTo>
                  <a:pt x="17" y="16"/>
                </a:lnTo>
                <a:lnTo>
                  <a:pt x="21" y="13"/>
                </a:lnTo>
                <a:lnTo>
                  <a:pt x="26" y="10"/>
                </a:lnTo>
                <a:lnTo>
                  <a:pt x="28" y="9"/>
                </a:lnTo>
                <a:lnTo>
                  <a:pt x="31" y="9"/>
                </a:lnTo>
                <a:lnTo>
                  <a:pt x="32" y="9"/>
                </a:lnTo>
                <a:lnTo>
                  <a:pt x="34" y="9"/>
                </a:lnTo>
                <a:lnTo>
                  <a:pt x="35" y="10"/>
                </a:lnTo>
                <a:lnTo>
                  <a:pt x="37" y="12"/>
                </a:lnTo>
                <a:lnTo>
                  <a:pt x="38" y="13"/>
                </a:lnTo>
                <a:lnTo>
                  <a:pt x="39" y="15"/>
                </a:lnTo>
                <a:lnTo>
                  <a:pt x="40" y="16"/>
                </a:lnTo>
                <a:lnTo>
                  <a:pt x="40" y="18"/>
                </a:lnTo>
                <a:lnTo>
                  <a:pt x="40" y="19"/>
                </a:lnTo>
                <a:lnTo>
                  <a:pt x="40" y="21"/>
                </a:lnTo>
                <a:lnTo>
                  <a:pt x="40" y="22"/>
                </a:lnTo>
                <a:lnTo>
                  <a:pt x="40" y="23"/>
                </a:lnTo>
                <a:lnTo>
                  <a:pt x="40" y="24"/>
                </a:lnTo>
                <a:lnTo>
                  <a:pt x="39" y="24"/>
                </a:lnTo>
                <a:lnTo>
                  <a:pt x="37" y="25"/>
                </a:lnTo>
                <a:lnTo>
                  <a:pt x="35" y="25"/>
                </a:lnTo>
                <a:lnTo>
                  <a:pt x="33" y="26"/>
                </a:lnTo>
                <a:lnTo>
                  <a:pt x="31" y="27"/>
                </a:lnTo>
                <a:lnTo>
                  <a:pt x="30" y="29"/>
                </a:lnTo>
                <a:lnTo>
                  <a:pt x="28" y="30"/>
                </a:lnTo>
                <a:lnTo>
                  <a:pt x="25" y="32"/>
                </a:lnTo>
                <a:lnTo>
                  <a:pt x="23" y="34"/>
                </a:lnTo>
                <a:lnTo>
                  <a:pt x="22" y="36"/>
                </a:lnTo>
                <a:lnTo>
                  <a:pt x="20" y="38"/>
                </a:lnTo>
                <a:lnTo>
                  <a:pt x="18" y="40"/>
                </a:lnTo>
                <a:lnTo>
                  <a:pt x="16" y="42"/>
                </a:lnTo>
                <a:lnTo>
                  <a:pt x="15" y="43"/>
                </a:lnTo>
                <a:lnTo>
                  <a:pt x="14" y="45"/>
                </a:lnTo>
                <a:lnTo>
                  <a:pt x="13" y="47"/>
                </a:lnTo>
                <a:lnTo>
                  <a:pt x="13" y="49"/>
                </a:lnTo>
                <a:lnTo>
                  <a:pt x="13" y="51"/>
                </a:lnTo>
                <a:lnTo>
                  <a:pt x="14" y="54"/>
                </a:lnTo>
                <a:lnTo>
                  <a:pt x="15" y="57"/>
                </a:lnTo>
                <a:lnTo>
                  <a:pt x="16" y="59"/>
                </a:lnTo>
                <a:lnTo>
                  <a:pt x="18" y="61"/>
                </a:lnTo>
                <a:lnTo>
                  <a:pt x="20" y="64"/>
                </a:lnTo>
                <a:lnTo>
                  <a:pt x="22" y="67"/>
                </a:lnTo>
                <a:lnTo>
                  <a:pt x="23" y="70"/>
                </a:lnTo>
                <a:lnTo>
                  <a:pt x="25" y="73"/>
                </a:lnTo>
                <a:lnTo>
                  <a:pt x="28" y="75"/>
                </a:lnTo>
                <a:lnTo>
                  <a:pt x="30" y="76"/>
                </a:lnTo>
                <a:lnTo>
                  <a:pt x="31" y="78"/>
                </a:lnTo>
                <a:lnTo>
                  <a:pt x="33" y="79"/>
                </a:lnTo>
                <a:lnTo>
                  <a:pt x="35" y="79"/>
                </a:lnTo>
                <a:lnTo>
                  <a:pt x="37" y="79"/>
                </a:lnTo>
                <a:lnTo>
                  <a:pt x="39" y="78"/>
                </a:lnTo>
                <a:lnTo>
                  <a:pt x="39" y="77"/>
                </a:lnTo>
                <a:lnTo>
                  <a:pt x="39" y="76"/>
                </a:lnTo>
                <a:lnTo>
                  <a:pt x="39" y="75"/>
                </a:lnTo>
                <a:lnTo>
                  <a:pt x="38" y="74"/>
                </a:lnTo>
                <a:lnTo>
                  <a:pt x="38" y="72"/>
                </a:lnTo>
                <a:lnTo>
                  <a:pt x="37" y="71"/>
                </a:lnTo>
                <a:lnTo>
                  <a:pt x="36" y="69"/>
                </a:lnTo>
                <a:lnTo>
                  <a:pt x="35" y="68"/>
                </a:lnTo>
                <a:lnTo>
                  <a:pt x="34" y="66"/>
                </a:lnTo>
                <a:lnTo>
                  <a:pt x="33" y="64"/>
                </a:lnTo>
                <a:lnTo>
                  <a:pt x="32" y="62"/>
                </a:lnTo>
                <a:lnTo>
                  <a:pt x="32" y="59"/>
                </a:lnTo>
                <a:lnTo>
                  <a:pt x="31" y="58"/>
                </a:lnTo>
                <a:lnTo>
                  <a:pt x="31" y="55"/>
                </a:lnTo>
                <a:lnTo>
                  <a:pt x="31" y="52"/>
                </a:lnTo>
                <a:lnTo>
                  <a:pt x="32" y="49"/>
                </a:lnTo>
                <a:lnTo>
                  <a:pt x="33" y="47"/>
                </a:lnTo>
                <a:lnTo>
                  <a:pt x="34" y="45"/>
                </a:lnTo>
                <a:lnTo>
                  <a:pt x="36" y="44"/>
                </a:lnTo>
                <a:lnTo>
                  <a:pt x="39" y="43"/>
                </a:lnTo>
                <a:lnTo>
                  <a:pt x="40" y="42"/>
                </a:lnTo>
                <a:lnTo>
                  <a:pt x="43" y="42"/>
                </a:lnTo>
                <a:lnTo>
                  <a:pt x="46" y="41"/>
                </a:lnTo>
                <a:lnTo>
                  <a:pt x="48" y="40"/>
                </a:lnTo>
                <a:lnTo>
                  <a:pt x="49" y="39"/>
                </a:lnTo>
                <a:lnTo>
                  <a:pt x="51" y="37"/>
                </a:lnTo>
                <a:lnTo>
                  <a:pt x="52" y="34"/>
                </a:lnTo>
                <a:lnTo>
                  <a:pt x="53" y="31"/>
                </a:lnTo>
                <a:lnTo>
                  <a:pt x="53" y="27"/>
                </a:lnTo>
                <a:lnTo>
                  <a:pt x="52" y="23"/>
                </a:lnTo>
                <a:lnTo>
                  <a:pt x="50" y="17"/>
                </a:lnTo>
                <a:lnTo>
                  <a:pt x="48" y="10"/>
                </a:lnTo>
              </a:path>
            </a:pathLst>
          </a:custGeom>
          <a:solidFill>
            <a:srgbClr val="984C3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4" name="Freeform 106"/>
          <p:cNvSpPr>
            <a:spLocks/>
          </p:cNvSpPr>
          <p:nvPr/>
        </p:nvSpPr>
        <p:spPr bwMode="auto">
          <a:xfrm>
            <a:off x="5973763" y="4813300"/>
            <a:ext cx="714375" cy="1795463"/>
          </a:xfrm>
          <a:custGeom>
            <a:avLst/>
            <a:gdLst>
              <a:gd name="T0" fmla="*/ 2147483647 w 450"/>
              <a:gd name="T1" fmla="*/ 2147483647 h 1131"/>
              <a:gd name="T2" fmla="*/ 2147483647 w 450"/>
              <a:gd name="T3" fmla="*/ 2147483647 h 1131"/>
              <a:gd name="T4" fmla="*/ 2147483647 w 450"/>
              <a:gd name="T5" fmla="*/ 2147483647 h 1131"/>
              <a:gd name="T6" fmla="*/ 2147483647 w 450"/>
              <a:gd name="T7" fmla="*/ 2147483647 h 1131"/>
              <a:gd name="T8" fmla="*/ 2147483647 w 450"/>
              <a:gd name="T9" fmla="*/ 2147483647 h 1131"/>
              <a:gd name="T10" fmla="*/ 2147483647 w 450"/>
              <a:gd name="T11" fmla="*/ 2147483647 h 1131"/>
              <a:gd name="T12" fmla="*/ 2147483647 w 450"/>
              <a:gd name="T13" fmla="*/ 2147483647 h 1131"/>
              <a:gd name="T14" fmla="*/ 2147483647 w 450"/>
              <a:gd name="T15" fmla="*/ 2147483647 h 1131"/>
              <a:gd name="T16" fmla="*/ 2147483647 w 450"/>
              <a:gd name="T17" fmla="*/ 2147483647 h 1131"/>
              <a:gd name="T18" fmla="*/ 2147483647 w 450"/>
              <a:gd name="T19" fmla="*/ 2147483647 h 1131"/>
              <a:gd name="T20" fmla="*/ 2147483647 w 450"/>
              <a:gd name="T21" fmla="*/ 2147483647 h 1131"/>
              <a:gd name="T22" fmla="*/ 2147483647 w 450"/>
              <a:gd name="T23" fmla="*/ 2147483647 h 1131"/>
              <a:gd name="T24" fmla="*/ 2147483647 w 450"/>
              <a:gd name="T25" fmla="*/ 2147483647 h 1131"/>
              <a:gd name="T26" fmla="*/ 2147483647 w 450"/>
              <a:gd name="T27" fmla="*/ 2147483647 h 1131"/>
              <a:gd name="T28" fmla="*/ 2147483647 w 450"/>
              <a:gd name="T29" fmla="*/ 2147483647 h 1131"/>
              <a:gd name="T30" fmla="*/ 2147483647 w 450"/>
              <a:gd name="T31" fmla="*/ 2147483647 h 1131"/>
              <a:gd name="T32" fmla="*/ 2147483647 w 450"/>
              <a:gd name="T33" fmla="*/ 2147483647 h 1131"/>
              <a:gd name="T34" fmla="*/ 2147483647 w 450"/>
              <a:gd name="T35" fmla="*/ 2147483647 h 1131"/>
              <a:gd name="T36" fmla="*/ 2147483647 w 450"/>
              <a:gd name="T37" fmla="*/ 2147483647 h 1131"/>
              <a:gd name="T38" fmla="*/ 2147483647 w 450"/>
              <a:gd name="T39" fmla="*/ 2147483647 h 1131"/>
              <a:gd name="T40" fmla="*/ 2147483647 w 450"/>
              <a:gd name="T41" fmla="*/ 2147483647 h 1131"/>
              <a:gd name="T42" fmla="*/ 2147483647 w 450"/>
              <a:gd name="T43" fmla="*/ 2147483647 h 1131"/>
              <a:gd name="T44" fmla="*/ 2147483647 w 450"/>
              <a:gd name="T45" fmla="*/ 2147483647 h 1131"/>
              <a:gd name="T46" fmla="*/ 2147483647 w 450"/>
              <a:gd name="T47" fmla="*/ 2147483647 h 1131"/>
              <a:gd name="T48" fmla="*/ 2147483647 w 450"/>
              <a:gd name="T49" fmla="*/ 2147483647 h 1131"/>
              <a:gd name="T50" fmla="*/ 2147483647 w 450"/>
              <a:gd name="T51" fmla="*/ 2147483647 h 1131"/>
              <a:gd name="T52" fmla="*/ 2147483647 w 450"/>
              <a:gd name="T53" fmla="*/ 2147483647 h 1131"/>
              <a:gd name="T54" fmla="*/ 2147483647 w 450"/>
              <a:gd name="T55" fmla="*/ 2147483647 h 1131"/>
              <a:gd name="T56" fmla="*/ 2147483647 w 450"/>
              <a:gd name="T57" fmla="*/ 2147483647 h 1131"/>
              <a:gd name="T58" fmla="*/ 2147483647 w 450"/>
              <a:gd name="T59" fmla="*/ 2147483647 h 1131"/>
              <a:gd name="T60" fmla="*/ 2147483647 w 450"/>
              <a:gd name="T61" fmla="*/ 2147483647 h 1131"/>
              <a:gd name="T62" fmla="*/ 2147483647 w 450"/>
              <a:gd name="T63" fmla="*/ 2147483647 h 1131"/>
              <a:gd name="T64" fmla="*/ 2147483647 w 450"/>
              <a:gd name="T65" fmla="*/ 2147483647 h 1131"/>
              <a:gd name="T66" fmla="*/ 2147483647 w 450"/>
              <a:gd name="T67" fmla="*/ 2147483647 h 1131"/>
              <a:gd name="T68" fmla="*/ 2147483647 w 450"/>
              <a:gd name="T69" fmla="*/ 2147483647 h 1131"/>
              <a:gd name="T70" fmla="*/ 2147483647 w 450"/>
              <a:gd name="T71" fmla="*/ 2147483647 h 1131"/>
              <a:gd name="T72" fmla="*/ 2147483647 w 450"/>
              <a:gd name="T73" fmla="*/ 2147483647 h 1131"/>
              <a:gd name="T74" fmla="*/ 2147483647 w 450"/>
              <a:gd name="T75" fmla="*/ 2147483647 h 1131"/>
              <a:gd name="T76" fmla="*/ 2147483647 w 450"/>
              <a:gd name="T77" fmla="*/ 2147483647 h 1131"/>
              <a:gd name="T78" fmla="*/ 0 w 450"/>
              <a:gd name="T79" fmla="*/ 2147483647 h 1131"/>
              <a:gd name="T80" fmla="*/ 2147483647 w 450"/>
              <a:gd name="T81" fmla="*/ 2147483647 h 1131"/>
              <a:gd name="T82" fmla="*/ 2147483647 w 450"/>
              <a:gd name="T83" fmla="*/ 2147483647 h 1131"/>
              <a:gd name="T84" fmla="*/ 2147483647 w 450"/>
              <a:gd name="T85" fmla="*/ 2147483647 h 1131"/>
              <a:gd name="T86" fmla="*/ 2147483647 w 450"/>
              <a:gd name="T87" fmla="*/ 2147483647 h 1131"/>
              <a:gd name="T88" fmla="*/ 2147483647 w 450"/>
              <a:gd name="T89" fmla="*/ 2147483647 h 1131"/>
              <a:gd name="T90" fmla="*/ 2147483647 w 450"/>
              <a:gd name="T91" fmla="*/ 2147483647 h 1131"/>
              <a:gd name="T92" fmla="*/ 2147483647 w 450"/>
              <a:gd name="T93" fmla="*/ 2147483647 h 1131"/>
              <a:gd name="T94" fmla="*/ 2147483647 w 450"/>
              <a:gd name="T95" fmla="*/ 0 h 11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50"/>
              <a:gd name="T145" fmla="*/ 0 h 1131"/>
              <a:gd name="T146" fmla="*/ 450 w 450"/>
              <a:gd name="T147" fmla="*/ 1131 h 11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50" h="1131">
                <a:moveTo>
                  <a:pt x="137" y="0"/>
                </a:moveTo>
                <a:lnTo>
                  <a:pt x="143" y="0"/>
                </a:lnTo>
                <a:lnTo>
                  <a:pt x="149" y="1"/>
                </a:lnTo>
                <a:lnTo>
                  <a:pt x="155" y="3"/>
                </a:lnTo>
                <a:lnTo>
                  <a:pt x="161" y="5"/>
                </a:lnTo>
                <a:lnTo>
                  <a:pt x="166" y="8"/>
                </a:lnTo>
                <a:lnTo>
                  <a:pt x="171" y="12"/>
                </a:lnTo>
                <a:lnTo>
                  <a:pt x="176" y="15"/>
                </a:lnTo>
                <a:lnTo>
                  <a:pt x="180" y="20"/>
                </a:lnTo>
                <a:lnTo>
                  <a:pt x="184" y="24"/>
                </a:lnTo>
                <a:lnTo>
                  <a:pt x="188" y="29"/>
                </a:lnTo>
                <a:lnTo>
                  <a:pt x="192" y="35"/>
                </a:lnTo>
                <a:lnTo>
                  <a:pt x="195" y="40"/>
                </a:lnTo>
                <a:lnTo>
                  <a:pt x="198" y="46"/>
                </a:lnTo>
                <a:lnTo>
                  <a:pt x="201" y="52"/>
                </a:lnTo>
                <a:lnTo>
                  <a:pt x="203" y="59"/>
                </a:lnTo>
                <a:lnTo>
                  <a:pt x="205" y="65"/>
                </a:lnTo>
                <a:lnTo>
                  <a:pt x="208" y="72"/>
                </a:lnTo>
                <a:lnTo>
                  <a:pt x="212" y="79"/>
                </a:lnTo>
                <a:lnTo>
                  <a:pt x="216" y="87"/>
                </a:lnTo>
                <a:lnTo>
                  <a:pt x="220" y="94"/>
                </a:lnTo>
                <a:lnTo>
                  <a:pt x="225" y="102"/>
                </a:lnTo>
                <a:lnTo>
                  <a:pt x="231" y="110"/>
                </a:lnTo>
                <a:lnTo>
                  <a:pt x="236" y="118"/>
                </a:lnTo>
                <a:lnTo>
                  <a:pt x="242" y="125"/>
                </a:lnTo>
                <a:lnTo>
                  <a:pt x="249" y="132"/>
                </a:lnTo>
                <a:lnTo>
                  <a:pt x="255" y="139"/>
                </a:lnTo>
                <a:lnTo>
                  <a:pt x="261" y="145"/>
                </a:lnTo>
                <a:lnTo>
                  <a:pt x="268" y="149"/>
                </a:lnTo>
                <a:lnTo>
                  <a:pt x="275" y="153"/>
                </a:lnTo>
                <a:lnTo>
                  <a:pt x="281" y="156"/>
                </a:lnTo>
                <a:lnTo>
                  <a:pt x="288" y="158"/>
                </a:lnTo>
                <a:lnTo>
                  <a:pt x="295" y="158"/>
                </a:lnTo>
                <a:lnTo>
                  <a:pt x="298" y="157"/>
                </a:lnTo>
                <a:lnTo>
                  <a:pt x="303" y="155"/>
                </a:lnTo>
                <a:lnTo>
                  <a:pt x="307" y="153"/>
                </a:lnTo>
                <a:lnTo>
                  <a:pt x="311" y="150"/>
                </a:lnTo>
                <a:lnTo>
                  <a:pt x="319" y="145"/>
                </a:lnTo>
                <a:lnTo>
                  <a:pt x="322" y="143"/>
                </a:lnTo>
                <a:lnTo>
                  <a:pt x="326" y="141"/>
                </a:lnTo>
                <a:lnTo>
                  <a:pt x="329" y="139"/>
                </a:lnTo>
                <a:lnTo>
                  <a:pt x="332" y="138"/>
                </a:lnTo>
                <a:lnTo>
                  <a:pt x="334" y="138"/>
                </a:lnTo>
                <a:lnTo>
                  <a:pt x="336" y="138"/>
                </a:lnTo>
                <a:lnTo>
                  <a:pt x="338" y="140"/>
                </a:lnTo>
                <a:lnTo>
                  <a:pt x="339" y="143"/>
                </a:lnTo>
                <a:lnTo>
                  <a:pt x="339" y="148"/>
                </a:lnTo>
                <a:lnTo>
                  <a:pt x="339" y="154"/>
                </a:lnTo>
                <a:lnTo>
                  <a:pt x="339" y="161"/>
                </a:lnTo>
                <a:lnTo>
                  <a:pt x="340" y="168"/>
                </a:lnTo>
                <a:lnTo>
                  <a:pt x="342" y="176"/>
                </a:lnTo>
                <a:lnTo>
                  <a:pt x="345" y="184"/>
                </a:lnTo>
                <a:lnTo>
                  <a:pt x="350" y="193"/>
                </a:lnTo>
                <a:lnTo>
                  <a:pt x="355" y="202"/>
                </a:lnTo>
                <a:lnTo>
                  <a:pt x="360" y="212"/>
                </a:lnTo>
                <a:lnTo>
                  <a:pt x="366" y="223"/>
                </a:lnTo>
                <a:lnTo>
                  <a:pt x="373" y="234"/>
                </a:lnTo>
                <a:lnTo>
                  <a:pt x="379" y="246"/>
                </a:lnTo>
                <a:lnTo>
                  <a:pt x="385" y="259"/>
                </a:lnTo>
                <a:lnTo>
                  <a:pt x="390" y="272"/>
                </a:lnTo>
                <a:lnTo>
                  <a:pt x="395" y="286"/>
                </a:lnTo>
                <a:lnTo>
                  <a:pt x="399" y="301"/>
                </a:lnTo>
                <a:lnTo>
                  <a:pt x="402" y="316"/>
                </a:lnTo>
                <a:lnTo>
                  <a:pt x="404" y="332"/>
                </a:lnTo>
                <a:lnTo>
                  <a:pt x="406" y="351"/>
                </a:lnTo>
                <a:lnTo>
                  <a:pt x="409" y="375"/>
                </a:lnTo>
                <a:lnTo>
                  <a:pt x="413" y="401"/>
                </a:lnTo>
                <a:lnTo>
                  <a:pt x="418" y="431"/>
                </a:lnTo>
                <a:lnTo>
                  <a:pt x="423" y="463"/>
                </a:lnTo>
                <a:lnTo>
                  <a:pt x="428" y="496"/>
                </a:lnTo>
                <a:lnTo>
                  <a:pt x="433" y="531"/>
                </a:lnTo>
                <a:lnTo>
                  <a:pt x="438" y="566"/>
                </a:lnTo>
                <a:lnTo>
                  <a:pt x="442" y="601"/>
                </a:lnTo>
                <a:lnTo>
                  <a:pt x="445" y="635"/>
                </a:lnTo>
                <a:lnTo>
                  <a:pt x="448" y="668"/>
                </a:lnTo>
                <a:lnTo>
                  <a:pt x="449" y="699"/>
                </a:lnTo>
                <a:lnTo>
                  <a:pt x="448" y="728"/>
                </a:lnTo>
                <a:lnTo>
                  <a:pt x="446" y="753"/>
                </a:lnTo>
                <a:lnTo>
                  <a:pt x="442" y="775"/>
                </a:lnTo>
                <a:lnTo>
                  <a:pt x="435" y="792"/>
                </a:lnTo>
                <a:lnTo>
                  <a:pt x="427" y="808"/>
                </a:lnTo>
                <a:lnTo>
                  <a:pt x="420" y="823"/>
                </a:lnTo>
                <a:lnTo>
                  <a:pt x="413" y="839"/>
                </a:lnTo>
                <a:lnTo>
                  <a:pt x="406" y="855"/>
                </a:lnTo>
                <a:lnTo>
                  <a:pt x="399" y="870"/>
                </a:lnTo>
                <a:lnTo>
                  <a:pt x="392" y="885"/>
                </a:lnTo>
                <a:lnTo>
                  <a:pt x="386" y="900"/>
                </a:lnTo>
                <a:lnTo>
                  <a:pt x="380" y="914"/>
                </a:lnTo>
                <a:lnTo>
                  <a:pt x="375" y="928"/>
                </a:lnTo>
                <a:lnTo>
                  <a:pt x="369" y="941"/>
                </a:lnTo>
                <a:lnTo>
                  <a:pt x="364" y="953"/>
                </a:lnTo>
                <a:lnTo>
                  <a:pt x="360" y="964"/>
                </a:lnTo>
                <a:lnTo>
                  <a:pt x="356" y="974"/>
                </a:lnTo>
                <a:lnTo>
                  <a:pt x="352" y="983"/>
                </a:lnTo>
                <a:lnTo>
                  <a:pt x="349" y="991"/>
                </a:lnTo>
                <a:lnTo>
                  <a:pt x="346" y="998"/>
                </a:lnTo>
                <a:lnTo>
                  <a:pt x="343" y="1003"/>
                </a:lnTo>
                <a:lnTo>
                  <a:pt x="339" y="1010"/>
                </a:lnTo>
                <a:lnTo>
                  <a:pt x="334" y="1017"/>
                </a:lnTo>
                <a:lnTo>
                  <a:pt x="329" y="1025"/>
                </a:lnTo>
                <a:lnTo>
                  <a:pt x="323" y="1034"/>
                </a:lnTo>
                <a:lnTo>
                  <a:pt x="317" y="1043"/>
                </a:lnTo>
                <a:lnTo>
                  <a:pt x="310" y="1052"/>
                </a:lnTo>
                <a:lnTo>
                  <a:pt x="303" y="1061"/>
                </a:lnTo>
                <a:lnTo>
                  <a:pt x="296" y="1069"/>
                </a:lnTo>
                <a:lnTo>
                  <a:pt x="289" y="1078"/>
                </a:lnTo>
                <a:lnTo>
                  <a:pt x="282" y="1086"/>
                </a:lnTo>
                <a:lnTo>
                  <a:pt x="275" y="1093"/>
                </a:lnTo>
                <a:lnTo>
                  <a:pt x="268" y="1099"/>
                </a:lnTo>
                <a:lnTo>
                  <a:pt x="261" y="1104"/>
                </a:lnTo>
                <a:lnTo>
                  <a:pt x="255" y="1108"/>
                </a:lnTo>
                <a:lnTo>
                  <a:pt x="250" y="1111"/>
                </a:lnTo>
                <a:lnTo>
                  <a:pt x="180" y="1127"/>
                </a:lnTo>
                <a:lnTo>
                  <a:pt x="123" y="1130"/>
                </a:lnTo>
                <a:lnTo>
                  <a:pt x="79" y="1122"/>
                </a:lnTo>
                <a:lnTo>
                  <a:pt x="46" y="1104"/>
                </a:lnTo>
                <a:lnTo>
                  <a:pt x="23" y="1077"/>
                </a:lnTo>
                <a:lnTo>
                  <a:pt x="8" y="1042"/>
                </a:lnTo>
                <a:lnTo>
                  <a:pt x="1" y="1001"/>
                </a:lnTo>
                <a:lnTo>
                  <a:pt x="0" y="954"/>
                </a:lnTo>
                <a:lnTo>
                  <a:pt x="4" y="903"/>
                </a:lnTo>
                <a:lnTo>
                  <a:pt x="11" y="849"/>
                </a:lnTo>
                <a:lnTo>
                  <a:pt x="21" y="793"/>
                </a:lnTo>
                <a:lnTo>
                  <a:pt x="33" y="736"/>
                </a:lnTo>
                <a:lnTo>
                  <a:pt x="45" y="679"/>
                </a:lnTo>
                <a:lnTo>
                  <a:pt x="55" y="625"/>
                </a:lnTo>
                <a:lnTo>
                  <a:pt x="64" y="573"/>
                </a:lnTo>
                <a:lnTo>
                  <a:pt x="68" y="524"/>
                </a:lnTo>
                <a:lnTo>
                  <a:pt x="71" y="479"/>
                </a:lnTo>
                <a:lnTo>
                  <a:pt x="74" y="434"/>
                </a:lnTo>
                <a:lnTo>
                  <a:pt x="77" y="390"/>
                </a:lnTo>
                <a:lnTo>
                  <a:pt x="80" y="347"/>
                </a:lnTo>
                <a:lnTo>
                  <a:pt x="82" y="305"/>
                </a:lnTo>
                <a:lnTo>
                  <a:pt x="85" y="265"/>
                </a:lnTo>
                <a:lnTo>
                  <a:pt x="88" y="227"/>
                </a:lnTo>
                <a:lnTo>
                  <a:pt x="91" y="190"/>
                </a:lnTo>
                <a:lnTo>
                  <a:pt x="95" y="156"/>
                </a:lnTo>
                <a:lnTo>
                  <a:pt x="99" y="124"/>
                </a:lnTo>
                <a:lnTo>
                  <a:pt x="103" y="95"/>
                </a:lnTo>
                <a:lnTo>
                  <a:pt x="108" y="69"/>
                </a:lnTo>
                <a:lnTo>
                  <a:pt x="114" y="47"/>
                </a:lnTo>
                <a:lnTo>
                  <a:pt x="121" y="27"/>
                </a:lnTo>
                <a:lnTo>
                  <a:pt x="128" y="12"/>
                </a:lnTo>
                <a:lnTo>
                  <a:pt x="137" y="0"/>
                </a:lnTo>
              </a:path>
            </a:pathLst>
          </a:custGeom>
          <a:solidFill>
            <a:srgbClr val="009865"/>
          </a:solidFill>
          <a:ln w="12700" cap="rnd" cmpd="sng">
            <a:solidFill>
              <a:srgbClr val="000000"/>
            </a:solidFill>
            <a:prstDash val="solid"/>
            <a:round/>
            <a:headEnd type="none" w="med" len="med"/>
            <a:tailEnd type="none" w="med" len="med"/>
          </a:ln>
        </p:spPr>
        <p:txBody>
          <a:bodyPr/>
          <a:lstStyle/>
          <a:p>
            <a:endParaRPr lang="en-US"/>
          </a:p>
        </p:txBody>
      </p:sp>
      <p:sp>
        <p:nvSpPr>
          <p:cNvPr id="7275" name="Freeform 107"/>
          <p:cNvSpPr>
            <a:spLocks/>
          </p:cNvSpPr>
          <p:nvPr/>
        </p:nvSpPr>
        <p:spPr bwMode="auto">
          <a:xfrm>
            <a:off x="6299200" y="5068888"/>
            <a:ext cx="266700" cy="520700"/>
          </a:xfrm>
          <a:custGeom>
            <a:avLst/>
            <a:gdLst>
              <a:gd name="T0" fmla="*/ 2147483647 w 168"/>
              <a:gd name="T1" fmla="*/ 2147483647 h 328"/>
              <a:gd name="T2" fmla="*/ 2147483647 w 168"/>
              <a:gd name="T3" fmla="*/ 2147483647 h 328"/>
              <a:gd name="T4" fmla="*/ 2147483647 w 168"/>
              <a:gd name="T5" fmla="*/ 2147483647 h 328"/>
              <a:gd name="T6" fmla="*/ 2147483647 w 168"/>
              <a:gd name="T7" fmla="*/ 2147483647 h 328"/>
              <a:gd name="T8" fmla="*/ 2147483647 w 168"/>
              <a:gd name="T9" fmla="*/ 2147483647 h 328"/>
              <a:gd name="T10" fmla="*/ 2147483647 w 168"/>
              <a:gd name="T11" fmla="*/ 2147483647 h 328"/>
              <a:gd name="T12" fmla="*/ 2147483647 w 168"/>
              <a:gd name="T13" fmla="*/ 2147483647 h 328"/>
              <a:gd name="T14" fmla="*/ 2147483647 w 168"/>
              <a:gd name="T15" fmla="*/ 2147483647 h 328"/>
              <a:gd name="T16" fmla="*/ 2147483647 w 168"/>
              <a:gd name="T17" fmla="*/ 2147483647 h 328"/>
              <a:gd name="T18" fmla="*/ 2147483647 w 168"/>
              <a:gd name="T19" fmla="*/ 2147483647 h 328"/>
              <a:gd name="T20" fmla="*/ 2147483647 w 168"/>
              <a:gd name="T21" fmla="*/ 2147483647 h 328"/>
              <a:gd name="T22" fmla="*/ 2147483647 w 168"/>
              <a:gd name="T23" fmla="*/ 2147483647 h 328"/>
              <a:gd name="T24" fmla="*/ 2147483647 w 168"/>
              <a:gd name="T25" fmla="*/ 2147483647 h 328"/>
              <a:gd name="T26" fmla="*/ 2147483647 w 168"/>
              <a:gd name="T27" fmla="*/ 2147483647 h 328"/>
              <a:gd name="T28" fmla="*/ 2147483647 w 168"/>
              <a:gd name="T29" fmla="*/ 2147483647 h 328"/>
              <a:gd name="T30" fmla="*/ 2147483647 w 168"/>
              <a:gd name="T31" fmla="*/ 2147483647 h 328"/>
              <a:gd name="T32" fmla="*/ 2147483647 w 168"/>
              <a:gd name="T33" fmla="*/ 2147483647 h 328"/>
              <a:gd name="T34" fmla="*/ 2147483647 w 168"/>
              <a:gd name="T35" fmla="*/ 2147483647 h 328"/>
              <a:gd name="T36" fmla="*/ 2147483647 w 168"/>
              <a:gd name="T37" fmla="*/ 2147483647 h 328"/>
              <a:gd name="T38" fmla="*/ 2147483647 w 168"/>
              <a:gd name="T39" fmla="*/ 2147483647 h 328"/>
              <a:gd name="T40" fmla="*/ 2147483647 w 168"/>
              <a:gd name="T41" fmla="*/ 2147483647 h 328"/>
              <a:gd name="T42" fmla="*/ 2147483647 w 168"/>
              <a:gd name="T43" fmla="*/ 2147483647 h 328"/>
              <a:gd name="T44" fmla="*/ 2147483647 w 168"/>
              <a:gd name="T45" fmla="*/ 2147483647 h 328"/>
              <a:gd name="T46" fmla="*/ 2147483647 w 168"/>
              <a:gd name="T47" fmla="*/ 2147483647 h 328"/>
              <a:gd name="T48" fmla="*/ 2147483647 w 168"/>
              <a:gd name="T49" fmla="*/ 2147483647 h 328"/>
              <a:gd name="T50" fmla="*/ 2147483647 w 168"/>
              <a:gd name="T51" fmla="*/ 2147483647 h 328"/>
              <a:gd name="T52" fmla="*/ 2147483647 w 168"/>
              <a:gd name="T53" fmla="*/ 2147483647 h 328"/>
              <a:gd name="T54" fmla="*/ 2147483647 w 168"/>
              <a:gd name="T55" fmla="*/ 2147483647 h 328"/>
              <a:gd name="T56" fmla="*/ 2147483647 w 168"/>
              <a:gd name="T57" fmla="*/ 2147483647 h 328"/>
              <a:gd name="T58" fmla="*/ 2147483647 w 168"/>
              <a:gd name="T59" fmla="*/ 2147483647 h 328"/>
              <a:gd name="T60" fmla="*/ 2147483647 w 168"/>
              <a:gd name="T61" fmla="*/ 2147483647 h 328"/>
              <a:gd name="T62" fmla="*/ 2147483647 w 168"/>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8"/>
              <a:gd name="T97" fmla="*/ 0 h 328"/>
              <a:gd name="T98" fmla="*/ 168 w 168"/>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8" h="328">
                <a:moveTo>
                  <a:pt x="0" y="0"/>
                </a:moveTo>
                <a:lnTo>
                  <a:pt x="8" y="9"/>
                </a:lnTo>
                <a:lnTo>
                  <a:pt x="17" y="17"/>
                </a:lnTo>
                <a:lnTo>
                  <a:pt x="27" y="25"/>
                </a:lnTo>
                <a:lnTo>
                  <a:pt x="38" y="31"/>
                </a:lnTo>
                <a:lnTo>
                  <a:pt x="49" y="38"/>
                </a:lnTo>
                <a:lnTo>
                  <a:pt x="61" y="43"/>
                </a:lnTo>
                <a:lnTo>
                  <a:pt x="73" y="48"/>
                </a:lnTo>
                <a:lnTo>
                  <a:pt x="85" y="51"/>
                </a:lnTo>
                <a:lnTo>
                  <a:pt x="96" y="54"/>
                </a:lnTo>
                <a:lnTo>
                  <a:pt x="106" y="55"/>
                </a:lnTo>
                <a:lnTo>
                  <a:pt x="116" y="54"/>
                </a:lnTo>
                <a:lnTo>
                  <a:pt x="125" y="52"/>
                </a:lnTo>
                <a:lnTo>
                  <a:pt x="131" y="48"/>
                </a:lnTo>
                <a:lnTo>
                  <a:pt x="136" y="43"/>
                </a:lnTo>
                <a:lnTo>
                  <a:pt x="139" y="36"/>
                </a:lnTo>
                <a:lnTo>
                  <a:pt x="139" y="27"/>
                </a:lnTo>
                <a:lnTo>
                  <a:pt x="143" y="35"/>
                </a:lnTo>
                <a:lnTo>
                  <a:pt x="146" y="45"/>
                </a:lnTo>
                <a:lnTo>
                  <a:pt x="149" y="57"/>
                </a:lnTo>
                <a:lnTo>
                  <a:pt x="152" y="71"/>
                </a:lnTo>
                <a:lnTo>
                  <a:pt x="154" y="85"/>
                </a:lnTo>
                <a:lnTo>
                  <a:pt x="157" y="102"/>
                </a:lnTo>
                <a:lnTo>
                  <a:pt x="160" y="121"/>
                </a:lnTo>
                <a:lnTo>
                  <a:pt x="162" y="140"/>
                </a:lnTo>
                <a:lnTo>
                  <a:pt x="164" y="161"/>
                </a:lnTo>
                <a:lnTo>
                  <a:pt x="165" y="183"/>
                </a:lnTo>
                <a:lnTo>
                  <a:pt x="166" y="205"/>
                </a:lnTo>
                <a:lnTo>
                  <a:pt x="167" y="228"/>
                </a:lnTo>
                <a:lnTo>
                  <a:pt x="167" y="252"/>
                </a:lnTo>
                <a:lnTo>
                  <a:pt x="166" y="277"/>
                </a:lnTo>
                <a:lnTo>
                  <a:pt x="165" y="301"/>
                </a:lnTo>
                <a:lnTo>
                  <a:pt x="162" y="327"/>
                </a:lnTo>
                <a:lnTo>
                  <a:pt x="159" y="303"/>
                </a:lnTo>
                <a:lnTo>
                  <a:pt x="156" y="281"/>
                </a:lnTo>
                <a:lnTo>
                  <a:pt x="153" y="260"/>
                </a:lnTo>
                <a:lnTo>
                  <a:pt x="152" y="241"/>
                </a:lnTo>
                <a:lnTo>
                  <a:pt x="150" y="222"/>
                </a:lnTo>
                <a:lnTo>
                  <a:pt x="148" y="204"/>
                </a:lnTo>
                <a:lnTo>
                  <a:pt x="146" y="188"/>
                </a:lnTo>
                <a:lnTo>
                  <a:pt x="144" y="173"/>
                </a:lnTo>
                <a:lnTo>
                  <a:pt x="142" y="159"/>
                </a:lnTo>
                <a:lnTo>
                  <a:pt x="140" y="146"/>
                </a:lnTo>
                <a:lnTo>
                  <a:pt x="138" y="135"/>
                </a:lnTo>
                <a:lnTo>
                  <a:pt x="136" y="124"/>
                </a:lnTo>
                <a:lnTo>
                  <a:pt x="133" y="115"/>
                </a:lnTo>
                <a:lnTo>
                  <a:pt x="130" y="107"/>
                </a:lnTo>
                <a:lnTo>
                  <a:pt x="126" y="100"/>
                </a:lnTo>
                <a:lnTo>
                  <a:pt x="123" y="94"/>
                </a:lnTo>
                <a:lnTo>
                  <a:pt x="118" y="89"/>
                </a:lnTo>
                <a:lnTo>
                  <a:pt x="112" y="84"/>
                </a:lnTo>
                <a:lnTo>
                  <a:pt x="104" y="80"/>
                </a:lnTo>
                <a:lnTo>
                  <a:pt x="97" y="76"/>
                </a:lnTo>
                <a:lnTo>
                  <a:pt x="88" y="71"/>
                </a:lnTo>
                <a:lnTo>
                  <a:pt x="79" y="66"/>
                </a:lnTo>
                <a:lnTo>
                  <a:pt x="70" y="61"/>
                </a:lnTo>
                <a:lnTo>
                  <a:pt x="60" y="56"/>
                </a:lnTo>
                <a:lnTo>
                  <a:pt x="51" y="51"/>
                </a:lnTo>
                <a:lnTo>
                  <a:pt x="42" y="45"/>
                </a:lnTo>
                <a:lnTo>
                  <a:pt x="33" y="39"/>
                </a:lnTo>
                <a:lnTo>
                  <a:pt x="25" y="32"/>
                </a:lnTo>
                <a:lnTo>
                  <a:pt x="17" y="26"/>
                </a:lnTo>
                <a:lnTo>
                  <a:pt x="11" y="18"/>
                </a:lnTo>
                <a:lnTo>
                  <a:pt x="5" y="9"/>
                </a:lnTo>
                <a:lnTo>
                  <a:pt x="0" y="0"/>
                </a:lnTo>
              </a:path>
            </a:pathLst>
          </a:custGeom>
          <a:solidFill>
            <a:srgbClr val="004C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6" name="Freeform 108"/>
          <p:cNvSpPr>
            <a:spLocks/>
          </p:cNvSpPr>
          <p:nvPr/>
        </p:nvSpPr>
        <p:spPr bwMode="auto">
          <a:xfrm>
            <a:off x="6161088" y="5664200"/>
            <a:ext cx="495300" cy="927100"/>
          </a:xfrm>
          <a:custGeom>
            <a:avLst/>
            <a:gdLst>
              <a:gd name="T0" fmla="*/ 2147483647 w 312"/>
              <a:gd name="T1" fmla="*/ 2147483647 h 584"/>
              <a:gd name="T2" fmla="*/ 2147483647 w 312"/>
              <a:gd name="T3" fmla="*/ 2147483647 h 584"/>
              <a:gd name="T4" fmla="*/ 2147483647 w 312"/>
              <a:gd name="T5" fmla="*/ 2147483647 h 584"/>
              <a:gd name="T6" fmla="*/ 2147483647 w 312"/>
              <a:gd name="T7" fmla="*/ 2147483647 h 584"/>
              <a:gd name="T8" fmla="*/ 2147483647 w 312"/>
              <a:gd name="T9" fmla="*/ 2147483647 h 584"/>
              <a:gd name="T10" fmla="*/ 2147483647 w 312"/>
              <a:gd name="T11" fmla="*/ 2147483647 h 584"/>
              <a:gd name="T12" fmla="*/ 2147483647 w 312"/>
              <a:gd name="T13" fmla="*/ 2147483647 h 584"/>
              <a:gd name="T14" fmla="*/ 2147483647 w 312"/>
              <a:gd name="T15" fmla="*/ 2147483647 h 584"/>
              <a:gd name="T16" fmla="*/ 2147483647 w 312"/>
              <a:gd name="T17" fmla="*/ 2147483647 h 584"/>
              <a:gd name="T18" fmla="*/ 2147483647 w 312"/>
              <a:gd name="T19" fmla="*/ 2147483647 h 584"/>
              <a:gd name="T20" fmla="*/ 2147483647 w 312"/>
              <a:gd name="T21" fmla="*/ 2147483647 h 584"/>
              <a:gd name="T22" fmla="*/ 2147483647 w 312"/>
              <a:gd name="T23" fmla="*/ 2147483647 h 584"/>
              <a:gd name="T24" fmla="*/ 2147483647 w 312"/>
              <a:gd name="T25" fmla="*/ 2147483647 h 584"/>
              <a:gd name="T26" fmla="*/ 2147483647 w 312"/>
              <a:gd name="T27" fmla="*/ 2147483647 h 584"/>
              <a:gd name="T28" fmla="*/ 2147483647 w 312"/>
              <a:gd name="T29" fmla="*/ 2147483647 h 584"/>
              <a:gd name="T30" fmla="*/ 2147483647 w 312"/>
              <a:gd name="T31" fmla="*/ 2147483647 h 584"/>
              <a:gd name="T32" fmla="*/ 2147483647 w 312"/>
              <a:gd name="T33" fmla="*/ 0 h 584"/>
              <a:gd name="T34" fmla="*/ 2147483647 w 312"/>
              <a:gd name="T35" fmla="*/ 2147483647 h 584"/>
              <a:gd name="T36" fmla="*/ 2147483647 w 312"/>
              <a:gd name="T37" fmla="*/ 2147483647 h 584"/>
              <a:gd name="T38" fmla="*/ 2147483647 w 312"/>
              <a:gd name="T39" fmla="*/ 2147483647 h 584"/>
              <a:gd name="T40" fmla="*/ 2147483647 w 312"/>
              <a:gd name="T41" fmla="*/ 2147483647 h 584"/>
              <a:gd name="T42" fmla="*/ 2147483647 w 312"/>
              <a:gd name="T43" fmla="*/ 2147483647 h 584"/>
              <a:gd name="T44" fmla="*/ 2147483647 w 312"/>
              <a:gd name="T45" fmla="*/ 2147483647 h 584"/>
              <a:gd name="T46" fmla="*/ 2147483647 w 312"/>
              <a:gd name="T47" fmla="*/ 2147483647 h 584"/>
              <a:gd name="T48" fmla="*/ 2147483647 w 312"/>
              <a:gd name="T49" fmla="*/ 2147483647 h 584"/>
              <a:gd name="T50" fmla="*/ 2147483647 w 312"/>
              <a:gd name="T51" fmla="*/ 2147483647 h 584"/>
              <a:gd name="T52" fmla="*/ 2147483647 w 312"/>
              <a:gd name="T53" fmla="*/ 2147483647 h 584"/>
              <a:gd name="T54" fmla="*/ 2147483647 w 312"/>
              <a:gd name="T55" fmla="*/ 2147483647 h 584"/>
              <a:gd name="T56" fmla="*/ 2147483647 w 312"/>
              <a:gd name="T57" fmla="*/ 2147483647 h 584"/>
              <a:gd name="T58" fmla="*/ 2147483647 w 312"/>
              <a:gd name="T59" fmla="*/ 2147483647 h 584"/>
              <a:gd name="T60" fmla="*/ 2147483647 w 312"/>
              <a:gd name="T61" fmla="*/ 2147483647 h 584"/>
              <a:gd name="T62" fmla="*/ 2147483647 w 312"/>
              <a:gd name="T63" fmla="*/ 2147483647 h 584"/>
              <a:gd name="T64" fmla="*/ 2147483647 w 312"/>
              <a:gd name="T65" fmla="*/ 2147483647 h 584"/>
              <a:gd name="T66" fmla="*/ 2147483647 w 312"/>
              <a:gd name="T67" fmla="*/ 2147483647 h 584"/>
              <a:gd name="T68" fmla="*/ 2147483647 w 312"/>
              <a:gd name="T69" fmla="*/ 2147483647 h 584"/>
              <a:gd name="T70" fmla="*/ 2147483647 w 312"/>
              <a:gd name="T71" fmla="*/ 2147483647 h 584"/>
              <a:gd name="T72" fmla="*/ 2147483647 w 312"/>
              <a:gd name="T73" fmla="*/ 2147483647 h 584"/>
              <a:gd name="T74" fmla="*/ 2147483647 w 312"/>
              <a:gd name="T75" fmla="*/ 2147483647 h 584"/>
              <a:gd name="T76" fmla="*/ 2147483647 w 312"/>
              <a:gd name="T77" fmla="*/ 2147483647 h 584"/>
              <a:gd name="T78" fmla="*/ 2147483647 w 312"/>
              <a:gd name="T79" fmla="*/ 2147483647 h 584"/>
              <a:gd name="T80" fmla="*/ 2147483647 w 312"/>
              <a:gd name="T81" fmla="*/ 2147483647 h 584"/>
              <a:gd name="T82" fmla="*/ 2147483647 w 312"/>
              <a:gd name="T83" fmla="*/ 2147483647 h 584"/>
              <a:gd name="T84" fmla="*/ 2147483647 w 312"/>
              <a:gd name="T85" fmla="*/ 2147483647 h 584"/>
              <a:gd name="T86" fmla="*/ 2147483647 w 312"/>
              <a:gd name="T87" fmla="*/ 2147483647 h 584"/>
              <a:gd name="T88" fmla="*/ 2147483647 w 312"/>
              <a:gd name="T89" fmla="*/ 2147483647 h 584"/>
              <a:gd name="T90" fmla="*/ 2147483647 w 312"/>
              <a:gd name="T91" fmla="*/ 2147483647 h 584"/>
              <a:gd name="T92" fmla="*/ 2147483647 w 312"/>
              <a:gd name="T93" fmla="*/ 2147483647 h 584"/>
              <a:gd name="T94" fmla="*/ 2147483647 w 312"/>
              <a:gd name="T95" fmla="*/ 2147483647 h 584"/>
              <a:gd name="T96" fmla="*/ 2147483647 w 312"/>
              <a:gd name="T97" fmla="*/ 2147483647 h 584"/>
              <a:gd name="T98" fmla="*/ 2147483647 w 312"/>
              <a:gd name="T99" fmla="*/ 2147483647 h 584"/>
              <a:gd name="T100" fmla="*/ 2147483647 w 312"/>
              <a:gd name="T101" fmla="*/ 2147483647 h 584"/>
              <a:gd name="T102" fmla="*/ 2147483647 w 312"/>
              <a:gd name="T103" fmla="*/ 2147483647 h 584"/>
              <a:gd name="T104" fmla="*/ 2147483647 w 312"/>
              <a:gd name="T105" fmla="*/ 2147483647 h 584"/>
              <a:gd name="T106" fmla="*/ 2147483647 w 312"/>
              <a:gd name="T107" fmla="*/ 2147483647 h 584"/>
              <a:gd name="T108" fmla="*/ 2147483647 w 312"/>
              <a:gd name="T109" fmla="*/ 2147483647 h 584"/>
              <a:gd name="T110" fmla="*/ 2147483647 w 312"/>
              <a:gd name="T111" fmla="*/ 2147483647 h 584"/>
              <a:gd name="T112" fmla="*/ 2147483647 w 312"/>
              <a:gd name="T113" fmla="*/ 2147483647 h 584"/>
              <a:gd name="T114" fmla="*/ 2147483647 w 312"/>
              <a:gd name="T115" fmla="*/ 2147483647 h 584"/>
              <a:gd name="T116" fmla="*/ 2147483647 w 312"/>
              <a:gd name="T117" fmla="*/ 2147483647 h 5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12"/>
              <a:gd name="T178" fmla="*/ 0 h 584"/>
              <a:gd name="T179" fmla="*/ 312 w 312"/>
              <a:gd name="T180" fmla="*/ 584 h 5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12" h="584">
                <a:moveTo>
                  <a:pt x="130" y="569"/>
                </a:moveTo>
                <a:lnTo>
                  <a:pt x="134" y="566"/>
                </a:lnTo>
                <a:lnTo>
                  <a:pt x="140" y="562"/>
                </a:lnTo>
                <a:lnTo>
                  <a:pt x="147" y="557"/>
                </a:lnTo>
                <a:lnTo>
                  <a:pt x="154" y="551"/>
                </a:lnTo>
                <a:lnTo>
                  <a:pt x="161" y="544"/>
                </a:lnTo>
                <a:lnTo>
                  <a:pt x="168" y="536"/>
                </a:lnTo>
                <a:lnTo>
                  <a:pt x="175" y="528"/>
                </a:lnTo>
                <a:lnTo>
                  <a:pt x="181" y="520"/>
                </a:lnTo>
                <a:lnTo>
                  <a:pt x="188" y="511"/>
                </a:lnTo>
                <a:lnTo>
                  <a:pt x="195" y="502"/>
                </a:lnTo>
                <a:lnTo>
                  <a:pt x="201" y="493"/>
                </a:lnTo>
                <a:lnTo>
                  <a:pt x="207" y="484"/>
                </a:lnTo>
                <a:lnTo>
                  <a:pt x="212" y="476"/>
                </a:lnTo>
                <a:lnTo>
                  <a:pt x="217" y="469"/>
                </a:lnTo>
                <a:lnTo>
                  <a:pt x="221" y="462"/>
                </a:lnTo>
                <a:lnTo>
                  <a:pt x="224" y="457"/>
                </a:lnTo>
                <a:lnTo>
                  <a:pt x="227" y="450"/>
                </a:lnTo>
                <a:lnTo>
                  <a:pt x="230" y="442"/>
                </a:lnTo>
                <a:lnTo>
                  <a:pt x="233" y="434"/>
                </a:lnTo>
                <a:lnTo>
                  <a:pt x="237" y="424"/>
                </a:lnTo>
                <a:lnTo>
                  <a:pt x="241" y="413"/>
                </a:lnTo>
                <a:lnTo>
                  <a:pt x="246" y="401"/>
                </a:lnTo>
                <a:lnTo>
                  <a:pt x="252" y="388"/>
                </a:lnTo>
                <a:lnTo>
                  <a:pt x="257" y="374"/>
                </a:lnTo>
                <a:lnTo>
                  <a:pt x="263" y="360"/>
                </a:lnTo>
                <a:lnTo>
                  <a:pt x="269" y="345"/>
                </a:lnTo>
                <a:lnTo>
                  <a:pt x="276" y="331"/>
                </a:lnTo>
                <a:lnTo>
                  <a:pt x="283" y="316"/>
                </a:lnTo>
                <a:lnTo>
                  <a:pt x="289" y="300"/>
                </a:lnTo>
                <a:lnTo>
                  <a:pt x="296" y="284"/>
                </a:lnTo>
                <a:lnTo>
                  <a:pt x="303" y="269"/>
                </a:lnTo>
                <a:lnTo>
                  <a:pt x="311" y="253"/>
                </a:lnTo>
                <a:lnTo>
                  <a:pt x="306" y="220"/>
                </a:lnTo>
                <a:lnTo>
                  <a:pt x="302" y="189"/>
                </a:lnTo>
                <a:lnTo>
                  <a:pt x="298" y="162"/>
                </a:lnTo>
                <a:lnTo>
                  <a:pt x="295" y="138"/>
                </a:lnTo>
                <a:lnTo>
                  <a:pt x="292" y="117"/>
                </a:lnTo>
                <a:lnTo>
                  <a:pt x="289" y="98"/>
                </a:lnTo>
                <a:lnTo>
                  <a:pt x="287" y="81"/>
                </a:lnTo>
                <a:lnTo>
                  <a:pt x="285" y="67"/>
                </a:lnTo>
                <a:lnTo>
                  <a:pt x="284" y="54"/>
                </a:lnTo>
                <a:lnTo>
                  <a:pt x="282" y="45"/>
                </a:lnTo>
                <a:lnTo>
                  <a:pt x="281" y="36"/>
                </a:lnTo>
                <a:lnTo>
                  <a:pt x="279" y="28"/>
                </a:lnTo>
                <a:lnTo>
                  <a:pt x="278" y="21"/>
                </a:lnTo>
                <a:lnTo>
                  <a:pt x="277" y="15"/>
                </a:lnTo>
                <a:lnTo>
                  <a:pt x="276" y="10"/>
                </a:lnTo>
                <a:lnTo>
                  <a:pt x="274" y="6"/>
                </a:lnTo>
                <a:lnTo>
                  <a:pt x="273" y="2"/>
                </a:lnTo>
                <a:lnTo>
                  <a:pt x="271" y="0"/>
                </a:lnTo>
                <a:lnTo>
                  <a:pt x="268" y="0"/>
                </a:lnTo>
                <a:lnTo>
                  <a:pt x="265" y="2"/>
                </a:lnTo>
                <a:lnTo>
                  <a:pt x="262" y="5"/>
                </a:lnTo>
                <a:lnTo>
                  <a:pt x="259" y="9"/>
                </a:lnTo>
                <a:lnTo>
                  <a:pt x="255" y="15"/>
                </a:lnTo>
                <a:lnTo>
                  <a:pt x="252" y="21"/>
                </a:lnTo>
                <a:lnTo>
                  <a:pt x="248" y="29"/>
                </a:lnTo>
                <a:lnTo>
                  <a:pt x="244" y="37"/>
                </a:lnTo>
                <a:lnTo>
                  <a:pt x="241" y="46"/>
                </a:lnTo>
                <a:lnTo>
                  <a:pt x="237" y="55"/>
                </a:lnTo>
                <a:lnTo>
                  <a:pt x="234" y="65"/>
                </a:lnTo>
                <a:lnTo>
                  <a:pt x="232" y="76"/>
                </a:lnTo>
                <a:lnTo>
                  <a:pt x="229" y="86"/>
                </a:lnTo>
                <a:lnTo>
                  <a:pt x="227" y="97"/>
                </a:lnTo>
                <a:lnTo>
                  <a:pt x="226" y="108"/>
                </a:lnTo>
                <a:lnTo>
                  <a:pt x="225" y="121"/>
                </a:lnTo>
                <a:lnTo>
                  <a:pt x="225" y="135"/>
                </a:lnTo>
                <a:lnTo>
                  <a:pt x="225" y="148"/>
                </a:lnTo>
                <a:lnTo>
                  <a:pt x="226" y="164"/>
                </a:lnTo>
                <a:lnTo>
                  <a:pt x="226" y="180"/>
                </a:lnTo>
                <a:lnTo>
                  <a:pt x="228" y="197"/>
                </a:lnTo>
                <a:lnTo>
                  <a:pt x="229" y="214"/>
                </a:lnTo>
                <a:lnTo>
                  <a:pt x="230" y="232"/>
                </a:lnTo>
                <a:lnTo>
                  <a:pt x="231" y="248"/>
                </a:lnTo>
                <a:lnTo>
                  <a:pt x="231" y="265"/>
                </a:lnTo>
                <a:lnTo>
                  <a:pt x="232" y="282"/>
                </a:lnTo>
                <a:lnTo>
                  <a:pt x="232" y="299"/>
                </a:lnTo>
                <a:lnTo>
                  <a:pt x="231" y="314"/>
                </a:lnTo>
                <a:lnTo>
                  <a:pt x="229" y="329"/>
                </a:lnTo>
                <a:lnTo>
                  <a:pt x="227" y="341"/>
                </a:lnTo>
                <a:lnTo>
                  <a:pt x="224" y="353"/>
                </a:lnTo>
                <a:lnTo>
                  <a:pt x="219" y="366"/>
                </a:lnTo>
                <a:lnTo>
                  <a:pt x="213" y="378"/>
                </a:lnTo>
                <a:lnTo>
                  <a:pt x="206" y="390"/>
                </a:lnTo>
                <a:lnTo>
                  <a:pt x="198" y="401"/>
                </a:lnTo>
                <a:lnTo>
                  <a:pt x="190" y="413"/>
                </a:lnTo>
                <a:lnTo>
                  <a:pt x="181" y="424"/>
                </a:lnTo>
                <a:lnTo>
                  <a:pt x="173" y="434"/>
                </a:lnTo>
                <a:lnTo>
                  <a:pt x="164" y="443"/>
                </a:lnTo>
                <a:lnTo>
                  <a:pt x="155" y="452"/>
                </a:lnTo>
                <a:lnTo>
                  <a:pt x="146" y="460"/>
                </a:lnTo>
                <a:lnTo>
                  <a:pt x="138" y="468"/>
                </a:lnTo>
                <a:lnTo>
                  <a:pt x="131" y="474"/>
                </a:lnTo>
                <a:lnTo>
                  <a:pt x="125" y="480"/>
                </a:lnTo>
                <a:lnTo>
                  <a:pt x="120" y="484"/>
                </a:lnTo>
                <a:lnTo>
                  <a:pt x="116" y="487"/>
                </a:lnTo>
                <a:lnTo>
                  <a:pt x="114" y="489"/>
                </a:lnTo>
                <a:lnTo>
                  <a:pt x="113" y="490"/>
                </a:lnTo>
                <a:lnTo>
                  <a:pt x="114" y="491"/>
                </a:lnTo>
                <a:lnTo>
                  <a:pt x="116" y="490"/>
                </a:lnTo>
                <a:lnTo>
                  <a:pt x="119" y="490"/>
                </a:lnTo>
                <a:lnTo>
                  <a:pt x="123" y="488"/>
                </a:lnTo>
                <a:lnTo>
                  <a:pt x="128" y="487"/>
                </a:lnTo>
                <a:lnTo>
                  <a:pt x="132" y="485"/>
                </a:lnTo>
                <a:lnTo>
                  <a:pt x="139" y="482"/>
                </a:lnTo>
                <a:lnTo>
                  <a:pt x="146" y="479"/>
                </a:lnTo>
                <a:lnTo>
                  <a:pt x="153" y="475"/>
                </a:lnTo>
                <a:lnTo>
                  <a:pt x="161" y="472"/>
                </a:lnTo>
                <a:lnTo>
                  <a:pt x="168" y="468"/>
                </a:lnTo>
                <a:lnTo>
                  <a:pt x="176" y="463"/>
                </a:lnTo>
                <a:lnTo>
                  <a:pt x="182" y="458"/>
                </a:lnTo>
                <a:lnTo>
                  <a:pt x="190" y="453"/>
                </a:lnTo>
                <a:lnTo>
                  <a:pt x="196" y="449"/>
                </a:lnTo>
                <a:lnTo>
                  <a:pt x="200" y="447"/>
                </a:lnTo>
                <a:lnTo>
                  <a:pt x="202" y="447"/>
                </a:lnTo>
                <a:lnTo>
                  <a:pt x="202" y="449"/>
                </a:lnTo>
                <a:lnTo>
                  <a:pt x="201" y="452"/>
                </a:lnTo>
                <a:lnTo>
                  <a:pt x="198" y="457"/>
                </a:lnTo>
                <a:lnTo>
                  <a:pt x="195" y="462"/>
                </a:lnTo>
                <a:lnTo>
                  <a:pt x="190" y="468"/>
                </a:lnTo>
                <a:lnTo>
                  <a:pt x="185" y="475"/>
                </a:lnTo>
                <a:lnTo>
                  <a:pt x="180" y="482"/>
                </a:lnTo>
                <a:lnTo>
                  <a:pt x="174" y="490"/>
                </a:lnTo>
                <a:lnTo>
                  <a:pt x="167" y="497"/>
                </a:lnTo>
                <a:lnTo>
                  <a:pt x="161" y="504"/>
                </a:lnTo>
                <a:lnTo>
                  <a:pt x="154" y="511"/>
                </a:lnTo>
                <a:lnTo>
                  <a:pt x="148" y="517"/>
                </a:lnTo>
                <a:lnTo>
                  <a:pt x="143" y="522"/>
                </a:lnTo>
                <a:lnTo>
                  <a:pt x="138" y="526"/>
                </a:lnTo>
                <a:lnTo>
                  <a:pt x="131" y="530"/>
                </a:lnTo>
                <a:lnTo>
                  <a:pt x="125" y="534"/>
                </a:lnTo>
                <a:lnTo>
                  <a:pt x="117" y="537"/>
                </a:lnTo>
                <a:lnTo>
                  <a:pt x="108" y="540"/>
                </a:lnTo>
                <a:lnTo>
                  <a:pt x="98" y="543"/>
                </a:lnTo>
                <a:lnTo>
                  <a:pt x="88" y="546"/>
                </a:lnTo>
                <a:lnTo>
                  <a:pt x="78" y="548"/>
                </a:lnTo>
                <a:lnTo>
                  <a:pt x="69" y="550"/>
                </a:lnTo>
                <a:lnTo>
                  <a:pt x="59" y="552"/>
                </a:lnTo>
                <a:lnTo>
                  <a:pt x="49" y="553"/>
                </a:lnTo>
                <a:lnTo>
                  <a:pt x="40" y="555"/>
                </a:lnTo>
                <a:lnTo>
                  <a:pt x="32" y="555"/>
                </a:lnTo>
                <a:lnTo>
                  <a:pt x="25" y="556"/>
                </a:lnTo>
                <a:lnTo>
                  <a:pt x="18" y="556"/>
                </a:lnTo>
                <a:lnTo>
                  <a:pt x="12" y="555"/>
                </a:lnTo>
                <a:lnTo>
                  <a:pt x="7" y="555"/>
                </a:lnTo>
                <a:lnTo>
                  <a:pt x="3" y="556"/>
                </a:lnTo>
                <a:lnTo>
                  <a:pt x="1" y="558"/>
                </a:lnTo>
                <a:lnTo>
                  <a:pt x="0" y="559"/>
                </a:lnTo>
                <a:lnTo>
                  <a:pt x="1" y="561"/>
                </a:lnTo>
                <a:lnTo>
                  <a:pt x="2" y="564"/>
                </a:lnTo>
                <a:lnTo>
                  <a:pt x="4" y="566"/>
                </a:lnTo>
                <a:lnTo>
                  <a:pt x="7" y="569"/>
                </a:lnTo>
                <a:lnTo>
                  <a:pt x="10" y="571"/>
                </a:lnTo>
                <a:lnTo>
                  <a:pt x="14" y="574"/>
                </a:lnTo>
                <a:lnTo>
                  <a:pt x="19" y="576"/>
                </a:lnTo>
                <a:lnTo>
                  <a:pt x="24" y="578"/>
                </a:lnTo>
                <a:lnTo>
                  <a:pt x="27" y="580"/>
                </a:lnTo>
                <a:lnTo>
                  <a:pt x="32" y="581"/>
                </a:lnTo>
                <a:lnTo>
                  <a:pt x="37" y="582"/>
                </a:lnTo>
                <a:lnTo>
                  <a:pt x="42" y="582"/>
                </a:lnTo>
                <a:lnTo>
                  <a:pt x="47" y="583"/>
                </a:lnTo>
                <a:lnTo>
                  <a:pt x="51" y="583"/>
                </a:lnTo>
                <a:lnTo>
                  <a:pt x="57" y="583"/>
                </a:lnTo>
                <a:lnTo>
                  <a:pt x="62" y="583"/>
                </a:lnTo>
                <a:lnTo>
                  <a:pt x="68" y="582"/>
                </a:lnTo>
                <a:lnTo>
                  <a:pt x="73" y="581"/>
                </a:lnTo>
                <a:lnTo>
                  <a:pt x="78" y="581"/>
                </a:lnTo>
                <a:lnTo>
                  <a:pt x="84" y="580"/>
                </a:lnTo>
                <a:lnTo>
                  <a:pt x="90" y="578"/>
                </a:lnTo>
                <a:lnTo>
                  <a:pt x="96" y="577"/>
                </a:lnTo>
                <a:lnTo>
                  <a:pt x="102" y="576"/>
                </a:lnTo>
                <a:lnTo>
                  <a:pt x="108" y="574"/>
                </a:lnTo>
                <a:lnTo>
                  <a:pt x="114" y="573"/>
                </a:lnTo>
                <a:lnTo>
                  <a:pt x="119" y="572"/>
                </a:lnTo>
                <a:lnTo>
                  <a:pt x="125" y="570"/>
                </a:lnTo>
                <a:lnTo>
                  <a:pt x="130" y="569"/>
                </a:lnTo>
              </a:path>
            </a:pathLst>
          </a:custGeom>
          <a:solidFill>
            <a:srgbClr val="004C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7" name="Freeform 109"/>
          <p:cNvSpPr>
            <a:spLocks/>
          </p:cNvSpPr>
          <p:nvPr/>
        </p:nvSpPr>
        <p:spPr bwMode="auto">
          <a:xfrm>
            <a:off x="5091113" y="4776788"/>
            <a:ext cx="1274762" cy="2057400"/>
          </a:xfrm>
          <a:custGeom>
            <a:avLst/>
            <a:gdLst>
              <a:gd name="T0" fmla="*/ 2147483647 w 803"/>
              <a:gd name="T1" fmla="*/ 2147483647 h 1296"/>
              <a:gd name="T2" fmla="*/ 2147483647 w 803"/>
              <a:gd name="T3" fmla="*/ 2147483647 h 1296"/>
              <a:gd name="T4" fmla="*/ 2147483647 w 803"/>
              <a:gd name="T5" fmla="*/ 2147483647 h 1296"/>
              <a:gd name="T6" fmla="*/ 2147483647 w 803"/>
              <a:gd name="T7" fmla="*/ 2147483647 h 1296"/>
              <a:gd name="T8" fmla="*/ 2147483647 w 803"/>
              <a:gd name="T9" fmla="*/ 2147483647 h 1296"/>
              <a:gd name="T10" fmla="*/ 2147483647 w 803"/>
              <a:gd name="T11" fmla="*/ 2147483647 h 1296"/>
              <a:gd name="T12" fmla="*/ 2147483647 w 803"/>
              <a:gd name="T13" fmla="*/ 2147483647 h 1296"/>
              <a:gd name="T14" fmla="*/ 2147483647 w 803"/>
              <a:gd name="T15" fmla="*/ 2147483647 h 1296"/>
              <a:gd name="T16" fmla="*/ 2147483647 w 803"/>
              <a:gd name="T17" fmla="*/ 2147483647 h 1296"/>
              <a:gd name="T18" fmla="*/ 2147483647 w 803"/>
              <a:gd name="T19" fmla="*/ 2147483647 h 1296"/>
              <a:gd name="T20" fmla="*/ 2147483647 w 803"/>
              <a:gd name="T21" fmla="*/ 2147483647 h 1296"/>
              <a:gd name="T22" fmla="*/ 2147483647 w 803"/>
              <a:gd name="T23" fmla="*/ 2147483647 h 1296"/>
              <a:gd name="T24" fmla="*/ 2147483647 w 803"/>
              <a:gd name="T25" fmla="*/ 2147483647 h 1296"/>
              <a:gd name="T26" fmla="*/ 2147483647 w 803"/>
              <a:gd name="T27" fmla="*/ 2147483647 h 1296"/>
              <a:gd name="T28" fmla="*/ 2147483647 w 803"/>
              <a:gd name="T29" fmla="*/ 2147483647 h 1296"/>
              <a:gd name="T30" fmla="*/ 2147483647 w 803"/>
              <a:gd name="T31" fmla="*/ 2147483647 h 1296"/>
              <a:gd name="T32" fmla="*/ 2147483647 w 803"/>
              <a:gd name="T33" fmla="*/ 2147483647 h 1296"/>
              <a:gd name="T34" fmla="*/ 2147483647 w 803"/>
              <a:gd name="T35" fmla="*/ 2147483647 h 1296"/>
              <a:gd name="T36" fmla="*/ 2147483647 w 803"/>
              <a:gd name="T37" fmla="*/ 2147483647 h 1296"/>
              <a:gd name="T38" fmla="*/ 2147483647 w 803"/>
              <a:gd name="T39" fmla="*/ 2147483647 h 1296"/>
              <a:gd name="T40" fmla="*/ 2147483647 w 803"/>
              <a:gd name="T41" fmla="*/ 2147483647 h 1296"/>
              <a:gd name="T42" fmla="*/ 2147483647 w 803"/>
              <a:gd name="T43" fmla="*/ 2147483647 h 1296"/>
              <a:gd name="T44" fmla="*/ 2147483647 w 803"/>
              <a:gd name="T45" fmla="*/ 2147483647 h 1296"/>
              <a:gd name="T46" fmla="*/ 2147483647 w 803"/>
              <a:gd name="T47" fmla="*/ 2147483647 h 1296"/>
              <a:gd name="T48" fmla="*/ 2147483647 w 803"/>
              <a:gd name="T49" fmla="*/ 2147483647 h 1296"/>
              <a:gd name="T50" fmla="*/ 2147483647 w 803"/>
              <a:gd name="T51" fmla="*/ 2147483647 h 1296"/>
              <a:gd name="T52" fmla="*/ 2147483647 w 803"/>
              <a:gd name="T53" fmla="*/ 2147483647 h 1296"/>
              <a:gd name="T54" fmla="*/ 2147483647 w 803"/>
              <a:gd name="T55" fmla="*/ 2147483647 h 1296"/>
              <a:gd name="T56" fmla="*/ 2147483647 w 803"/>
              <a:gd name="T57" fmla="*/ 2147483647 h 1296"/>
              <a:gd name="T58" fmla="*/ 2147483647 w 803"/>
              <a:gd name="T59" fmla="*/ 2147483647 h 1296"/>
              <a:gd name="T60" fmla="*/ 2147483647 w 803"/>
              <a:gd name="T61" fmla="*/ 2147483647 h 1296"/>
              <a:gd name="T62" fmla="*/ 2147483647 w 803"/>
              <a:gd name="T63" fmla="*/ 2147483647 h 1296"/>
              <a:gd name="T64" fmla="*/ 0 w 803"/>
              <a:gd name="T65" fmla="*/ 2147483647 h 1296"/>
              <a:gd name="T66" fmla="*/ 2147483647 w 803"/>
              <a:gd name="T67" fmla="*/ 2147483647 h 1296"/>
              <a:gd name="T68" fmla="*/ 2147483647 w 803"/>
              <a:gd name="T69" fmla="*/ 2147483647 h 1296"/>
              <a:gd name="T70" fmla="*/ 2147483647 w 803"/>
              <a:gd name="T71" fmla="*/ 2147483647 h 1296"/>
              <a:gd name="T72" fmla="*/ 2147483647 w 803"/>
              <a:gd name="T73" fmla="*/ 2147483647 h 1296"/>
              <a:gd name="T74" fmla="*/ 2147483647 w 803"/>
              <a:gd name="T75" fmla="*/ 2147483647 h 1296"/>
              <a:gd name="T76" fmla="*/ 2147483647 w 803"/>
              <a:gd name="T77" fmla="*/ 2147483647 h 1296"/>
              <a:gd name="T78" fmla="*/ 2147483647 w 803"/>
              <a:gd name="T79" fmla="*/ 2147483647 h 1296"/>
              <a:gd name="T80" fmla="*/ 2147483647 w 803"/>
              <a:gd name="T81" fmla="*/ 2147483647 h 1296"/>
              <a:gd name="T82" fmla="*/ 2147483647 w 803"/>
              <a:gd name="T83" fmla="*/ 2147483647 h 1296"/>
              <a:gd name="T84" fmla="*/ 2147483647 w 803"/>
              <a:gd name="T85" fmla="*/ 2147483647 h 1296"/>
              <a:gd name="T86" fmla="*/ 2147483647 w 803"/>
              <a:gd name="T87" fmla="*/ 2147483647 h 1296"/>
              <a:gd name="T88" fmla="*/ 2147483647 w 803"/>
              <a:gd name="T89" fmla="*/ 2147483647 h 1296"/>
              <a:gd name="T90" fmla="*/ 2147483647 w 803"/>
              <a:gd name="T91" fmla="*/ 2147483647 h 1296"/>
              <a:gd name="T92" fmla="*/ 2147483647 w 803"/>
              <a:gd name="T93" fmla="*/ 2147483647 h 1296"/>
              <a:gd name="T94" fmla="*/ 2147483647 w 803"/>
              <a:gd name="T95" fmla="*/ 2147483647 h 1296"/>
              <a:gd name="T96" fmla="*/ 2147483647 w 803"/>
              <a:gd name="T97" fmla="*/ 2147483647 h 1296"/>
              <a:gd name="T98" fmla="*/ 2147483647 w 803"/>
              <a:gd name="T99" fmla="*/ 2147483647 h 1296"/>
              <a:gd name="T100" fmla="*/ 2147483647 w 803"/>
              <a:gd name="T101" fmla="*/ 2147483647 h 1296"/>
              <a:gd name="T102" fmla="*/ 2147483647 w 803"/>
              <a:gd name="T103" fmla="*/ 2147483647 h 1296"/>
              <a:gd name="T104" fmla="*/ 2147483647 w 803"/>
              <a:gd name="T105" fmla="*/ 2147483647 h 1296"/>
              <a:gd name="T106" fmla="*/ 2147483647 w 803"/>
              <a:gd name="T107" fmla="*/ 2147483647 h 1296"/>
              <a:gd name="T108" fmla="*/ 2147483647 w 803"/>
              <a:gd name="T109" fmla="*/ 2147483647 h 1296"/>
              <a:gd name="T110" fmla="*/ 2147483647 w 803"/>
              <a:gd name="T111" fmla="*/ 2147483647 h 1296"/>
              <a:gd name="T112" fmla="*/ 2147483647 w 803"/>
              <a:gd name="T113" fmla="*/ 2147483647 h 1296"/>
              <a:gd name="T114" fmla="*/ 2147483647 w 803"/>
              <a:gd name="T115" fmla="*/ 2147483647 h 1296"/>
              <a:gd name="T116" fmla="*/ 2147483647 w 803"/>
              <a:gd name="T117" fmla="*/ 2147483647 h 1296"/>
              <a:gd name="T118" fmla="*/ 2147483647 w 803"/>
              <a:gd name="T119" fmla="*/ 2147483647 h 12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03"/>
              <a:gd name="T181" fmla="*/ 0 h 1296"/>
              <a:gd name="T182" fmla="*/ 803 w 803"/>
              <a:gd name="T183" fmla="*/ 1296 h 12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03" h="1296">
                <a:moveTo>
                  <a:pt x="669" y="30"/>
                </a:moveTo>
                <a:lnTo>
                  <a:pt x="673" y="24"/>
                </a:lnTo>
                <a:lnTo>
                  <a:pt x="676" y="19"/>
                </a:lnTo>
                <a:lnTo>
                  <a:pt x="679" y="15"/>
                </a:lnTo>
                <a:lnTo>
                  <a:pt x="682" y="11"/>
                </a:lnTo>
                <a:lnTo>
                  <a:pt x="685" y="7"/>
                </a:lnTo>
                <a:lnTo>
                  <a:pt x="688" y="5"/>
                </a:lnTo>
                <a:lnTo>
                  <a:pt x="690" y="3"/>
                </a:lnTo>
                <a:lnTo>
                  <a:pt x="692" y="1"/>
                </a:lnTo>
                <a:lnTo>
                  <a:pt x="694" y="0"/>
                </a:lnTo>
                <a:lnTo>
                  <a:pt x="695" y="0"/>
                </a:lnTo>
                <a:lnTo>
                  <a:pt x="697" y="1"/>
                </a:lnTo>
                <a:lnTo>
                  <a:pt x="698" y="2"/>
                </a:lnTo>
                <a:lnTo>
                  <a:pt x="699" y="4"/>
                </a:lnTo>
                <a:lnTo>
                  <a:pt x="699" y="8"/>
                </a:lnTo>
                <a:lnTo>
                  <a:pt x="700" y="11"/>
                </a:lnTo>
                <a:lnTo>
                  <a:pt x="700" y="16"/>
                </a:lnTo>
                <a:lnTo>
                  <a:pt x="700" y="21"/>
                </a:lnTo>
                <a:lnTo>
                  <a:pt x="701" y="27"/>
                </a:lnTo>
                <a:lnTo>
                  <a:pt x="702" y="34"/>
                </a:lnTo>
                <a:lnTo>
                  <a:pt x="704" y="41"/>
                </a:lnTo>
                <a:lnTo>
                  <a:pt x="705" y="48"/>
                </a:lnTo>
                <a:lnTo>
                  <a:pt x="706" y="55"/>
                </a:lnTo>
                <a:lnTo>
                  <a:pt x="708" y="63"/>
                </a:lnTo>
                <a:lnTo>
                  <a:pt x="710" y="71"/>
                </a:lnTo>
                <a:lnTo>
                  <a:pt x="711" y="79"/>
                </a:lnTo>
                <a:lnTo>
                  <a:pt x="713" y="87"/>
                </a:lnTo>
                <a:lnTo>
                  <a:pt x="715" y="96"/>
                </a:lnTo>
                <a:lnTo>
                  <a:pt x="718" y="104"/>
                </a:lnTo>
                <a:lnTo>
                  <a:pt x="720" y="112"/>
                </a:lnTo>
                <a:lnTo>
                  <a:pt x="722" y="120"/>
                </a:lnTo>
                <a:lnTo>
                  <a:pt x="725" y="128"/>
                </a:lnTo>
                <a:lnTo>
                  <a:pt x="727" y="136"/>
                </a:lnTo>
                <a:lnTo>
                  <a:pt x="731" y="149"/>
                </a:lnTo>
                <a:lnTo>
                  <a:pt x="733" y="162"/>
                </a:lnTo>
                <a:lnTo>
                  <a:pt x="735" y="175"/>
                </a:lnTo>
                <a:lnTo>
                  <a:pt x="737" y="188"/>
                </a:lnTo>
                <a:lnTo>
                  <a:pt x="737" y="201"/>
                </a:lnTo>
                <a:lnTo>
                  <a:pt x="738" y="215"/>
                </a:lnTo>
                <a:lnTo>
                  <a:pt x="738" y="229"/>
                </a:lnTo>
                <a:lnTo>
                  <a:pt x="737" y="244"/>
                </a:lnTo>
                <a:lnTo>
                  <a:pt x="737" y="259"/>
                </a:lnTo>
                <a:lnTo>
                  <a:pt x="737" y="274"/>
                </a:lnTo>
                <a:lnTo>
                  <a:pt x="736" y="290"/>
                </a:lnTo>
                <a:lnTo>
                  <a:pt x="736" y="306"/>
                </a:lnTo>
                <a:lnTo>
                  <a:pt x="736" y="323"/>
                </a:lnTo>
                <a:lnTo>
                  <a:pt x="736" y="341"/>
                </a:lnTo>
                <a:lnTo>
                  <a:pt x="736" y="360"/>
                </a:lnTo>
                <a:lnTo>
                  <a:pt x="738" y="379"/>
                </a:lnTo>
                <a:lnTo>
                  <a:pt x="739" y="400"/>
                </a:lnTo>
                <a:lnTo>
                  <a:pt x="741" y="420"/>
                </a:lnTo>
                <a:lnTo>
                  <a:pt x="745" y="442"/>
                </a:lnTo>
                <a:lnTo>
                  <a:pt x="748" y="463"/>
                </a:lnTo>
                <a:lnTo>
                  <a:pt x="752" y="485"/>
                </a:lnTo>
                <a:lnTo>
                  <a:pt x="756" y="508"/>
                </a:lnTo>
                <a:lnTo>
                  <a:pt x="761" y="531"/>
                </a:lnTo>
                <a:lnTo>
                  <a:pt x="765" y="555"/>
                </a:lnTo>
                <a:lnTo>
                  <a:pt x="770" y="580"/>
                </a:lnTo>
                <a:lnTo>
                  <a:pt x="775" y="605"/>
                </a:lnTo>
                <a:lnTo>
                  <a:pt x="779" y="630"/>
                </a:lnTo>
                <a:lnTo>
                  <a:pt x="783" y="656"/>
                </a:lnTo>
                <a:lnTo>
                  <a:pt x="787" y="683"/>
                </a:lnTo>
                <a:lnTo>
                  <a:pt x="791" y="710"/>
                </a:lnTo>
                <a:lnTo>
                  <a:pt x="793" y="738"/>
                </a:lnTo>
                <a:lnTo>
                  <a:pt x="796" y="767"/>
                </a:lnTo>
                <a:lnTo>
                  <a:pt x="797" y="795"/>
                </a:lnTo>
                <a:lnTo>
                  <a:pt x="799" y="821"/>
                </a:lnTo>
                <a:lnTo>
                  <a:pt x="800" y="844"/>
                </a:lnTo>
                <a:lnTo>
                  <a:pt x="801" y="866"/>
                </a:lnTo>
                <a:lnTo>
                  <a:pt x="802" y="886"/>
                </a:lnTo>
                <a:lnTo>
                  <a:pt x="802" y="905"/>
                </a:lnTo>
                <a:lnTo>
                  <a:pt x="802" y="921"/>
                </a:lnTo>
                <a:lnTo>
                  <a:pt x="802" y="936"/>
                </a:lnTo>
                <a:lnTo>
                  <a:pt x="802" y="950"/>
                </a:lnTo>
                <a:lnTo>
                  <a:pt x="801" y="962"/>
                </a:lnTo>
                <a:lnTo>
                  <a:pt x="801" y="973"/>
                </a:lnTo>
                <a:lnTo>
                  <a:pt x="800" y="982"/>
                </a:lnTo>
                <a:lnTo>
                  <a:pt x="799" y="991"/>
                </a:lnTo>
                <a:lnTo>
                  <a:pt x="798" y="998"/>
                </a:lnTo>
                <a:lnTo>
                  <a:pt x="797" y="1005"/>
                </a:lnTo>
                <a:lnTo>
                  <a:pt x="796" y="1010"/>
                </a:lnTo>
                <a:lnTo>
                  <a:pt x="793" y="1017"/>
                </a:lnTo>
                <a:lnTo>
                  <a:pt x="788" y="1027"/>
                </a:lnTo>
                <a:lnTo>
                  <a:pt x="783" y="1040"/>
                </a:lnTo>
                <a:lnTo>
                  <a:pt x="776" y="1056"/>
                </a:lnTo>
                <a:lnTo>
                  <a:pt x="768" y="1074"/>
                </a:lnTo>
                <a:lnTo>
                  <a:pt x="759" y="1094"/>
                </a:lnTo>
                <a:lnTo>
                  <a:pt x="750" y="1115"/>
                </a:lnTo>
                <a:lnTo>
                  <a:pt x="740" y="1137"/>
                </a:lnTo>
                <a:lnTo>
                  <a:pt x="721" y="1183"/>
                </a:lnTo>
                <a:lnTo>
                  <a:pt x="712" y="1205"/>
                </a:lnTo>
                <a:lnTo>
                  <a:pt x="703" y="1226"/>
                </a:lnTo>
                <a:lnTo>
                  <a:pt x="695" y="1247"/>
                </a:lnTo>
                <a:lnTo>
                  <a:pt x="689" y="1265"/>
                </a:lnTo>
                <a:lnTo>
                  <a:pt x="683" y="1281"/>
                </a:lnTo>
                <a:lnTo>
                  <a:pt x="679" y="1295"/>
                </a:lnTo>
                <a:lnTo>
                  <a:pt x="59" y="1295"/>
                </a:lnTo>
                <a:lnTo>
                  <a:pt x="66" y="1274"/>
                </a:lnTo>
                <a:lnTo>
                  <a:pt x="73" y="1254"/>
                </a:lnTo>
                <a:lnTo>
                  <a:pt x="80" y="1237"/>
                </a:lnTo>
                <a:lnTo>
                  <a:pt x="88" y="1222"/>
                </a:lnTo>
                <a:lnTo>
                  <a:pt x="95" y="1208"/>
                </a:lnTo>
                <a:lnTo>
                  <a:pt x="102" y="1196"/>
                </a:lnTo>
                <a:lnTo>
                  <a:pt x="109" y="1185"/>
                </a:lnTo>
                <a:lnTo>
                  <a:pt x="117" y="1176"/>
                </a:lnTo>
                <a:lnTo>
                  <a:pt x="124" y="1167"/>
                </a:lnTo>
                <a:lnTo>
                  <a:pt x="131" y="1160"/>
                </a:lnTo>
                <a:lnTo>
                  <a:pt x="138" y="1153"/>
                </a:lnTo>
                <a:lnTo>
                  <a:pt x="145" y="1146"/>
                </a:lnTo>
                <a:lnTo>
                  <a:pt x="152" y="1141"/>
                </a:lnTo>
                <a:lnTo>
                  <a:pt x="159" y="1135"/>
                </a:lnTo>
                <a:lnTo>
                  <a:pt x="165" y="1129"/>
                </a:lnTo>
                <a:lnTo>
                  <a:pt x="172" y="1123"/>
                </a:lnTo>
                <a:lnTo>
                  <a:pt x="154" y="1126"/>
                </a:lnTo>
                <a:lnTo>
                  <a:pt x="137" y="1126"/>
                </a:lnTo>
                <a:lnTo>
                  <a:pt x="121" y="1123"/>
                </a:lnTo>
                <a:lnTo>
                  <a:pt x="105" y="1119"/>
                </a:lnTo>
                <a:lnTo>
                  <a:pt x="90" y="1113"/>
                </a:lnTo>
                <a:lnTo>
                  <a:pt x="76" y="1105"/>
                </a:lnTo>
                <a:lnTo>
                  <a:pt x="63" y="1095"/>
                </a:lnTo>
                <a:lnTo>
                  <a:pt x="51" y="1085"/>
                </a:lnTo>
                <a:lnTo>
                  <a:pt x="41" y="1073"/>
                </a:lnTo>
                <a:lnTo>
                  <a:pt x="31" y="1061"/>
                </a:lnTo>
                <a:lnTo>
                  <a:pt x="22" y="1048"/>
                </a:lnTo>
                <a:lnTo>
                  <a:pt x="15" y="1035"/>
                </a:lnTo>
                <a:lnTo>
                  <a:pt x="9" y="1022"/>
                </a:lnTo>
                <a:lnTo>
                  <a:pt x="5" y="1010"/>
                </a:lnTo>
                <a:lnTo>
                  <a:pt x="2" y="998"/>
                </a:lnTo>
                <a:lnTo>
                  <a:pt x="0" y="986"/>
                </a:lnTo>
                <a:lnTo>
                  <a:pt x="0" y="976"/>
                </a:lnTo>
                <a:lnTo>
                  <a:pt x="0" y="967"/>
                </a:lnTo>
                <a:lnTo>
                  <a:pt x="0" y="960"/>
                </a:lnTo>
                <a:lnTo>
                  <a:pt x="1" y="954"/>
                </a:lnTo>
                <a:lnTo>
                  <a:pt x="2" y="950"/>
                </a:lnTo>
                <a:lnTo>
                  <a:pt x="3" y="946"/>
                </a:lnTo>
                <a:lnTo>
                  <a:pt x="5" y="943"/>
                </a:lnTo>
                <a:lnTo>
                  <a:pt x="7" y="940"/>
                </a:lnTo>
                <a:lnTo>
                  <a:pt x="8" y="938"/>
                </a:lnTo>
                <a:lnTo>
                  <a:pt x="10" y="935"/>
                </a:lnTo>
                <a:lnTo>
                  <a:pt x="11" y="932"/>
                </a:lnTo>
                <a:lnTo>
                  <a:pt x="13" y="929"/>
                </a:lnTo>
                <a:lnTo>
                  <a:pt x="15" y="924"/>
                </a:lnTo>
                <a:lnTo>
                  <a:pt x="16" y="919"/>
                </a:lnTo>
                <a:lnTo>
                  <a:pt x="17" y="912"/>
                </a:lnTo>
                <a:lnTo>
                  <a:pt x="18" y="904"/>
                </a:lnTo>
                <a:lnTo>
                  <a:pt x="18" y="896"/>
                </a:lnTo>
                <a:lnTo>
                  <a:pt x="18" y="887"/>
                </a:lnTo>
                <a:lnTo>
                  <a:pt x="18" y="877"/>
                </a:lnTo>
                <a:lnTo>
                  <a:pt x="19" y="868"/>
                </a:lnTo>
                <a:lnTo>
                  <a:pt x="20" y="858"/>
                </a:lnTo>
                <a:lnTo>
                  <a:pt x="21" y="849"/>
                </a:lnTo>
                <a:lnTo>
                  <a:pt x="22" y="839"/>
                </a:lnTo>
                <a:lnTo>
                  <a:pt x="24" y="830"/>
                </a:lnTo>
                <a:lnTo>
                  <a:pt x="25" y="820"/>
                </a:lnTo>
                <a:lnTo>
                  <a:pt x="27" y="812"/>
                </a:lnTo>
                <a:lnTo>
                  <a:pt x="30" y="803"/>
                </a:lnTo>
                <a:lnTo>
                  <a:pt x="32" y="795"/>
                </a:lnTo>
                <a:lnTo>
                  <a:pt x="35" y="788"/>
                </a:lnTo>
                <a:lnTo>
                  <a:pt x="38" y="781"/>
                </a:lnTo>
                <a:lnTo>
                  <a:pt x="41" y="775"/>
                </a:lnTo>
                <a:lnTo>
                  <a:pt x="45" y="770"/>
                </a:lnTo>
                <a:lnTo>
                  <a:pt x="48" y="744"/>
                </a:lnTo>
                <a:lnTo>
                  <a:pt x="53" y="719"/>
                </a:lnTo>
                <a:lnTo>
                  <a:pt x="58" y="695"/>
                </a:lnTo>
                <a:lnTo>
                  <a:pt x="65" y="672"/>
                </a:lnTo>
                <a:lnTo>
                  <a:pt x="72" y="650"/>
                </a:lnTo>
                <a:lnTo>
                  <a:pt x="80" y="628"/>
                </a:lnTo>
                <a:lnTo>
                  <a:pt x="89" y="608"/>
                </a:lnTo>
                <a:lnTo>
                  <a:pt x="98" y="587"/>
                </a:lnTo>
                <a:lnTo>
                  <a:pt x="108" y="567"/>
                </a:lnTo>
                <a:lnTo>
                  <a:pt x="117" y="548"/>
                </a:lnTo>
                <a:lnTo>
                  <a:pt x="127" y="528"/>
                </a:lnTo>
                <a:lnTo>
                  <a:pt x="137" y="509"/>
                </a:lnTo>
                <a:lnTo>
                  <a:pt x="146" y="489"/>
                </a:lnTo>
                <a:lnTo>
                  <a:pt x="155" y="469"/>
                </a:lnTo>
                <a:lnTo>
                  <a:pt x="164" y="448"/>
                </a:lnTo>
                <a:lnTo>
                  <a:pt x="172" y="428"/>
                </a:lnTo>
                <a:lnTo>
                  <a:pt x="180" y="405"/>
                </a:lnTo>
                <a:lnTo>
                  <a:pt x="190" y="383"/>
                </a:lnTo>
                <a:lnTo>
                  <a:pt x="199" y="361"/>
                </a:lnTo>
                <a:lnTo>
                  <a:pt x="209" y="338"/>
                </a:lnTo>
                <a:lnTo>
                  <a:pt x="219" y="317"/>
                </a:lnTo>
                <a:lnTo>
                  <a:pt x="230" y="295"/>
                </a:lnTo>
                <a:lnTo>
                  <a:pt x="241" y="274"/>
                </a:lnTo>
                <a:lnTo>
                  <a:pt x="252" y="255"/>
                </a:lnTo>
                <a:lnTo>
                  <a:pt x="264" y="236"/>
                </a:lnTo>
                <a:lnTo>
                  <a:pt x="276" y="219"/>
                </a:lnTo>
                <a:lnTo>
                  <a:pt x="289" y="204"/>
                </a:lnTo>
                <a:lnTo>
                  <a:pt x="301" y="190"/>
                </a:lnTo>
                <a:lnTo>
                  <a:pt x="314" y="178"/>
                </a:lnTo>
                <a:lnTo>
                  <a:pt x="327" y="168"/>
                </a:lnTo>
                <a:lnTo>
                  <a:pt x="340" y="161"/>
                </a:lnTo>
                <a:lnTo>
                  <a:pt x="354" y="157"/>
                </a:lnTo>
                <a:lnTo>
                  <a:pt x="360" y="156"/>
                </a:lnTo>
                <a:lnTo>
                  <a:pt x="365" y="155"/>
                </a:lnTo>
                <a:lnTo>
                  <a:pt x="371" y="154"/>
                </a:lnTo>
                <a:lnTo>
                  <a:pt x="375" y="154"/>
                </a:lnTo>
                <a:lnTo>
                  <a:pt x="380" y="154"/>
                </a:lnTo>
                <a:lnTo>
                  <a:pt x="384" y="154"/>
                </a:lnTo>
                <a:lnTo>
                  <a:pt x="388" y="155"/>
                </a:lnTo>
                <a:lnTo>
                  <a:pt x="392" y="155"/>
                </a:lnTo>
                <a:lnTo>
                  <a:pt x="395" y="155"/>
                </a:lnTo>
                <a:lnTo>
                  <a:pt x="399" y="155"/>
                </a:lnTo>
                <a:lnTo>
                  <a:pt x="402" y="156"/>
                </a:lnTo>
                <a:lnTo>
                  <a:pt x="406" y="156"/>
                </a:lnTo>
                <a:lnTo>
                  <a:pt x="410" y="155"/>
                </a:lnTo>
                <a:lnTo>
                  <a:pt x="414" y="155"/>
                </a:lnTo>
                <a:lnTo>
                  <a:pt x="418" y="154"/>
                </a:lnTo>
                <a:lnTo>
                  <a:pt x="422" y="153"/>
                </a:lnTo>
                <a:lnTo>
                  <a:pt x="427" y="152"/>
                </a:lnTo>
                <a:lnTo>
                  <a:pt x="434" y="150"/>
                </a:lnTo>
                <a:lnTo>
                  <a:pt x="443" y="147"/>
                </a:lnTo>
                <a:lnTo>
                  <a:pt x="452" y="145"/>
                </a:lnTo>
                <a:lnTo>
                  <a:pt x="463" y="142"/>
                </a:lnTo>
                <a:lnTo>
                  <a:pt x="474" y="139"/>
                </a:lnTo>
                <a:lnTo>
                  <a:pt x="486" y="136"/>
                </a:lnTo>
                <a:lnTo>
                  <a:pt x="499" y="133"/>
                </a:lnTo>
                <a:lnTo>
                  <a:pt x="512" y="130"/>
                </a:lnTo>
                <a:lnTo>
                  <a:pt x="525" y="126"/>
                </a:lnTo>
                <a:lnTo>
                  <a:pt x="538" y="123"/>
                </a:lnTo>
                <a:lnTo>
                  <a:pt x="551" y="120"/>
                </a:lnTo>
                <a:lnTo>
                  <a:pt x="564" y="118"/>
                </a:lnTo>
                <a:lnTo>
                  <a:pt x="576" y="116"/>
                </a:lnTo>
                <a:lnTo>
                  <a:pt x="587" y="114"/>
                </a:lnTo>
                <a:lnTo>
                  <a:pt x="597" y="112"/>
                </a:lnTo>
                <a:lnTo>
                  <a:pt x="600" y="105"/>
                </a:lnTo>
                <a:lnTo>
                  <a:pt x="604" y="99"/>
                </a:lnTo>
                <a:lnTo>
                  <a:pt x="609" y="92"/>
                </a:lnTo>
                <a:lnTo>
                  <a:pt x="613" y="86"/>
                </a:lnTo>
                <a:lnTo>
                  <a:pt x="618" y="80"/>
                </a:lnTo>
                <a:lnTo>
                  <a:pt x="624" y="75"/>
                </a:lnTo>
                <a:lnTo>
                  <a:pt x="629" y="70"/>
                </a:lnTo>
                <a:lnTo>
                  <a:pt x="634" y="65"/>
                </a:lnTo>
                <a:lnTo>
                  <a:pt x="639" y="60"/>
                </a:lnTo>
                <a:lnTo>
                  <a:pt x="645" y="55"/>
                </a:lnTo>
                <a:lnTo>
                  <a:pt x="650" y="50"/>
                </a:lnTo>
                <a:lnTo>
                  <a:pt x="654" y="46"/>
                </a:lnTo>
                <a:lnTo>
                  <a:pt x="659" y="42"/>
                </a:lnTo>
                <a:lnTo>
                  <a:pt x="662" y="38"/>
                </a:lnTo>
                <a:lnTo>
                  <a:pt x="666" y="34"/>
                </a:lnTo>
                <a:lnTo>
                  <a:pt x="669" y="30"/>
                </a:lnTo>
              </a:path>
            </a:pathLst>
          </a:custGeom>
          <a:solidFill>
            <a:srgbClr val="F2E5D8"/>
          </a:solidFill>
          <a:ln w="12700" cap="rnd" cmpd="sng">
            <a:solidFill>
              <a:srgbClr val="000000"/>
            </a:solidFill>
            <a:prstDash val="solid"/>
            <a:round/>
            <a:headEnd type="none" w="med" len="med"/>
            <a:tailEnd type="none" w="med" len="med"/>
          </a:ln>
        </p:spPr>
        <p:txBody>
          <a:bodyPr/>
          <a:lstStyle/>
          <a:p>
            <a:endParaRPr lang="en-US"/>
          </a:p>
        </p:txBody>
      </p:sp>
      <p:sp>
        <p:nvSpPr>
          <p:cNvPr id="7278" name="Freeform 110"/>
          <p:cNvSpPr>
            <a:spLocks/>
          </p:cNvSpPr>
          <p:nvPr/>
        </p:nvSpPr>
        <p:spPr bwMode="auto">
          <a:xfrm>
            <a:off x="5326063" y="6294438"/>
            <a:ext cx="641350" cy="403225"/>
          </a:xfrm>
          <a:custGeom>
            <a:avLst/>
            <a:gdLst>
              <a:gd name="T0" fmla="*/ 2147483647 w 404"/>
              <a:gd name="T1" fmla="*/ 2147483647 h 254"/>
              <a:gd name="T2" fmla="*/ 2147483647 w 404"/>
              <a:gd name="T3" fmla="*/ 2147483647 h 254"/>
              <a:gd name="T4" fmla="*/ 2147483647 w 404"/>
              <a:gd name="T5" fmla="*/ 2147483647 h 254"/>
              <a:gd name="T6" fmla="*/ 2147483647 w 404"/>
              <a:gd name="T7" fmla="*/ 2147483647 h 254"/>
              <a:gd name="T8" fmla="*/ 2147483647 w 404"/>
              <a:gd name="T9" fmla="*/ 2147483647 h 254"/>
              <a:gd name="T10" fmla="*/ 2147483647 w 404"/>
              <a:gd name="T11" fmla="*/ 2147483647 h 254"/>
              <a:gd name="T12" fmla="*/ 2147483647 w 404"/>
              <a:gd name="T13" fmla="*/ 2147483647 h 254"/>
              <a:gd name="T14" fmla="*/ 2147483647 w 404"/>
              <a:gd name="T15" fmla="*/ 2147483647 h 254"/>
              <a:gd name="T16" fmla="*/ 2147483647 w 404"/>
              <a:gd name="T17" fmla="*/ 2147483647 h 254"/>
              <a:gd name="T18" fmla="*/ 2147483647 w 404"/>
              <a:gd name="T19" fmla="*/ 2147483647 h 254"/>
              <a:gd name="T20" fmla="*/ 2147483647 w 404"/>
              <a:gd name="T21" fmla="*/ 2147483647 h 254"/>
              <a:gd name="T22" fmla="*/ 2147483647 w 404"/>
              <a:gd name="T23" fmla="*/ 2147483647 h 254"/>
              <a:gd name="T24" fmla="*/ 2147483647 w 404"/>
              <a:gd name="T25" fmla="*/ 2147483647 h 254"/>
              <a:gd name="T26" fmla="*/ 2147483647 w 404"/>
              <a:gd name="T27" fmla="*/ 2147483647 h 254"/>
              <a:gd name="T28" fmla="*/ 2147483647 w 404"/>
              <a:gd name="T29" fmla="*/ 2147483647 h 254"/>
              <a:gd name="T30" fmla="*/ 2147483647 w 404"/>
              <a:gd name="T31" fmla="*/ 2147483647 h 254"/>
              <a:gd name="T32" fmla="*/ 2147483647 w 404"/>
              <a:gd name="T33" fmla="*/ 2147483647 h 254"/>
              <a:gd name="T34" fmla="*/ 2147483647 w 404"/>
              <a:gd name="T35" fmla="*/ 2147483647 h 254"/>
              <a:gd name="T36" fmla="*/ 2147483647 w 404"/>
              <a:gd name="T37" fmla="*/ 2147483647 h 254"/>
              <a:gd name="T38" fmla="*/ 2147483647 w 404"/>
              <a:gd name="T39" fmla="*/ 2147483647 h 254"/>
              <a:gd name="T40" fmla="*/ 2147483647 w 404"/>
              <a:gd name="T41" fmla="*/ 2147483647 h 254"/>
              <a:gd name="T42" fmla="*/ 2147483647 w 404"/>
              <a:gd name="T43" fmla="*/ 2147483647 h 254"/>
              <a:gd name="T44" fmla="*/ 2147483647 w 404"/>
              <a:gd name="T45" fmla="*/ 2147483647 h 254"/>
              <a:gd name="T46" fmla="*/ 2147483647 w 404"/>
              <a:gd name="T47" fmla="*/ 2147483647 h 254"/>
              <a:gd name="T48" fmla="*/ 2147483647 w 404"/>
              <a:gd name="T49" fmla="*/ 2147483647 h 254"/>
              <a:gd name="T50" fmla="*/ 2147483647 w 404"/>
              <a:gd name="T51" fmla="*/ 2147483647 h 254"/>
              <a:gd name="T52" fmla="*/ 2147483647 w 404"/>
              <a:gd name="T53" fmla="*/ 2147483647 h 254"/>
              <a:gd name="T54" fmla="*/ 2147483647 w 404"/>
              <a:gd name="T55" fmla="*/ 2147483647 h 254"/>
              <a:gd name="T56" fmla="*/ 2147483647 w 404"/>
              <a:gd name="T57" fmla="*/ 2147483647 h 254"/>
              <a:gd name="T58" fmla="*/ 2147483647 w 404"/>
              <a:gd name="T59" fmla="*/ 2147483647 h 254"/>
              <a:gd name="T60" fmla="*/ 2147483647 w 404"/>
              <a:gd name="T61" fmla="*/ 2147483647 h 254"/>
              <a:gd name="T62" fmla="*/ 2147483647 w 404"/>
              <a:gd name="T63" fmla="*/ 2147483647 h 2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4"/>
              <a:gd name="T97" fmla="*/ 0 h 254"/>
              <a:gd name="T98" fmla="*/ 404 w 404"/>
              <a:gd name="T99" fmla="*/ 254 h 2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4" h="254">
                <a:moveTo>
                  <a:pt x="381" y="0"/>
                </a:moveTo>
                <a:lnTo>
                  <a:pt x="384" y="16"/>
                </a:lnTo>
                <a:lnTo>
                  <a:pt x="388" y="31"/>
                </a:lnTo>
                <a:lnTo>
                  <a:pt x="392" y="45"/>
                </a:lnTo>
                <a:lnTo>
                  <a:pt x="396" y="58"/>
                </a:lnTo>
                <a:lnTo>
                  <a:pt x="400" y="70"/>
                </a:lnTo>
                <a:lnTo>
                  <a:pt x="402" y="82"/>
                </a:lnTo>
                <a:lnTo>
                  <a:pt x="403" y="93"/>
                </a:lnTo>
                <a:lnTo>
                  <a:pt x="402" y="104"/>
                </a:lnTo>
                <a:lnTo>
                  <a:pt x="399" y="114"/>
                </a:lnTo>
                <a:lnTo>
                  <a:pt x="393" y="125"/>
                </a:lnTo>
                <a:lnTo>
                  <a:pt x="383" y="137"/>
                </a:lnTo>
                <a:lnTo>
                  <a:pt x="370" y="148"/>
                </a:lnTo>
                <a:lnTo>
                  <a:pt x="354" y="160"/>
                </a:lnTo>
                <a:lnTo>
                  <a:pt x="332" y="173"/>
                </a:lnTo>
                <a:lnTo>
                  <a:pt x="305" y="186"/>
                </a:lnTo>
                <a:lnTo>
                  <a:pt x="274" y="200"/>
                </a:lnTo>
                <a:lnTo>
                  <a:pt x="240" y="215"/>
                </a:lnTo>
                <a:lnTo>
                  <a:pt x="211" y="226"/>
                </a:lnTo>
                <a:lnTo>
                  <a:pt x="183" y="235"/>
                </a:lnTo>
                <a:lnTo>
                  <a:pt x="159" y="243"/>
                </a:lnTo>
                <a:lnTo>
                  <a:pt x="136" y="248"/>
                </a:lnTo>
                <a:lnTo>
                  <a:pt x="116" y="252"/>
                </a:lnTo>
                <a:lnTo>
                  <a:pt x="100" y="253"/>
                </a:lnTo>
                <a:lnTo>
                  <a:pt x="85" y="253"/>
                </a:lnTo>
                <a:lnTo>
                  <a:pt x="73" y="251"/>
                </a:lnTo>
                <a:lnTo>
                  <a:pt x="63" y="248"/>
                </a:lnTo>
                <a:lnTo>
                  <a:pt x="56" y="243"/>
                </a:lnTo>
                <a:lnTo>
                  <a:pt x="51" y="237"/>
                </a:lnTo>
                <a:lnTo>
                  <a:pt x="48" y="230"/>
                </a:lnTo>
                <a:lnTo>
                  <a:pt x="48" y="221"/>
                </a:lnTo>
                <a:lnTo>
                  <a:pt x="50" y="211"/>
                </a:lnTo>
                <a:lnTo>
                  <a:pt x="54" y="200"/>
                </a:lnTo>
                <a:lnTo>
                  <a:pt x="57" y="190"/>
                </a:lnTo>
                <a:lnTo>
                  <a:pt x="58" y="181"/>
                </a:lnTo>
                <a:lnTo>
                  <a:pt x="54" y="172"/>
                </a:lnTo>
                <a:lnTo>
                  <a:pt x="49" y="165"/>
                </a:lnTo>
                <a:lnTo>
                  <a:pt x="42" y="159"/>
                </a:lnTo>
                <a:lnTo>
                  <a:pt x="34" y="154"/>
                </a:lnTo>
                <a:lnTo>
                  <a:pt x="26" y="149"/>
                </a:lnTo>
                <a:lnTo>
                  <a:pt x="18" y="147"/>
                </a:lnTo>
                <a:lnTo>
                  <a:pt x="10" y="144"/>
                </a:lnTo>
                <a:lnTo>
                  <a:pt x="4" y="141"/>
                </a:lnTo>
                <a:lnTo>
                  <a:pt x="1" y="140"/>
                </a:lnTo>
                <a:lnTo>
                  <a:pt x="0" y="139"/>
                </a:lnTo>
                <a:lnTo>
                  <a:pt x="2" y="138"/>
                </a:lnTo>
                <a:lnTo>
                  <a:pt x="9" y="137"/>
                </a:lnTo>
                <a:lnTo>
                  <a:pt x="21" y="137"/>
                </a:lnTo>
                <a:lnTo>
                  <a:pt x="37" y="137"/>
                </a:lnTo>
                <a:lnTo>
                  <a:pt x="50" y="136"/>
                </a:lnTo>
                <a:lnTo>
                  <a:pt x="67" y="131"/>
                </a:lnTo>
                <a:lnTo>
                  <a:pt x="89" y="124"/>
                </a:lnTo>
                <a:lnTo>
                  <a:pt x="113" y="115"/>
                </a:lnTo>
                <a:lnTo>
                  <a:pt x="141" y="105"/>
                </a:lnTo>
                <a:lnTo>
                  <a:pt x="169" y="94"/>
                </a:lnTo>
                <a:lnTo>
                  <a:pt x="200" y="81"/>
                </a:lnTo>
                <a:lnTo>
                  <a:pt x="230" y="68"/>
                </a:lnTo>
                <a:lnTo>
                  <a:pt x="259" y="56"/>
                </a:lnTo>
                <a:lnTo>
                  <a:pt x="287" y="43"/>
                </a:lnTo>
                <a:lnTo>
                  <a:pt x="312" y="31"/>
                </a:lnTo>
                <a:lnTo>
                  <a:pt x="335" y="21"/>
                </a:lnTo>
                <a:lnTo>
                  <a:pt x="355" y="13"/>
                </a:lnTo>
                <a:lnTo>
                  <a:pt x="369" y="6"/>
                </a:lnTo>
                <a:lnTo>
                  <a:pt x="378" y="1"/>
                </a:lnTo>
                <a:lnTo>
                  <a:pt x="381" y="0"/>
                </a:lnTo>
              </a:path>
            </a:pathLst>
          </a:custGeom>
          <a:solidFill>
            <a:srgbClr val="CB98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79" name="Freeform 111"/>
          <p:cNvSpPr>
            <a:spLocks/>
          </p:cNvSpPr>
          <p:nvPr/>
        </p:nvSpPr>
        <p:spPr bwMode="auto">
          <a:xfrm>
            <a:off x="5792788" y="5913438"/>
            <a:ext cx="176212" cy="534987"/>
          </a:xfrm>
          <a:custGeom>
            <a:avLst/>
            <a:gdLst>
              <a:gd name="T0" fmla="*/ 2147483647 w 111"/>
              <a:gd name="T1" fmla="*/ 2147483647 h 337"/>
              <a:gd name="T2" fmla="*/ 0 w 111"/>
              <a:gd name="T3" fmla="*/ 2147483647 h 337"/>
              <a:gd name="T4" fmla="*/ 2147483647 w 111"/>
              <a:gd name="T5" fmla="*/ 2147483647 h 337"/>
              <a:gd name="T6" fmla="*/ 2147483647 w 111"/>
              <a:gd name="T7" fmla="*/ 2147483647 h 337"/>
              <a:gd name="T8" fmla="*/ 2147483647 w 111"/>
              <a:gd name="T9" fmla="*/ 2147483647 h 337"/>
              <a:gd name="T10" fmla="*/ 2147483647 w 111"/>
              <a:gd name="T11" fmla="*/ 2147483647 h 337"/>
              <a:gd name="T12" fmla="*/ 2147483647 w 111"/>
              <a:gd name="T13" fmla="*/ 2147483647 h 337"/>
              <a:gd name="T14" fmla="*/ 2147483647 w 111"/>
              <a:gd name="T15" fmla="*/ 2147483647 h 337"/>
              <a:gd name="T16" fmla="*/ 2147483647 w 111"/>
              <a:gd name="T17" fmla="*/ 2147483647 h 337"/>
              <a:gd name="T18" fmla="*/ 2147483647 w 111"/>
              <a:gd name="T19" fmla="*/ 2147483647 h 337"/>
              <a:gd name="T20" fmla="*/ 2147483647 w 111"/>
              <a:gd name="T21" fmla="*/ 2147483647 h 337"/>
              <a:gd name="T22" fmla="*/ 2147483647 w 111"/>
              <a:gd name="T23" fmla="*/ 2147483647 h 337"/>
              <a:gd name="T24" fmla="*/ 2147483647 w 111"/>
              <a:gd name="T25" fmla="*/ 2147483647 h 337"/>
              <a:gd name="T26" fmla="*/ 2147483647 w 111"/>
              <a:gd name="T27" fmla="*/ 2147483647 h 337"/>
              <a:gd name="T28" fmla="*/ 2147483647 w 111"/>
              <a:gd name="T29" fmla="*/ 2147483647 h 337"/>
              <a:gd name="T30" fmla="*/ 2147483647 w 111"/>
              <a:gd name="T31" fmla="*/ 2147483647 h 337"/>
              <a:gd name="T32" fmla="*/ 2147483647 w 111"/>
              <a:gd name="T33" fmla="*/ 2147483647 h 337"/>
              <a:gd name="T34" fmla="*/ 2147483647 w 111"/>
              <a:gd name="T35" fmla="*/ 2147483647 h 337"/>
              <a:gd name="T36" fmla="*/ 2147483647 w 111"/>
              <a:gd name="T37" fmla="*/ 2147483647 h 337"/>
              <a:gd name="T38" fmla="*/ 2147483647 w 111"/>
              <a:gd name="T39" fmla="*/ 2147483647 h 337"/>
              <a:gd name="T40" fmla="*/ 2147483647 w 111"/>
              <a:gd name="T41" fmla="*/ 2147483647 h 337"/>
              <a:gd name="T42" fmla="*/ 2147483647 w 111"/>
              <a:gd name="T43" fmla="*/ 2147483647 h 337"/>
              <a:gd name="T44" fmla="*/ 2147483647 w 111"/>
              <a:gd name="T45" fmla="*/ 2147483647 h 337"/>
              <a:gd name="T46" fmla="*/ 2147483647 w 111"/>
              <a:gd name="T47" fmla="*/ 2147483647 h 337"/>
              <a:gd name="T48" fmla="*/ 2147483647 w 111"/>
              <a:gd name="T49" fmla="*/ 2147483647 h 337"/>
              <a:gd name="T50" fmla="*/ 2147483647 w 111"/>
              <a:gd name="T51" fmla="*/ 2147483647 h 337"/>
              <a:gd name="T52" fmla="*/ 2147483647 w 111"/>
              <a:gd name="T53" fmla="*/ 2147483647 h 337"/>
              <a:gd name="T54" fmla="*/ 2147483647 w 111"/>
              <a:gd name="T55" fmla="*/ 2147483647 h 337"/>
              <a:gd name="T56" fmla="*/ 2147483647 w 111"/>
              <a:gd name="T57" fmla="*/ 2147483647 h 337"/>
              <a:gd name="T58" fmla="*/ 2147483647 w 111"/>
              <a:gd name="T59" fmla="*/ 2147483647 h 337"/>
              <a:gd name="T60" fmla="*/ 2147483647 w 111"/>
              <a:gd name="T61" fmla="*/ 2147483647 h 337"/>
              <a:gd name="T62" fmla="*/ 2147483647 w 111"/>
              <a:gd name="T63" fmla="*/ 2147483647 h 337"/>
              <a:gd name="T64" fmla="*/ 2147483647 w 111"/>
              <a:gd name="T65" fmla="*/ 2147483647 h 337"/>
              <a:gd name="T66" fmla="*/ 2147483647 w 111"/>
              <a:gd name="T67" fmla="*/ 2147483647 h 337"/>
              <a:gd name="T68" fmla="*/ 2147483647 w 111"/>
              <a:gd name="T69" fmla="*/ 2147483647 h 337"/>
              <a:gd name="T70" fmla="*/ 2147483647 w 111"/>
              <a:gd name="T71" fmla="*/ 2147483647 h 337"/>
              <a:gd name="T72" fmla="*/ 2147483647 w 111"/>
              <a:gd name="T73" fmla="*/ 2147483647 h 337"/>
              <a:gd name="T74" fmla="*/ 2147483647 w 111"/>
              <a:gd name="T75" fmla="*/ 2147483647 h 337"/>
              <a:gd name="T76" fmla="*/ 2147483647 w 111"/>
              <a:gd name="T77" fmla="*/ 0 h 337"/>
              <a:gd name="T78" fmla="*/ 2147483647 w 111"/>
              <a:gd name="T79" fmla="*/ 2147483647 h 3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1"/>
              <a:gd name="T121" fmla="*/ 0 h 337"/>
              <a:gd name="T122" fmla="*/ 111 w 111"/>
              <a:gd name="T123" fmla="*/ 337 h 3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1" h="337">
                <a:moveTo>
                  <a:pt x="8" y="6"/>
                </a:moveTo>
                <a:lnTo>
                  <a:pt x="3" y="20"/>
                </a:lnTo>
                <a:lnTo>
                  <a:pt x="1" y="32"/>
                </a:lnTo>
                <a:lnTo>
                  <a:pt x="0" y="46"/>
                </a:lnTo>
                <a:lnTo>
                  <a:pt x="0" y="61"/>
                </a:lnTo>
                <a:lnTo>
                  <a:pt x="2" y="76"/>
                </a:lnTo>
                <a:lnTo>
                  <a:pt x="4" y="90"/>
                </a:lnTo>
                <a:lnTo>
                  <a:pt x="7" y="105"/>
                </a:lnTo>
                <a:lnTo>
                  <a:pt x="9" y="120"/>
                </a:lnTo>
                <a:lnTo>
                  <a:pt x="13" y="135"/>
                </a:lnTo>
                <a:lnTo>
                  <a:pt x="16" y="148"/>
                </a:lnTo>
                <a:lnTo>
                  <a:pt x="20" y="163"/>
                </a:lnTo>
                <a:lnTo>
                  <a:pt x="23" y="176"/>
                </a:lnTo>
                <a:lnTo>
                  <a:pt x="25" y="190"/>
                </a:lnTo>
                <a:lnTo>
                  <a:pt x="27" y="202"/>
                </a:lnTo>
                <a:lnTo>
                  <a:pt x="28" y="214"/>
                </a:lnTo>
                <a:lnTo>
                  <a:pt x="27" y="225"/>
                </a:lnTo>
                <a:lnTo>
                  <a:pt x="27" y="237"/>
                </a:lnTo>
                <a:lnTo>
                  <a:pt x="28" y="248"/>
                </a:lnTo>
                <a:lnTo>
                  <a:pt x="29" y="258"/>
                </a:lnTo>
                <a:lnTo>
                  <a:pt x="31" y="268"/>
                </a:lnTo>
                <a:lnTo>
                  <a:pt x="35" y="278"/>
                </a:lnTo>
                <a:lnTo>
                  <a:pt x="39" y="287"/>
                </a:lnTo>
                <a:lnTo>
                  <a:pt x="43" y="296"/>
                </a:lnTo>
                <a:lnTo>
                  <a:pt x="47" y="304"/>
                </a:lnTo>
                <a:lnTo>
                  <a:pt x="52" y="310"/>
                </a:lnTo>
                <a:lnTo>
                  <a:pt x="57" y="317"/>
                </a:lnTo>
                <a:lnTo>
                  <a:pt x="63" y="323"/>
                </a:lnTo>
                <a:lnTo>
                  <a:pt x="67" y="327"/>
                </a:lnTo>
                <a:lnTo>
                  <a:pt x="72" y="331"/>
                </a:lnTo>
                <a:lnTo>
                  <a:pt x="77" y="334"/>
                </a:lnTo>
                <a:lnTo>
                  <a:pt x="82" y="336"/>
                </a:lnTo>
                <a:lnTo>
                  <a:pt x="85" y="336"/>
                </a:lnTo>
                <a:lnTo>
                  <a:pt x="89" y="335"/>
                </a:lnTo>
                <a:lnTo>
                  <a:pt x="92" y="333"/>
                </a:lnTo>
                <a:lnTo>
                  <a:pt x="95" y="329"/>
                </a:lnTo>
                <a:lnTo>
                  <a:pt x="99" y="324"/>
                </a:lnTo>
                <a:lnTo>
                  <a:pt x="101" y="317"/>
                </a:lnTo>
                <a:lnTo>
                  <a:pt x="103" y="310"/>
                </a:lnTo>
                <a:lnTo>
                  <a:pt x="105" y="303"/>
                </a:lnTo>
                <a:lnTo>
                  <a:pt x="107" y="295"/>
                </a:lnTo>
                <a:lnTo>
                  <a:pt x="108" y="286"/>
                </a:lnTo>
                <a:lnTo>
                  <a:pt x="109" y="277"/>
                </a:lnTo>
                <a:lnTo>
                  <a:pt x="110" y="268"/>
                </a:lnTo>
                <a:lnTo>
                  <a:pt x="110" y="259"/>
                </a:lnTo>
                <a:lnTo>
                  <a:pt x="109" y="252"/>
                </a:lnTo>
                <a:lnTo>
                  <a:pt x="108" y="245"/>
                </a:lnTo>
                <a:lnTo>
                  <a:pt x="107" y="238"/>
                </a:lnTo>
                <a:lnTo>
                  <a:pt x="104" y="232"/>
                </a:lnTo>
                <a:lnTo>
                  <a:pt x="103" y="226"/>
                </a:lnTo>
                <a:lnTo>
                  <a:pt x="101" y="218"/>
                </a:lnTo>
                <a:lnTo>
                  <a:pt x="101" y="209"/>
                </a:lnTo>
                <a:lnTo>
                  <a:pt x="101" y="199"/>
                </a:lnTo>
                <a:lnTo>
                  <a:pt x="100" y="189"/>
                </a:lnTo>
                <a:lnTo>
                  <a:pt x="99" y="178"/>
                </a:lnTo>
                <a:lnTo>
                  <a:pt x="99" y="166"/>
                </a:lnTo>
                <a:lnTo>
                  <a:pt x="98" y="154"/>
                </a:lnTo>
                <a:lnTo>
                  <a:pt x="97" y="141"/>
                </a:lnTo>
                <a:lnTo>
                  <a:pt x="95" y="130"/>
                </a:lnTo>
                <a:lnTo>
                  <a:pt x="93" y="118"/>
                </a:lnTo>
                <a:lnTo>
                  <a:pt x="91" y="105"/>
                </a:lnTo>
                <a:lnTo>
                  <a:pt x="88" y="94"/>
                </a:lnTo>
                <a:lnTo>
                  <a:pt x="84" y="84"/>
                </a:lnTo>
                <a:lnTo>
                  <a:pt x="81" y="73"/>
                </a:lnTo>
                <a:lnTo>
                  <a:pt x="76" y="64"/>
                </a:lnTo>
                <a:lnTo>
                  <a:pt x="69" y="55"/>
                </a:lnTo>
                <a:lnTo>
                  <a:pt x="64" y="47"/>
                </a:lnTo>
                <a:lnTo>
                  <a:pt x="59" y="39"/>
                </a:lnTo>
                <a:lnTo>
                  <a:pt x="53" y="31"/>
                </a:lnTo>
                <a:lnTo>
                  <a:pt x="48" y="26"/>
                </a:lnTo>
                <a:lnTo>
                  <a:pt x="44" y="20"/>
                </a:lnTo>
                <a:lnTo>
                  <a:pt x="40" y="14"/>
                </a:lnTo>
                <a:lnTo>
                  <a:pt x="35" y="10"/>
                </a:lnTo>
                <a:lnTo>
                  <a:pt x="31" y="6"/>
                </a:lnTo>
                <a:lnTo>
                  <a:pt x="28" y="3"/>
                </a:lnTo>
                <a:lnTo>
                  <a:pt x="24" y="1"/>
                </a:lnTo>
                <a:lnTo>
                  <a:pt x="20" y="0"/>
                </a:lnTo>
                <a:lnTo>
                  <a:pt x="17" y="0"/>
                </a:lnTo>
                <a:lnTo>
                  <a:pt x="13" y="1"/>
                </a:lnTo>
                <a:lnTo>
                  <a:pt x="10" y="3"/>
                </a:lnTo>
                <a:lnTo>
                  <a:pt x="8" y="6"/>
                </a:lnTo>
              </a:path>
            </a:pathLst>
          </a:custGeom>
          <a:solidFill>
            <a:srgbClr val="1E1E1E"/>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0" name="Freeform 112"/>
          <p:cNvSpPr>
            <a:spLocks/>
          </p:cNvSpPr>
          <p:nvPr/>
        </p:nvSpPr>
        <p:spPr bwMode="auto">
          <a:xfrm>
            <a:off x="5091113" y="6184900"/>
            <a:ext cx="836612" cy="371475"/>
          </a:xfrm>
          <a:custGeom>
            <a:avLst/>
            <a:gdLst>
              <a:gd name="T0" fmla="*/ 2147483647 w 527"/>
              <a:gd name="T1" fmla="*/ 2147483647 h 234"/>
              <a:gd name="T2" fmla="*/ 2147483647 w 527"/>
              <a:gd name="T3" fmla="*/ 2147483647 h 234"/>
              <a:gd name="T4" fmla="*/ 2147483647 w 527"/>
              <a:gd name="T5" fmla="*/ 2147483647 h 234"/>
              <a:gd name="T6" fmla="*/ 2147483647 w 527"/>
              <a:gd name="T7" fmla="*/ 2147483647 h 234"/>
              <a:gd name="T8" fmla="*/ 2147483647 w 527"/>
              <a:gd name="T9" fmla="*/ 2147483647 h 234"/>
              <a:gd name="T10" fmla="*/ 2147483647 w 527"/>
              <a:gd name="T11" fmla="*/ 2147483647 h 234"/>
              <a:gd name="T12" fmla="*/ 2147483647 w 527"/>
              <a:gd name="T13" fmla="*/ 2147483647 h 234"/>
              <a:gd name="T14" fmla="*/ 2147483647 w 527"/>
              <a:gd name="T15" fmla="*/ 2147483647 h 234"/>
              <a:gd name="T16" fmla="*/ 2147483647 w 527"/>
              <a:gd name="T17" fmla="*/ 2147483647 h 234"/>
              <a:gd name="T18" fmla="*/ 2147483647 w 527"/>
              <a:gd name="T19" fmla="*/ 2147483647 h 234"/>
              <a:gd name="T20" fmla="*/ 2147483647 w 527"/>
              <a:gd name="T21" fmla="*/ 2147483647 h 234"/>
              <a:gd name="T22" fmla="*/ 2147483647 w 527"/>
              <a:gd name="T23" fmla="*/ 2147483647 h 234"/>
              <a:gd name="T24" fmla="*/ 2147483647 w 527"/>
              <a:gd name="T25" fmla="*/ 2147483647 h 234"/>
              <a:gd name="T26" fmla="*/ 2147483647 w 527"/>
              <a:gd name="T27" fmla="*/ 2147483647 h 234"/>
              <a:gd name="T28" fmla="*/ 2147483647 w 527"/>
              <a:gd name="T29" fmla="*/ 2147483647 h 234"/>
              <a:gd name="T30" fmla="*/ 2147483647 w 527"/>
              <a:gd name="T31" fmla="*/ 2147483647 h 234"/>
              <a:gd name="T32" fmla="*/ 2147483647 w 527"/>
              <a:gd name="T33" fmla="*/ 2147483647 h 234"/>
              <a:gd name="T34" fmla="*/ 2147483647 w 527"/>
              <a:gd name="T35" fmla="*/ 2147483647 h 234"/>
              <a:gd name="T36" fmla="*/ 2147483647 w 527"/>
              <a:gd name="T37" fmla="*/ 2147483647 h 234"/>
              <a:gd name="T38" fmla="*/ 2147483647 w 527"/>
              <a:gd name="T39" fmla="*/ 2147483647 h 234"/>
              <a:gd name="T40" fmla="*/ 2147483647 w 527"/>
              <a:gd name="T41" fmla="*/ 2147483647 h 234"/>
              <a:gd name="T42" fmla="*/ 2147483647 w 527"/>
              <a:gd name="T43" fmla="*/ 2147483647 h 234"/>
              <a:gd name="T44" fmla="*/ 2147483647 w 527"/>
              <a:gd name="T45" fmla="*/ 2147483647 h 234"/>
              <a:gd name="T46" fmla="*/ 2147483647 w 527"/>
              <a:gd name="T47" fmla="*/ 2147483647 h 234"/>
              <a:gd name="T48" fmla="*/ 2147483647 w 527"/>
              <a:gd name="T49" fmla="*/ 2147483647 h 234"/>
              <a:gd name="T50" fmla="*/ 2147483647 w 527"/>
              <a:gd name="T51" fmla="*/ 2147483647 h 234"/>
              <a:gd name="T52" fmla="*/ 2147483647 w 527"/>
              <a:gd name="T53" fmla="*/ 2147483647 h 234"/>
              <a:gd name="T54" fmla="*/ 2147483647 w 527"/>
              <a:gd name="T55" fmla="*/ 2147483647 h 234"/>
              <a:gd name="T56" fmla="*/ 2147483647 w 527"/>
              <a:gd name="T57" fmla="*/ 2147483647 h 234"/>
              <a:gd name="T58" fmla="*/ 2147483647 w 527"/>
              <a:gd name="T59" fmla="*/ 2147483647 h 234"/>
              <a:gd name="T60" fmla="*/ 2147483647 w 527"/>
              <a:gd name="T61" fmla="*/ 2147483647 h 234"/>
              <a:gd name="T62" fmla="*/ 2147483647 w 527"/>
              <a:gd name="T63" fmla="*/ 2147483647 h 234"/>
              <a:gd name="T64" fmla="*/ 2147483647 w 527"/>
              <a:gd name="T65" fmla="*/ 2147483647 h 234"/>
              <a:gd name="T66" fmla="*/ 2147483647 w 527"/>
              <a:gd name="T67" fmla="*/ 2147483647 h 234"/>
              <a:gd name="T68" fmla="*/ 2147483647 w 527"/>
              <a:gd name="T69" fmla="*/ 2147483647 h 234"/>
              <a:gd name="T70" fmla="*/ 2147483647 w 527"/>
              <a:gd name="T71" fmla="*/ 2147483647 h 234"/>
              <a:gd name="T72" fmla="*/ 2147483647 w 527"/>
              <a:gd name="T73" fmla="*/ 2147483647 h 234"/>
              <a:gd name="T74" fmla="*/ 2147483647 w 527"/>
              <a:gd name="T75" fmla="*/ 2147483647 h 234"/>
              <a:gd name="T76" fmla="*/ 2147483647 w 527"/>
              <a:gd name="T77" fmla="*/ 2147483647 h 234"/>
              <a:gd name="T78" fmla="*/ 2147483647 w 527"/>
              <a:gd name="T79" fmla="*/ 2147483647 h 234"/>
              <a:gd name="T80" fmla="*/ 2147483647 w 527"/>
              <a:gd name="T81" fmla="*/ 2147483647 h 234"/>
              <a:gd name="T82" fmla="*/ 2147483647 w 527"/>
              <a:gd name="T83" fmla="*/ 2147483647 h 234"/>
              <a:gd name="T84" fmla="*/ 2147483647 w 527"/>
              <a:gd name="T85" fmla="*/ 2147483647 h 234"/>
              <a:gd name="T86" fmla="*/ 2147483647 w 527"/>
              <a:gd name="T87" fmla="*/ 2147483647 h 234"/>
              <a:gd name="T88" fmla="*/ 2147483647 w 527"/>
              <a:gd name="T89" fmla="*/ 2147483647 h 234"/>
              <a:gd name="T90" fmla="*/ 2147483647 w 527"/>
              <a:gd name="T91" fmla="*/ 2147483647 h 234"/>
              <a:gd name="T92" fmla="*/ 2147483647 w 527"/>
              <a:gd name="T93" fmla="*/ 2147483647 h 234"/>
              <a:gd name="T94" fmla="*/ 2147483647 w 527"/>
              <a:gd name="T95" fmla="*/ 2147483647 h 234"/>
              <a:gd name="T96" fmla="*/ 2147483647 w 527"/>
              <a:gd name="T97" fmla="*/ 2147483647 h 234"/>
              <a:gd name="T98" fmla="*/ 2147483647 w 527"/>
              <a:gd name="T99" fmla="*/ 2147483647 h 234"/>
              <a:gd name="T100" fmla="*/ 2147483647 w 527"/>
              <a:gd name="T101" fmla="*/ 2147483647 h 234"/>
              <a:gd name="T102" fmla="*/ 2147483647 w 527"/>
              <a:gd name="T103" fmla="*/ 2147483647 h 234"/>
              <a:gd name="T104" fmla="*/ 2147483647 w 527"/>
              <a:gd name="T105" fmla="*/ 2147483647 h 234"/>
              <a:gd name="T106" fmla="*/ 2147483647 w 527"/>
              <a:gd name="T107" fmla="*/ 2147483647 h 234"/>
              <a:gd name="T108" fmla="*/ 2147483647 w 527"/>
              <a:gd name="T109" fmla="*/ 2147483647 h 234"/>
              <a:gd name="T110" fmla="*/ 2147483647 w 527"/>
              <a:gd name="T111" fmla="*/ 2147483647 h 234"/>
              <a:gd name="T112" fmla="*/ 2147483647 w 527"/>
              <a:gd name="T113" fmla="*/ 2147483647 h 234"/>
              <a:gd name="T114" fmla="*/ 2147483647 w 527"/>
              <a:gd name="T115" fmla="*/ 2147483647 h 2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7"/>
              <a:gd name="T175" fmla="*/ 0 h 234"/>
              <a:gd name="T176" fmla="*/ 527 w 527"/>
              <a:gd name="T177" fmla="*/ 234 h 2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7" h="234">
                <a:moveTo>
                  <a:pt x="0" y="97"/>
                </a:moveTo>
                <a:lnTo>
                  <a:pt x="2" y="108"/>
                </a:lnTo>
                <a:lnTo>
                  <a:pt x="5" y="120"/>
                </a:lnTo>
                <a:lnTo>
                  <a:pt x="9" y="132"/>
                </a:lnTo>
                <a:lnTo>
                  <a:pt x="15" y="144"/>
                </a:lnTo>
                <a:lnTo>
                  <a:pt x="22" y="157"/>
                </a:lnTo>
                <a:lnTo>
                  <a:pt x="31" y="170"/>
                </a:lnTo>
                <a:lnTo>
                  <a:pt x="41" y="181"/>
                </a:lnTo>
                <a:lnTo>
                  <a:pt x="50" y="193"/>
                </a:lnTo>
                <a:lnTo>
                  <a:pt x="62" y="203"/>
                </a:lnTo>
                <a:lnTo>
                  <a:pt x="75" y="213"/>
                </a:lnTo>
                <a:lnTo>
                  <a:pt x="89" y="220"/>
                </a:lnTo>
                <a:lnTo>
                  <a:pt x="104" y="226"/>
                </a:lnTo>
                <a:lnTo>
                  <a:pt x="120" y="230"/>
                </a:lnTo>
                <a:lnTo>
                  <a:pt x="135" y="233"/>
                </a:lnTo>
                <a:lnTo>
                  <a:pt x="152" y="233"/>
                </a:lnTo>
                <a:lnTo>
                  <a:pt x="170" y="230"/>
                </a:lnTo>
                <a:lnTo>
                  <a:pt x="184" y="229"/>
                </a:lnTo>
                <a:lnTo>
                  <a:pt x="198" y="226"/>
                </a:lnTo>
                <a:lnTo>
                  <a:pt x="212" y="224"/>
                </a:lnTo>
                <a:lnTo>
                  <a:pt x="226" y="221"/>
                </a:lnTo>
                <a:lnTo>
                  <a:pt x="241" y="219"/>
                </a:lnTo>
                <a:lnTo>
                  <a:pt x="271" y="214"/>
                </a:lnTo>
                <a:lnTo>
                  <a:pt x="286" y="212"/>
                </a:lnTo>
                <a:lnTo>
                  <a:pt x="301" y="210"/>
                </a:lnTo>
                <a:lnTo>
                  <a:pt x="315" y="208"/>
                </a:lnTo>
                <a:lnTo>
                  <a:pt x="330" y="206"/>
                </a:lnTo>
                <a:lnTo>
                  <a:pt x="344" y="204"/>
                </a:lnTo>
                <a:lnTo>
                  <a:pt x="358" y="203"/>
                </a:lnTo>
                <a:lnTo>
                  <a:pt x="372" y="202"/>
                </a:lnTo>
                <a:lnTo>
                  <a:pt x="385" y="201"/>
                </a:lnTo>
                <a:lnTo>
                  <a:pt x="397" y="201"/>
                </a:lnTo>
                <a:lnTo>
                  <a:pt x="409" y="200"/>
                </a:lnTo>
                <a:lnTo>
                  <a:pt x="420" y="200"/>
                </a:lnTo>
                <a:lnTo>
                  <a:pt x="431" y="199"/>
                </a:lnTo>
                <a:lnTo>
                  <a:pt x="442" y="197"/>
                </a:lnTo>
                <a:lnTo>
                  <a:pt x="452" y="196"/>
                </a:lnTo>
                <a:lnTo>
                  <a:pt x="462" y="193"/>
                </a:lnTo>
                <a:lnTo>
                  <a:pt x="471" y="191"/>
                </a:lnTo>
                <a:lnTo>
                  <a:pt x="480" y="189"/>
                </a:lnTo>
                <a:lnTo>
                  <a:pt x="487" y="186"/>
                </a:lnTo>
                <a:lnTo>
                  <a:pt x="494" y="183"/>
                </a:lnTo>
                <a:lnTo>
                  <a:pt x="501" y="180"/>
                </a:lnTo>
                <a:lnTo>
                  <a:pt x="507" y="178"/>
                </a:lnTo>
                <a:lnTo>
                  <a:pt x="513" y="175"/>
                </a:lnTo>
                <a:lnTo>
                  <a:pt x="518" y="173"/>
                </a:lnTo>
                <a:lnTo>
                  <a:pt x="522" y="170"/>
                </a:lnTo>
                <a:lnTo>
                  <a:pt x="526" y="167"/>
                </a:lnTo>
                <a:lnTo>
                  <a:pt x="522" y="167"/>
                </a:lnTo>
                <a:lnTo>
                  <a:pt x="519" y="165"/>
                </a:lnTo>
                <a:lnTo>
                  <a:pt x="515" y="163"/>
                </a:lnTo>
                <a:lnTo>
                  <a:pt x="510" y="160"/>
                </a:lnTo>
                <a:lnTo>
                  <a:pt x="506" y="156"/>
                </a:lnTo>
                <a:lnTo>
                  <a:pt x="502" y="152"/>
                </a:lnTo>
                <a:lnTo>
                  <a:pt x="497" y="147"/>
                </a:lnTo>
                <a:lnTo>
                  <a:pt x="493" y="142"/>
                </a:lnTo>
                <a:lnTo>
                  <a:pt x="489" y="136"/>
                </a:lnTo>
                <a:lnTo>
                  <a:pt x="485" y="131"/>
                </a:lnTo>
                <a:lnTo>
                  <a:pt x="482" y="125"/>
                </a:lnTo>
                <a:lnTo>
                  <a:pt x="480" y="119"/>
                </a:lnTo>
                <a:lnTo>
                  <a:pt x="477" y="113"/>
                </a:lnTo>
                <a:lnTo>
                  <a:pt x="475" y="107"/>
                </a:lnTo>
                <a:lnTo>
                  <a:pt x="473" y="102"/>
                </a:lnTo>
                <a:lnTo>
                  <a:pt x="472" y="97"/>
                </a:lnTo>
                <a:lnTo>
                  <a:pt x="471" y="92"/>
                </a:lnTo>
                <a:lnTo>
                  <a:pt x="471" y="86"/>
                </a:lnTo>
                <a:lnTo>
                  <a:pt x="470" y="80"/>
                </a:lnTo>
                <a:lnTo>
                  <a:pt x="470" y="74"/>
                </a:lnTo>
                <a:lnTo>
                  <a:pt x="469" y="67"/>
                </a:lnTo>
                <a:lnTo>
                  <a:pt x="469" y="60"/>
                </a:lnTo>
                <a:lnTo>
                  <a:pt x="469" y="54"/>
                </a:lnTo>
                <a:lnTo>
                  <a:pt x="468" y="40"/>
                </a:lnTo>
                <a:lnTo>
                  <a:pt x="467" y="34"/>
                </a:lnTo>
                <a:lnTo>
                  <a:pt x="466" y="27"/>
                </a:lnTo>
                <a:lnTo>
                  <a:pt x="466" y="21"/>
                </a:lnTo>
                <a:lnTo>
                  <a:pt x="465" y="16"/>
                </a:lnTo>
                <a:lnTo>
                  <a:pt x="464" y="10"/>
                </a:lnTo>
                <a:lnTo>
                  <a:pt x="463" y="5"/>
                </a:lnTo>
                <a:lnTo>
                  <a:pt x="462" y="0"/>
                </a:lnTo>
                <a:lnTo>
                  <a:pt x="462" y="7"/>
                </a:lnTo>
                <a:lnTo>
                  <a:pt x="461" y="13"/>
                </a:lnTo>
                <a:lnTo>
                  <a:pt x="460" y="19"/>
                </a:lnTo>
                <a:lnTo>
                  <a:pt x="459" y="24"/>
                </a:lnTo>
                <a:lnTo>
                  <a:pt x="457" y="29"/>
                </a:lnTo>
                <a:lnTo>
                  <a:pt x="455" y="35"/>
                </a:lnTo>
                <a:lnTo>
                  <a:pt x="453" y="39"/>
                </a:lnTo>
                <a:lnTo>
                  <a:pt x="450" y="44"/>
                </a:lnTo>
                <a:lnTo>
                  <a:pt x="447" y="48"/>
                </a:lnTo>
                <a:lnTo>
                  <a:pt x="443" y="51"/>
                </a:lnTo>
                <a:lnTo>
                  <a:pt x="439" y="55"/>
                </a:lnTo>
                <a:lnTo>
                  <a:pt x="434" y="58"/>
                </a:lnTo>
                <a:lnTo>
                  <a:pt x="429" y="60"/>
                </a:lnTo>
                <a:lnTo>
                  <a:pt x="423" y="62"/>
                </a:lnTo>
                <a:lnTo>
                  <a:pt x="417" y="65"/>
                </a:lnTo>
                <a:lnTo>
                  <a:pt x="410" y="67"/>
                </a:lnTo>
                <a:lnTo>
                  <a:pt x="404" y="69"/>
                </a:lnTo>
                <a:lnTo>
                  <a:pt x="398" y="72"/>
                </a:lnTo>
                <a:lnTo>
                  <a:pt x="393" y="76"/>
                </a:lnTo>
                <a:lnTo>
                  <a:pt x="386" y="80"/>
                </a:lnTo>
                <a:lnTo>
                  <a:pt x="380" y="85"/>
                </a:lnTo>
                <a:lnTo>
                  <a:pt x="373" y="90"/>
                </a:lnTo>
                <a:lnTo>
                  <a:pt x="366" y="95"/>
                </a:lnTo>
                <a:lnTo>
                  <a:pt x="359" y="99"/>
                </a:lnTo>
                <a:lnTo>
                  <a:pt x="351" y="103"/>
                </a:lnTo>
                <a:lnTo>
                  <a:pt x="342" y="107"/>
                </a:lnTo>
                <a:lnTo>
                  <a:pt x="333" y="111"/>
                </a:lnTo>
                <a:lnTo>
                  <a:pt x="323" y="113"/>
                </a:lnTo>
                <a:lnTo>
                  <a:pt x="311" y="115"/>
                </a:lnTo>
                <a:lnTo>
                  <a:pt x="300" y="116"/>
                </a:lnTo>
                <a:lnTo>
                  <a:pt x="286" y="115"/>
                </a:lnTo>
                <a:lnTo>
                  <a:pt x="272" y="114"/>
                </a:lnTo>
                <a:lnTo>
                  <a:pt x="257" y="112"/>
                </a:lnTo>
                <a:lnTo>
                  <a:pt x="243" y="111"/>
                </a:lnTo>
                <a:lnTo>
                  <a:pt x="231" y="110"/>
                </a:lnTo>
                <a:lnTo>
                  <a:pt x="221" y="111"/>
                </a:lnTo>
                <a:lnTo>
                  <a:pt x="214" y="111"/>
                </a:lnTo>
                <a:lnTo>
                  <a:pt x="207" y="112"/>
                </a:lnTo>
                <a:lnTo>
                  <a:pt x="202" y="113"/>
                </a:lnTo>
                <a:lnTo>
                  <a:pt x="200" y="115"/>
                </a:lnTo>
                <a:lnTo>
                  <a:pt x="200" y="117"/>
                </a:lnTo>
                <a:lnTo>
                  <a:pt x="202" y="119"/>
                </a:lnTo>
                <a:lnTo>
                  <a:pt x="207" y="121"/>
                </a:lnTo>
                <a:lnTo>
                  <a:pt x="215" y="124"/>
                </a:lnTo>
                <a:lnTo>
                  <a:pt x="224" y="126"/>
                </a:lnTo>
                <a:lnTo>
                  <a:pt x="238" y="129"/>
                </a:lnTo>
                <a:lnTo>
                  <a:pt x="255" y="131"/>
                </a:lnTo>
                <a:lnTo>
                  <a:pt x="275" y="134"/>
                </a:lnTo>
                <a:lnTo>
                  <a:pt x="295" y="136"/>
                </a:lnTo>
                <a:lnTo>
                  <a:pt x="309" y="139"/>
                </a:lnTo>
                <a:lnTo>
                  <a:pt x="320" y="141"/>
                </a:lnTo>
                <a:lnTo>
                  <a:pt x="327" y="144"/>
                </a:lnTo>
                <a:lnTo>
                  <a:pt x="330" y="145"/>
                </a:lnTo>
                <a:lnTo>
                  <a:pt x="330" y="147"/>
                </a:lnTo>
                <a:lnTo>
                  <a:pt x="326" y="149"/>
                </a:lnTo>
                <a:lnTo>
                  <a:pt x="320" y="150"/>
                </a:lnTo>
                <a:lnTo>
                  <a:pt x="312" y="151"/>
                </a:lnTo>
                <a:lnTo>
                  <a:pt x="303" y="152"/>
                </a:lnTo>
                <a:lnTo>
                  <a:pt x="292" y="152"/>
                </a:lnTo>
                <a:lnTo>
                  <a:pt x="279" y="153"/>
                </a:lnTo>
                <a:lnTo>
                  <a:pt x="265" y="153"/>
                </a:lnTo>
                <a:lnTo>
                  <a:pt x="251" y="154"/>
                </a:lnTo>
                <a:lnTo>
                  <a:pt x="237" y="154"/>
                </a:lnTo>
                <a:lnTo>
                  <a:pt x="224" y="154"/>
                </a:lnTo>
                <a:lnTo>
                  <a:pt x="212" y="155"/>
                </a:lnTo>
                <a:lnTo>
                  <a:pt x="201" y="157"/>
                </a:lnTo>
                <a:lnTo>
                  <a:pt x="190" y="160"/>
                </a:lnTo>
                <a:lnTo>
                  <a:pt x="181" y="164"/>
                </a:lnTo>
                <a:lnTo>
                  <a:pt x="172" y="169"/>
                </a:lnTo>
                <a:lnTo>
                  <a:pt x="163" y="173"/>
                </a:lnTo>
                <a:lnTo>
                  <a:pt x="155" y="177"/>
                </a:lnTo>
                <a:lnTo>
                  <a:pt x="148" y="182"/>
                </a:lnTo>
                <a:lnTo>
                  <a:pt x="140" y="186"/>
                </a:lnTo>
                <a:lnTo>
                  <a:pt x="133" y="190"/>
                </a:lnTo>
                <a:lnTo>
                  <a:pt x="128" y="193"/>
                </a:lnTo>
                <a:lnTo>
                  <a:pt x="121" y="195"/>
                </a:lnTo>
                <a:lnTo>
                  <a:pt x="114" y="196"/>
                </a:lnTo>
                <a:lnTo>
                  <a:pt x="107" y="196"/>
                </a:lnTo>
                <a:lnTo>
                  <a:pt x="100" y="194"/>
                </a:lnTo>
                <a:lnTo>
                  <a:pt x="92" y="190"/>
                </a:lnTo>
                <a:lnTo>
                  <a:pt x="84" y="186"/>
                </a:lnTo>
                <a:lnTo>
                  <a:pt x="77" y="182"/>
                </a:lnTo>
                <a:lnTo>
                  <a:pt x="69" y="178"/>
                </a:lnTo>
                <a:lnTo>
                  <a:pt x="62" y="174"/>
                </a:lnTo>
                <a:lnTo>
                  <a:pt x="55" y="170"/>
                </a:lnTo>
                <a:lnTo>
                  <a:pt x="48" y="166"/>
                </a:lnTo>
                <a:lnTo>
                  <a:pt x="43" y="161"/>
                </a:lnTo>
                <a:lnTo>
                  <a:pt x="36" y="156"/>
                </a:lnTo>
                <a:lnTo>
                  <a:pt x="31" y="151"/>
                </a:lnTo>
                <a:lnTo>
                  <a:pt x="25" y="145"/>
                </a:lnTo>
                <a:lnTo>
                  <a:pt x="20" y="139"/>
                </a:lnTo>
                <a:lnTo>
                  <a:pt x="15" y="133"/>
                </a:lnTo>
                <a:lnTo>
                  <a:pt x="11" y="125"/>
                </a:lnTo>
                <a:lnTo>
                  <a:pt x="7" y="116"/>
                </a:lnTo>
                <a:lnTo>
                  <a:pt x="3" y="107"/>
                </a:lnTo>
                <a:lnTo>
                  <a:pt x="0" y="97"/>
                </a:lnTo>
              </a:path>
            </a:pathLst>
          </a:custGeom>
          <a:solidFill>
            <a:srgbClr val="D8B28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1" name="Freeform 113"/>
          <p:cNvSpPr>
            <a:spLocks/>
          </p:cNvSpPr>
          <p:nvPr/>
        </p:nvSpPr>
        <p:spPr bwMode="auto">
          <a:xfrm>
            <a:off x="5091113" y="6184900"/>
            <a:ext cx="846137" cy="381000"/>
          </a:xfrm>
          <a:custGeom>
            <a:avLst/>
            <a:gdLst>
              <a:gd name="T0" fmla="*/ 2147483647 w 533"/>
              <a:gd name="T1" fmla="*/ 2147483647 h 240"/>
              <a:gd name="T2" fmla="*/ 2147483647 w 533"/>
              <a:gd name="T3" fmla="*/ 2147483647 h 240"/>
              <a:gd name="T4" fmla="*/ 2147483647 w 533"/>
              <a:gd name="T5" fmla="*/ 2147483647 h 240"/>
              <a:gd name="T6" fmla="*/ 2147483647 w 533"/>
              <a:gd name="T7" fmla="*/ 2147483647 h 240"/>
              <a:gd name="T8" fmla="*/ 2147483647 w 533"/>
              <a:gd name="T9" fmla="*/ 2147483647 h 240"/>
              <a:gd name="T10" fmla="*/ 2147483647 w 533"/>
              <a:gd name="T11" fmla="*/ 2147483647 h 240"/>
              <a:gd name="T12" fmla="*/ 2147483647 w 533"/>
              <a:gd name="T13" fmla="*/ 2147483647 h 240"/>
              <a:gd name="T14" fmla="*/ 2147483647 w 533"/>
              <a:gd name="T15" fmla="*/ 2147483647 h 240"/>
              <a:gd name="T16" fmla="*/ 2147483647 w 533"/>
              <a:gd name="T17" fmla="*/ 2147483647 h 240"/>
              <a:gd name="T18" fmla="*/ 2147483647 w 533"/>
              <a:gd name="T19" fmla="*/ 2147483647 h 240"/>
              <a:gd name="T20" fmla="*/ 2147483647 w 533"/>
              <a:gd name="T21" fmla="*/ 2147483647 h 240"/>
              <a:gd name="T22" fmla="*/ 2147483647 w 533"/>
              <a:gd name="T23" fmla="*/ 2147483647 h 240"/>
              <a:gd name="T24" fmla="*/ 2147483647 w 533"/>
              <a:gd name="T25" fmla="*/ 2147483647 h 240"/>
              <a:gd name="T26" fmla="*/ 2147483647 w 533"/>
              <a:gd name="T27" fmla="*/ 2147483647 h 240"/>
              <a:gd name="T28" fmla="*/ 2147483647 w 533"/>
              <a:gd name="T29" fmla="*/ 2147483647 h 240"/>
              <a:gd name="T30" fmla="*/ 2147483647 w 533"/>
              <a:gd name="T31" fmla="*/ 2147483647 h 240"/>
              <a:gd name="T32" fmla="*/ 2147483647 w 533"/>
              <a:gd name="T33" fmla="*/ 2147483647 h 240"/>
              <a:gd name="T34" fmla="*/ 2147483647 w 533"/>
              <a:gd name="T35" fmla="*/ 2147483647 h 240"/>
              <a:gd name="T36" fmla="*/ 2147483647 w 533"/>
              <a:gd name="T37" fmla="*/ 2147483647 h 240"/>
              <a:gd name="T38" fmla="*/ 2147483647 w 533"/>
              <a:gd name="T39" fmla="*/ 2147483647 h 240"/>
              <a:gd name="T40" fmla="*/ 2147483647 w 533"/>
              <a:gd name="T41" fmla="*/ 2147483647 h 240"/>
              <a:gd name="T42" fmla="*/ 2147483647 w 533"/>
              <a:gd name="T43" fmla="*/ 2147483647 h 240"/>
              <a:gd name="T44" fmla="*/ 2147483647 w 533"/>
              <a:gd name="T45" fmla="*/ 2147483647 h 240"/>
              <a:gd name="T46" fmla="*/ 2147483647 w 533"/>
              <a:gd name="T47" fmla="*/ 2147483647 h 240"/>
              <a:gd name="T48" fmla="*/ 2147483647 w 533"/>
              <a:gd name="T49" fmla="*/ 2147483647 h 240"/>
              <a:gd name="T50" fmla="*/ 2147483647 w 533"/>
              <a:gd name="T51" fmla="*/ 2147483647 h 240"/>
              <a:gd name="T52" fmla="*/ 2147483647 w 533"/>
              <a:gd name="T53" fmla="*/ 2147483647 h 240"/>
              <a:gd name="T54" fmla="*/ 2147483647 w 533"/>
              <a:gd name="T55" fmla="*/ 2147483647 h 240"/>
              <a:gd name="T56" fmla="*/ 2147483647 w 533"/>
              <a:gd name="T57" fmla="*/ 2147483647 h 240"/>
              <a:gd name="T58" fmla="*/ 2147483647 w 533"/>
              <a:gd name="T59" fmla="*/ 2147483647 h 240"/>
              <a:gd name="T60" fmla="*/ 2147483647 w 533"/>
              <a:gd name="T61" fmla="*/ 2147483647 h 240"/>
              <a:gd name="T62" fmla="*/ 2147483647 w 533"/>
              <a:gd name="T63" fmla="*/ 2147483647 h 240"/>
              <a:gd name="T64" fmla="*/ 2147483647 w 533"/>
              <a:gd name="T65" fmla="*/ 2147483647 h 240"/>
              <a:gd name="T66" fmla="*/ 2147483647 w 533"/>
              <a:gd name="T67" fmla="*/ 2147483647 h 240"/>
              <a:gd name="T68" fmla="*/ 2147483647 w 533"/>
              <a:gd name="T69" fmla="*/ 2147483647 h 240"/>
              <a:gd name="T70" fmla="*/ 2147483647 w 533"/>
              <a:gd name="T71" fmla="*/ 2147483647 h 240"/>
              <a:gd name="T72" fmla="*/ 2147483647 w 533"/>
              <a:gd name="T73" fmla="*/ 2147483647 h 240"/>
              <a:gd name="T74" fmla="*/ 2147483647 w 533"/>
              <a:gd name="T75" fmla="*/ 2147483647 h 240"/>
              <a:gd name="T76" fmla="*/ 2147483647 w 533"/>
              <a:gd name="T77" fmla="*/ 2147483647 h 240"/>
              <a:gd name="T78" fmla="*/ 2147483647 w 533"/>
              <a:gd name="T79" fmla="*/ 2147483647 h 24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3"/>
              <a:gd name="T121" fmla="*/ 0 h 240"/>
              <a:gd name="T122" fmla="*/ 533 w 533"/>
              <a:gd name="T123" fmla="*/ 240 h 24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3" h="240">
                <a:moveTo>
                  <a:pt x="0" y="99"/>
                </a:moveTo>
                <a:lnTo>
                  <a:pt x="2" y="111"/>
                </a:lnTo>
                <a:lnTo>
                  <a:pt x="5" y="123"/>
                </a:lnTo>
                <a:lnTo>
                  <a:pt x="9" y="135"/>
                </a:lnTo>
                <a:lnTo>
                  <a:pt x="15" y="148"/>
                </a:lnTo>
                <a:lnTo>
                  <a:pt x="22" y="161"/>
                </a:lnTo>
                <a:lnTo>
                  <a:pt x="31" y="174"/>
                </a:lnTo>
                <a:lnTo>
                  <a:pt x="41" y="186"/>
                </a:lnTo>
                <a:lnTo>
                  <a:pt x="51" y="198"/>
                </a:lnTo>
                <a:lnTo>
                  <a:pt x="63" y="208"/>
                </a:lnTo>
                <a:lnTo>
                  <a:pt x="76" y="218"/>
                </a:lnTo>
                <a:lnTo>
                  <a:pt x="90" y="226"/>
                </a:lnTo>
                <a:lnTo>
                  <a:pt x="105" y="232"/>
                </a:lnTo>
                <a:lnTo>
                  <a:pt x="121" y="236"/>
                </a:lnTo>
                <a:lnTo>
                  <a:pt x="137" y="239"/>
                </a:lnTo>
                <a:lnTo>
                  <a:pt x="154" y="239"/>
                </a:lnTo>
                <a:lnTo>
                  <a:pt x="172" y="236"/>
                </a:lnTo>
                <a:lnTo>
                  <a:pt x="186" y="235"/>
                </a:lnTo>
                <a:lnTo>
                  <a:pt x="200" y="232"/>
                </a:lnTo>
                <a:lnTo>
                  <a:pt x="214" y="230"/>
                </a:lnTo>
                <a:lnTo>
                  <a:pt x="229" y="227"/>
                </a:lnTo>
                <a:lnTo>
                  <a:pt x="244" y="225"/>
                </a:lnTo>
                <a:lnTo>
                  <a:pt x="259" y="222"/>
                </a:lnTo>
                <a:lnTo>
                  <a:pt x="274" y="220"/>
                </a:lnTo>
                <a:lnTo>
                  <a:pt x="289" y="217"/>
                </a:lnTo>
                <a:lnTo>
                  <a:pt x="304" y="215"/>
                </a:lnTo>
                <a:lnTo>
                  <a:pt x="319" y="213"/>
                </a:lnTo>
                <a:lnTo>
                  <a:pt x="334" y="211"/>
                </a:lnTo>
                <a:lnTo>
                  <a:pt x="348" y="209"/>
                </a:lnTo>
                <a:lnTo>
                  <a:pt x="362" y="208"/>
                </a:lnTo>
                <a:lnTo>
                  <a:pt x="376" y="207"/>
                </a:lnTo>
                <a:lnTo>
                  <a:pt x="389" y="206"/>
                </a:lnTo>
                <a:lnTo>
                  <a:pt x="402" y="206"/>
                </a:lnTo>
                <a:lnTo>
                  <a:pt x="414" y="205"/>
                </a:lnTo>
                <a:lnTo>
                  <a:pt x="425" y="205"/>
                </a:lnTo>
                <a:lnTo>
                  <a:pt x="436" y="204"/>
                </a:lnTo>
                <a:lnTo>
                  <a:pt x="447" y="202"/>
                </a:lnTo>
                <a:lnTo>
                  <a:pt x="457" y="201"/>
                </a:lnTo>
                <a:lnTo>
                  <a:pt x="467" y="198"/>
                </a:lnTo>
                <a:lnTo>
                  <a:pt x="476" y="196"/>
                </a:lnTo>
                <a:lnTo>
                  <a:pt x="485" y="194"/>
                </a:lnTo>
                <a:lnTo>
                  <a:pt x="493" y="191"/>
                </a:lnTo>
                <a:lnTo>
                  <a:pt x="500" y="188"/>
                </a:lnTo>
                <a:lnTo>
                  <a:pt x="507" y="185"/>
                </a:lnTo>
                <a:lnTo>
                  <a:pt x="513" y="183"/>
                </a:lnTo>
                <a:lnTo>
                  <a:pt x="519" y="180"/>
                </a:lnTo>
                <a:lnTo>
                  <a:pt x="524" y="177"/>
                </a:lnTo>
                <a:lnTo>
                  <a:pt x="528" y="174"/>
                </a:lnTo>
                <a:lnTo>
                  <a:pt x="532" y="171"/>
                </a:lnTo>
                <a:lnTo>
                  <a:pt x="528" y="171"/>
                </a:lnTo>
                <a:lnTo>
                  <a:pt x="525" y="169"/>
                </a:lnTo>
                <a:lnTo>
                  <a:pt x="521" y="167"/>
                </a:lnTo>
                <a:lnTo>
                  <a:pt x="516" y="164"/>
                </a:lnTo>
                <a:lnTo>
                  <a:pt x="512" y="160"/>
                </a:lnTo>
                <a:lnTo>
                  <a:pt x="508" y="156"/>
                </a:lnTo>
                <a:lnTo>
                  <a:pt x="503" y="151"/>
                </a:lnTo>
                <a:lnTo>
                  <a:pt x="499" y="146"/>
                </a:lnTo>
                <a:lnTo>
                  <a:pt x="495" y="140"/>
                </a:lnTo>
                <a:lnTo>
                  <a:pt x="491" y="134"/>
                </a:lnTo>
                <a:lnTo>
                  <a:pt x="488" y="128"/>
                </a:lnTo>
                <a:lnTo>
                  <a:pt x="485" y="122"/>
                </a:lnTo>
                <a:lnTo>
                  <a:pt x="482" y="116"/>
                </a:lnTo>
                <a:lnTo>
                  <a:pt x="480" y="110"/>
                </a:lnTo>
                <a:lnTo>
                  <a:pt x="478" y="105"/>
                </a:lnTo>
                <a:lnTo>
                  <a:pt x="477" y="99"/>
                </a:lnTo>
                <a:lnTo>
                  <a:pt x="476" y="94"/>
                </a:lnTo>
                <a:lnTo>
                  <a:pt x="476" y="88"/>
                </a:lnTo>
                <a:lnTo>
                  <a:pt x="475" y="82"/>
                </a:lnTo>
                <a:lnTo>
                  <a:pt x="475" y="76"/>
                </a:lnTo>
                <a:lnTo>
                  <a:pt x="474" y="69"/>
                </a:lnTo>
                <a:lnTo>
                  <a:pt x="474" y="62"/>
                </a:lnTo>
                <a:lnTo>
                  <a:pt x="474" y="55"/>
                </a:lnTo>
                <a:lnTo>
                  <a:pt x="473" y="48"/>
                </a:lnTo>
                <a:lnTo>
                  <a:pt x="473" y="41"/>
                </a:lnTo>
                <a:lnTo>
                  <a:pt x="472" y="35"/>
                </a:lnTo>
                <a:lnTo>
                  <a:pt x="471" y="28"/>
                </a:lnTo>
                <a:lnTo>
                  <a:pt x="471" y="22"/>
                </a:lnTo>
                <a:lnTo>
                  <a:pt x="470" y="16"/>
                </a:lnTo>
                <a:lnTo>
                  <a:pt x="469" y="10"/>
                </a:lnTo>
                <a:lnTo>
                  <a:pt x="468" y="5"/>
                </a:lnTo>
                <a:lnTo>
                  <a:pt x="467"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82" name="Freeform 114"/>
          <p:cNvSpPr>
            <a:spLocks/>
          </p:cNvSpPr>
          <p:nvPr/>
        </p:nvSpPr>
        <p:spPr bwMode="auto">
          <a:xfrm>
            <a:off x="6494463" y="5021263"/>
            <a:ext cx="401637" cy="1812925"/>
          </a:xfrm>
          <a:custGeom>
            <a:avLst/>
            <a:gdLst>
              <a:gd name="T0" fmla="*/ 0 w 253"/>
              <a:gd name="T1" fmla="*/ 2147483647 h 1142"/>
              <a:gd name="T2" fmla="*/ 2147483647 w 253"/>
              <a:gd name="T3" fmla="*/ 2147483647 h 1142"/>
              <a:gd name="T4" fmla="*/ 2147483647 w 253"/>
              <a:gd name="T5" fmla="*/ 2147483647 h 1142"/>
              <a:gd name="T6" fmla="*/ 2147483647 w 253"/>
              <a:gd name="T7" fmla="*/ 2147483647 h 1142"/>
              <a:gd name="T8" fmla="*/ 2147483647 w 253"/>
              <a:gd name="T9" fmla="*/ 2147483647 h 1142"/>
              <a:gd name="T10" fmla="*/ 2147483647 w 253"/>
              <a:gd name="T11" fmla="*/ 2147483647 h 1142"/>
              <a:gd name="T12" fmla="*/ 2147483647 w 253"/>
              <a:gd name="T13" fmla="*/ 2147483647 h 1142"/>
              <a:gd name="T14" fmla="*/ 2147483647 w 253"/>
              <a:gd name="T15" fmla="*/ 2147483647 h 1142"/>
              <a:gd name="T16" fmla="*/ 2147483647 w 253"/>
              <a:gd name="T17" fmla="*/ 2147483647 h 1142"/>
              <a:gd name="T18" fmla="*/ 2147483647 w 253"/>
              <a:gd name="T19" fmla="*/ 2147483647 h 1142"/>
              <a:gd name="T20" fmla="*/ 2147483647 w 253"/>
              <a:gd name="T21" fmla="*/ 2147483647 h 1142"/>
              <a:gd name="T22" fmla="*/ 2147483647 w 253"/>
              <a:gd name="T23" fmla="*/ 2147483647 h 1142"/>
              <a:gd name="T24" fmla="*/ 2147483647 w 253"/>
              <a:gd name="T25" fmla="*/ 2147483647 h 1142"/>
              <a:gd name="T26" fmla="*/ 2147483647 w 253"/>
              <a:gd name="T27" fmla="*/ 2147483647 h 1142"/>
              <a:gd name="T28" fmla="*/ 2147483647 w 253"/>
              <a:gd name="T29" fmla="*/ 2147483647 h 1142"/>
              <a:gd name="T30" fmla="*/ 2147483647 w 253"/>
              <a:gd name="T31" fmla="*/ 2147483647 h 1142"/>
              <a:gd name="T32" fmla="*/ 2147483647 w 253"/>
              <a:gd name="T33" fmla="*/ 2147483647 h 1142"/>
              <a:gd name="T34" fmla="*/ 2147483647 w 253"/>
              <a:gd name="T35" fmla="*/ 2147483647 h 1142"/>
              <a:gd name="T36" fmla="*/ 2147483647 w 253"/>
              <a:gd name="T37" fmla="*/ 2147483647 h 1142"/>
              <a:gd name="T38" fmla="*/ 2147483647 w 253"/>
              <a:gd name="T39" fmla="*/ 2147483647 h 1142"/>
              <a:gd name="T40" fmla="*/ 2147483647 w 253"/>
              <a:gd name="T41" fmla="*/ 2147483647 h 1142"/>
              <a:gd name="T42" fmla="*/ 2147483647 w 253"/>
              <a:gd name="T43" fmla="*/ 2147483647 h 1142"/>
              <a:gd name="T44" fmla="*/ 2147483647 w 253"/>
              <a:gd name="T45" fmla="*/ 2147483647 h 1142"/>
              <a:gd name="T46" fmla="*/ 2147483647 w 253"/>
              <a:gd name="T47" fmla="*/ 2147483647 h 1142"/>
              <a:gd name="T48" fmla="*/ 2147483647 w 253"/>
              <a:gd name="T49" fmla="*/ 2147483647 h 1142"/>
              <a:gd name="T50" fmla="*/ 2147483647 w 253"/>
              <a:gd name="T51" fmla="*/ 2147483647 h 1142"/>
              <a:gd name="T52" fmla="*/ 2147483647 w 253"/>
              <a:gd name="T53" fmla="*/ 2147483647 h 1142"/>
              <a:gd name="T54" fmla="*/ 2147483647 w 253"/>
              <a:gd name="T55" fmla="*/ 2147483647 h 1142"/>
              <a:gd name="T56" fmla="*/ 2147483647 w 253"/>
              <a:gd name="T57" fmla="*/ 2147483647 h 1142"/>
              <a:gd name="T58" fmla="*/ 2147483647 w 253"/>
              <a:gd name="T59" fmla="*/ 2147483647 h 1142"/>
              <a:gd name="T60" fmla="*/ 2147483647 w 253"/>
              <a:gd name="T61" fmla="*/ 2147483647 h 1142"/>
              <a:gd name="T62" fmla="*/ 2147483647 w 253"/>
              <a:gd name="T63" fmla="*/ 2147483647 h 1142"/>
              <a:gd name="T64" fmla="*/ 2147483647 w 253"/>
              <a:gd name="T65" fmla="*/ 2147483647 h 1142"/>
              <a:gd name="T66" fmla="*/ 2147483647 w 253"/>
              <a:gd name="T67" fmla="*/ 2147483647 h 1142"/>
              <a:gd name="T68" fmla="*/ 2147483647 w 253"/>
              <a:gd name="T69" fmla="*/ 2147483647 h 1142"/>
              <a:gd name="T70" fmla="*/ 2147483647 w 253"/>
              <a:gd name="T71" fmla="*/ 2147483647 h 1142"/>
              <a:gd name="T72" fmla="*/ 2147483647 w 253"/>
              <a:gd name="T73" fmla="*/ 2147483647 h 1142"/>
              <a:gd name="T74" fmla="*/ 2147483647 w 253"/>
              <a:gd name="T75" fmla="*/ 2147483647 h 1142"/>
              <a:gd name="T76" fmla="*/ 2147483647 w 253"/>
              <a:gd name="T77" fmla="*/ 2147483647 h 1142"/>
              <a:gd name="T78" fmla="*/ 2147483647 w 253"/>
              <a:gd name="T79" fmla="*/ 2147483647 h 1142"/>
              <a:gd name="T80" fmla="*/ 2147483647 w 253"/>
              <a:gd name="T81" fmla="*/ 2147483647 h 1142"/>
              <a:gd name="T82" fmla="*/ 2147483647 w 253"/>
              <a:gd name="T83" fmla="*/ 2147483647 h 1142"/>
              <a:gd name="T84" fmla="*/ 2147483647 w 253"/>
              <a:gd name="T85" fmla="*/ 2147483647 h 1142"/>
              <a:gd name="T86" fmla="*/ 2147483647 w 253"/>
              <a:gd name="T87" fmla="*/ 2147483647 h 1142"/>
              <a:gd name="T88" fmla="*/ 2147483647 w 253"/>
              <a:gd name="T89" fmla="*/ 2147483647 h 1142"/>
              <a:gd name="T90" fmla="*/ 2147483647 w 253"/>
              <a:gd name="T91" fmla="*/ 2147483647 h 1142"/>
              <a:gd name="T92" fmla="*/ 2147483647 w 253"/>
              <a:gd name="T93" fmla="*/ 2147483647 h 1142"/>
              <a:gd name="T94" fmla="*/ 2147483647 w 253"/>
              <a:gd name="T95" fmla="*/ 2147483647 h 1142"/>
              <a:gd name="T96" fmla="*/ 2147483647 w 253"/>
              <a:gd name="T97" fmla="*/ 2147483647 h 1142"/>
              <a:gd name="T98" fmla="*/ 2147483647 w 253"/>
              <a:gd name="T99" fmla="*/ 2147483647 h 1142"/>
              <a:gd name="T100" fmla="*/ 2147483647 w 253"/>
              <a:gd name="T101" fmla="*/ 2147483647 h 1142"/>
              <a:gd name="T102" fmla="*/ 2147483647 w 253"/>
              <a:gd name="T103" fmla="*/ 2147483647 h 1142"/>
              <a:gd name="T104" fmla="*/ 2147483647 w 253"/>
              <a:gd name="T105" fmla="*/ 2147483647 h 1142"/>
              <a:gd name="T106" fmla="*/ 2147483647 w 253"/>
              <a:gd name="T107" fmla="*/ 2147483647 h 1142"/>
              <a:gd name="T108" fmla="*/ 2147483647 w 253"/>
              <a:gd name="T109" fmla="*/ 2147483647 h 1142"/>
              <a:gd name="T110" fmla="*/ 2147483647 w 253"/>
              <a:gd name="T111" fmla="*/ 2147483647 h 1142"/>
              <a:gd name="T112" fmla="*/ 2147483647 w 253"/>
              <a:gd name="T113" fmla="*/ 2147483647 h 1142"/>
              <a:gd name="T114" fmla="*/ 2147483647 w 253"/>
              <a:gd name="T115" fmla="*/ 2147483647 h 114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53"/>
              <a:gd name="T175" fmla="*/ 0 h 1142"/>
              <a:gd name="T176" fmla="*/ 253 w 253"/>
              <a:gd name="T177" fmla="*/ 1142 h 114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53" h="1142">
                <a:moveTo>
                  <a:pt x="1" y="20"/>
                </a:moveTo>
                <a:lnTo>
                  <a:pt x="0" y="28"/>
                </a:lnTo>
                <a:lnTo>
                  <a:pt x="0" y="38"/>
                </a:lnTo>
                <a:lnTo>
                  <a:pt x="1" y="47"/>
                </a:lnTo>
                <a:lnTo>
                  <a:pt x="3" y="58"/>
                </a:lnTo>
                <a:lnTo>
                  <a:pt x="6" y="68"/>
                </a:lnTo>
                <a:lnTo>
                  <a:pt x="9" y="79"/>
                </a:lnTo>
                <a:lnTo>
                  <a:pt x="13" y="91"/>
                </a:lnTo>
                <a:lnTo>
                  <a:pt x="17" y="103"/>
                </a:lnTo>
                <a:lnTo>
                  <a:pt x="21" y="116"/>
                </a:lnTo>
                <a:lnTo>
                  <a:pt x="25" y="129"/>
                </a:lnTo>
                <a:lnTo>
                  <a:pt x="28" y="142"/>
                </a:lnTo>
                <a:lnTo>
                  <a:pt x="31" y="156"/>
                </a:lnTo>
                <a:lnTo>
                  <a:pt x="34" y="170"/>
                </a:lnTo>
                <a:lnTo>
                  <a:pt x="35" y="185"/>
                </a:lnTo>
                <a:lnTo>
                  <a:pt x="36" y="200"/>
                </a:lnTo>
                <a:lnTo>
                  <a:pt x="35" y="215"/>
                </a:lnTo>
                <a:lnTo>
                  <a:pt x="34" y="231"/>
                </a:lnTo>
                <a:lnTo>
                  <a:pt x="34" y="247"/>
                </a:lnTo>
                <a:lnTo>
                  <a:pt x="34" y="263"/>
                </a:lnTo>
                <a:lnTo>
                  <a:pt x="33" y="279"/>
                </a:lnTo>
                <a:lnTo>
                  <a:pt x="33" y="295"/>
                </a:lnTo>
                <a:lnTo>
                  <a:pt x="33" y="312"/>
                </a:lnTo>
                <a:lnTo>
                  <a:pt x="33" y="328"/>
                </a:lnTo>
                <a:lnTo>
                  <a:pt x="33" y="345"/>
                </a:lnTo>
                <a:lnTo>
                  <a:pt x="33" y="362"/>
                </a:lnTo>
                <a:lnTo>
                  <a:pt x="33" y="379"/>
                </a:lnTo>
                <a:lnTo>
                  <a:pt x="34" y="396"/>
                </a:lnTo>
                <a:lnTo>
                  <a:pt x="35" y="413"/>
                </a:lnTo>
                <a:lnTo>
                  <a:pt x="35" y="431"/>
                </a:lnTo>
                <a:lnTo>
                  <a:pt x="36" y="448"/>
                </a:lnTo>
                <a:lnTo>
                  <a:pt x="37" y="465"/>
                </a:lnTo>
                <a:lnTo>
                  <a:pt x="39" y="483"/>
                </a:lnTo>
                <a:lnTo>
                  <a:pt x="41" y="512"/>
                </a:lnTo>
                <a:lnTo>
                  <a:pt x="44" y="540"/>
                </a:lnTo>
                <a:lnTo>
                  <a:pt x="47" y="568"/>
                </a:lnTo>
                <a:lnTo>
                  <a:pt x="51" y="595"/>
                </a:lnTo>
                <a:lnTo>
                  <a:pt x="56" y="621"/>
                </a:lnTo>
                <a:lnTo>
                  <a:pt x="60" y="646"/>
                </a:lnTo>
                <a:lnTo>
                  <a:pt x="65" y="671"/>
                </a:lnTo>
                <a:lnTo>
                  <a:pt x="70" y="694"/>
                </a:lnTo>
                <a:lnTo>
                  <a:pt x="74" y="716"/>
                </a:lnTo>
                <a:lnTo>
                  <a:pt x="79" y="738"/>
                </a:lnTo>
                <a:lnTo>
                  <a:pt x="83" y="759"/>
                </a:lnTo>
                <a:lnTo>
                  <a:pt x="86" y="778"/>
                </a:lnTo>
                <a:lnTo>
                  <a:pt x="89" y="797"/>
                </a:lnTo>
                <a:lnTo>
                  <a:pt x="91" y="814"/>
                </a:lnTo>
                <a:lnTo>
                  <a:pt x="93" y="831"/>
                </a:lnTo>
                <a:lnTo>
                  <a:pt x="93" y="846"/>
                </a:lnTo>
                <a:lnTo>
                  <a:pt x="93" y="862"/>
                </a:lnTo>
                <a:lnTo>
                  <a:pt x="94" y="880"/>
                </a:lnTo>
                <a:lnTo>
                  <a:pt x="95" y="899"/>
                </a:lnTo>
                <a:lnTo>
                  <a:pt x="96" y="920"/>
                </a:lnTo>
                <a:lnTo>
                  <a:pt x="97" y="941"/>
                </a:lnTo>
                <a:lnTo>
                  <a:pt x="98" y="962"/>
                </a:lnTo>
                <a:lnTo>
                  <a:pt x="100" y="984"/>
                </a:lnTo>
                <a:lnTo>
                  <a:pt x="101" y="1005"/>
                </a:lnTo>
                <a:lnTo>
                  <a:pt x="102" y="1026"/>
                </a:lnTo>
                <a:lnTo>
                  <a:pt x="103" y="1047"/>
                </a:lnTo>
                <a:lnTo>
                  <a:pt x="104" y="1066"/>
                </a:lnTo>
                <a:lnTo>
                  <a:pt x="105" y="1085"/>
                </a:lnTo>
                <a:lnTo>
                  <a:pt x="105" y="1102"/>
                </a:lnTo>
                <a:lnTo>
                  <a:pt x="105" y="1117"/>
                </a:lnTo>
                <a:lnTo>
                  <a:pt x="105" y="1130"/>
                </a:lnTo>
                <a:lnTo>
                  <a:pt x="104" y="1141"/>
                </a:lnTo>
                <a:lnTo>
                  <a:pt x="155" y="1141"/>
                </a:lnTo>
                <a:lnTo>
                  <a:pt x="153" y="1116"/>
                </a:lnTo>
                <a:lnTo>
                  <a:pt x="151" y="1090"/>
                </a:lnTo>
                <a:lnTo>
                  <a:pt x="151" y="1064"/>
                </a:lnTo>
                <a:lnTo>
                  <a:pt x="152" y="1037"/>
                </a:lnTo>
                <a:lnTo>
                  <a:pt x="153" y="1011"/>
                </a:lnTo>
                <a:lnTo>
                  <a:pt x="156" y="985"/>
                </a:lnTo>
                <a:lnTo>
                  <a:pt x="159" y="960"/>
                </a:lnTo>
                <a:lnTo>
                  <a:pt x="162" y="935"/>
                </a:lnTo>
                <a:lnTo>
                  <a:pt x="166" y="911"/>
                </a:lnTo>
                <a:lnTo>
                  <a:pt x="170" y="888"/>
                </a:lnTo>
                <a:lnTo>
                  <a:pt x="174" y="866"/>
                </a:lnTo>
                <a:lnTo>
                  <a:pt x="179" y="846"/>
                </a:lnTo>
                <a:lnTo>
                  <a:pt x="183" y="827"/>
                </a:lnTo>
                <a:lnTo>
                  <a:pt x="186" y="810"/>
                </a:lnTo>
                <a:lnTo>
                  <a:pt x="190" y="794"/>
                </a:lnTo>
                <a:lnTo>
                  <a:pt x="193" y="781"/>
                </a:lnTo>
                <a:lnTo>
                  <a:pt x="196" y="767"/>
                </a:lnTo>
                <a:lnTo>
                  <a:pt x="200" y="751"/>
                </a:lnTo>
                <a:lnTo>
                  <a:pt x="204" y="733"/>
                </a:lnTo>
                <a:lnTo>
                  <a:pt x="209" y="712"/>
                </a:lnTo>
                <a:lnTo>
                  <a:pt x="214" y="691"/>
                </a:lnTo>
                <a:lnTo>
                  <a:pt x="220" y="668"/>
                </a:lnTo>
                <a:lnTo>
                  <a:pt x="225" y="644"/>
                </a:lnTo>
                <a:lnTo>
                  <a:pt x="231" y="621"/>
                </a:lnTo>
                <a:lnTo>
                  <a:pt x="236" y="597"/>
                </a:lnTo>
                <a:lnTo>
                  <a:pt x="241" y="574"/>
                </a:lnTo>
                <a:lnTo>
                  <a:pt x="245" y="551"/>
                </a:lnTo>
                <a:lnTo>
                  <a:pt x="248" y="530"/>
                </a:lnTo>
                <a:lnTo>
                  <a:pt x="251" y="511"/>
                </a:lnTo>
                <a:lnTo>
                  <a:pt x="252" y="493"/>
                </a:lnTo>
                <a:lnTo>
                  <a:pt x="252" y="478"/>
                </a:lnTo>
                <a:lnTo>
                  <a:pt x="251" y="465"/>
                </a:lnTo>
                <a:lnTo>
                  <a:pt x="249" y="454"/>
                </a:lnTo>
                <a:lnTo>
                  <a:pt x="247" y="442"/>
                </a:lnTo>
                <a:lnTo>
                  <a:pt x="245" y="429"/>
                </a:lnTo>
                <a:lnTo>
                  <a:pt x="243" y="416"/>
                </a:lnTo>
                <a:lnTo>
                  <a:pt x="240" y="402"/>
                </a:lnTo>
                <a:lnTo>
                  <a:pt x="238" y="389"/>
                </a:lnTo>
                <a:lnTo>
                  <a:pt x="236" y="375"/>
                </a:lnTo>
                <a:lnTo>
                  <a:pt x="235" y="362"/>
                </a:lnTo>
                <a:lnTo>
                  <a:pt x="233" y="349"/>
                </a:lnTo>
                <a:lnTo>
                  <a:pt x="232" y="337"/>
                </a:lnTo>
                <a:lnTo>
                  <a:pt x="231" y="325"/>
                </a:lnTo>
                <a:lnTo>
                  <a:pt x="231" y="314"/>
                </a:lnTo>
                <a:lnTo>
                  <a:pt x="231" y="305"/>
                </a:lnTo>
                <a:lnTo>
                  <a:pt x="231" y="296"/>
                </a:lnTo>
                <a:lnTo>
                  <a:pt x="232" y="289"/>
                </a:lnTo>
                <a:lnTo>
                  <a:pt x="234" y="284"/>
                </a:lnTo>
                <a:lnTo>
                  <a:pt x="235" y="278"/>
                </a:lnTo>
                <a:lnTo>
                  <a:pt x="237" y="272"/>
                </a:lnTo>
                <a:lnTo>
                  <a:pt x="239" y="265"/>
                </a:lnTo>
                <a:lnTo>
                  <a:pt x="241" y="258"/>
                </a:lnTo>
                <a:lnTo>
                  <a:pt x="244" y="250"/>
                </a:lnTo>
                <a:lnTo>
                  <a:pt x="246" y="242"/>
                </a:lnTo>
                <a:lnTo>
                  <a:pt x="247" y="234"/>
                </a:lnTo>
                <a:lnTo>
                  <a:pt x="248" y="225"/>
                </a:lnTo>
                <a:lnTo>
                  <a:pt x="249" y="216"/>
                </a:lnTo>
                <a:lnTo>
                  <a:pt x="249" y="207"/>
                </a:lnTo>
                <a:lnTo>
                  <a:pt x="248" y="198"/>
                </a:lnTo>
                <a:lnTo>
                  <a:pt x="246" y="189"/>
                </a:lnTo>
                <a:lnTo>
                  <a:pt x="244" y="180"/>
                </a:lnTo>
                <a:lnTo>
                  <a:pt x="239" y="171"/>
                </a:lnTo>
                <a:lnTo>
                  <a:pt x="234" y="162"/>
                </a:lnTo>
                <a:lnTo>
                  <a:pt x="227" y="153"/>
                </a:lnTo>
                <a:lnTo>
                  <a:pt x="219" y="146"/>
                </a:lnTo>
                <a:lnTo>
                  <a:pt x="211" y="138"/>
                </a:lnTo>
                <a:lnTo>
                  <a:pt x="203" y="131"/>
                </a:lnTo>
                <a:lnTo>
                  <a:pt x="195" y="123"/>
                </a:lnTo>
                <a:lnTo>
                  <a:pt x="187" y="116"/>
                </a:lnTo>
                <a:lnTo>
                  <a:pt x="179" y="109"/>
                </a:lnTo>
                <a:lnTo>
                  <a:pt x="171" y="102"/>
                </a:lnTo>
                <a:lnTo>
                  <a:pt x="163" y="95"/>
                </a:lnTo>
                <a:lnTo>
                  <a:pt x="155" y="89"/>
                </a:lnTo>
                <a:lnTo>
                  <a:pt x="148" y="83"/>
                </a:lnTo>
                <a:lnTo>
                  <a:pt x="141" y="78"/>
                </a:lnTo>
                <a:lnTo>
                  <a:pt x="135" y="73"/>
                </a:lnTo>
                <a:lnTo>
                  <a:pt x="129" y="68"/>
                </a:lnTo>
                <a:lnTo>
                  <a:pt x="123" y="64"/>
                </a:lnTo>
                <a:lnTo>
                  <a:pt x="114" y="57"/>
                </a:lnTo>
                <a:lnTo>
                  <a:pt x="110" y="55"/>
                </a:lnTo>
                <a:lnTo>
                  <a:pt x="105" y="53"/>
                </a:lnTo>
                <a:lnTo>
                  <a:pt x="100" y="50"/>
                </a:lnTo>
                <a:lnTo>
                  <a:pt x="94" y="47"/>
                </a:lnTo>
                <a:lnTo>
                  <a:pt x="89" y="44"/>
                </a:lnTo>
                <a:lnTo>
                  <a:pt x="77" y="37"/>
                </a:lnTo>
                <a:lnTo>
                  <a:pt x="65" y="31"/>
                </a:lnTo>
                <a:lnTo>
                  <a:pt x="59" y="27"/>
                </a:lnTo>
                <a:lnTo>
                  <a:pt x="54" y="24"/>
                </a:lnTo>
                <a:lnTo>
                  <a:pt x="49" y="21"/>
                </a:lnTo>
                <a:lnTo>
                  <a:pt x="44" y="19"/>
                </a:lnTo>
                <a:lnTo>
                  <a:pt x="41" y="16"/>
                </a:lnTo>
                <a:lnTo>
                  <a:pt x="37" y="15"/>
                </a:lnTo>
                <a:lnTo>
                  <a:pt x="35" y="13"/>
                </a:lnTo>
                <a:lnTo>
                  <a:pt x="27" y="8"/>
                </a:lnTo>
                <a:lnTo>
                  <a:pt x="21" y="4"/>
                </a:lnTo>
                <a:lnTo>
                  <a:pt x="16" y="2"/>
                </a:lnTo>
                <a:lnTo>
                  <a:pt x="11" y="0"/>
                </a:lnTo>
                <a:lnTo>
                  <a:pt x="8" y="0"/>
                </a:lnTo>
                <a:lnTo>
                  <a:pt x="6" y="1"/>
                </a:lnTo>
                <a:lnTo>
                  <a:pt x="4" y="2"/>
                </a:lnTo>
                <a:lnTo>
                  <a:pt x="3" y="3"/>
                </a:lnTo>
                <a:lnTo>
                  <a:pt x="2" y="6"/>
                </a:lnTo>
                <a:lnTo>
                  <a:pt x="1" y="8"/>
                </a:lnTo>
                <a:lnTo>
                  <a:pt x="1" y="10"/>
                </a:lnTo>
                <a:lnTo>
                  <a:pt x="1" y="13"/>
                </a:lnTo>
                <a:lnTo>
                  <a:pt x="1" y="15"/>
                </a:lnTo>
                <a:lnTo>
                  <a:pt x="1" y="17"/>
                </a:lnTo>
                <a:lnTo>
                  <a:pt x="1" y="19"/>
                </a:lnTo>
                <a:lnTo>
                  <a:pt x="1" y="20"/>
                </a:lnTo>
              </a:path>
            </a:pathLst>
          </a:custGeom>
          <a:solidFill>
            <a:srgbClr val="F2E5D8"/>
          </a:solidFill>
          <a:ln w="12700" cap="rnd" cmpd="sng">
            <a:solidFill>
              <a:srgbClr val="000000"/>
            </a:solidFill>
            <a:prstDash val="solid"/>
            <a:round/>
            <a:headEnd type="none" w="med" len="med"/>
            <a:tailEnd type="none" w="med" len="med"/>
          </a:ln>
        </p:spPr>
        <p:txBody>
          <a:bodyPr/>
          <a:lstStyle/>
          <a:p>
            <a:endParaRPr lang="en-US"/>
          </a:p>
        </p:txBody>
      </p:sp>
      <p:sp>
        <p:nvSpPr>
          <p:cNvPr id="7283" name="Freeform 115"/>
          <p:cNvSpPr>
            <a:spLocks/>
          </p:cNvSpPr>
          <p:nvPr/>
        </p:nvSpPr>
        <p:spPr bwMode="auto">
          <a:xfrm>
            <a:off x="6038850" y="4959350"/>
            <a:ext cx="303213" cy="1381125"/>
          </a:xfrm>
          <a:custGeom>
            <a:avLst/>
            <a:gdLst>
              <a:gd name="T0" fmla="*/ 2147483647 w 191"/>
              <a:gd name="T1" fmla="*/ 2147483647 h 870"/>
              <a:gd name="T2" fmla="*/ 2147483647 w 191"/>
              <a:gd name="T3" fmla="*/ 2147483647 h 870"/>
              <a:gd name="T4" fmla="*/ 2147483647 w 191"/>
              <a:gd name="T5" fmla="*/ 2147483647 h 870"/>
              <a:gd name="T6" fmla="*/ 2147483647 w 191"/>
              <a:gd name="T7" fmla="*/ 2147483647 h 870"/>
              <a:gd name="T8" fmla="*/ 2147483647 w 191"/>
              <a:gd name="T9" fmla="*/ 2147483647 h 870"/>
              <a:gd name="T10" fmla="*/ 2147483647 w 191"/>
              <a:gd name="T11" fmla="*/ 2147483647 h 870"/>
              <a:gd name="T12" fmla="*/ 2147483647 w 191"/>
              <a:gd name="T13" fmla="*/ 2147483647 h 870"/>
              <a:gd name="T14" fmla="*/ 2147483647 w 191"/>
              <a:gd name="T15" fmla="*/ 2147483647 h 870"/>
              <a:gd name="T16" fmla="*/ 2147483647 w 191"/>
              <a:gd name="T17" fmla="*/ 2147483647 h 870"/>
              <a:gd name="T18" fmla="*/ 2147483647 w 191"/>
              <a:gd name="T19" fmla="*/ 2147483647 h 870"/>
              <a:gd name="T20" fmla="*/ 2147483647 w 191"/>
              <a:gd name="T21" fmla="*/ 2147483647 h 870"/>
              <a:gd name="T22" fmla="*/ 2147483647 w 191"/>
              <a:gd name="T23" fmla="*/ 2147483647 h 870"/>
              <a:gd name="T24" fmla="*/ 2147483647 w 191"/>
              <a:gd name="T25" fmla="*/ 2147483647 h 870"/>
              <a:gd name="T26" fmla="*/ 2147483647 w 191"/>
              <a:gd name="T27" fmla="*/ 2147483647 h 870"/>
              <a:gd name="T28" fmla="*/ 2147483647 w 191"/>
              <a:gd name="T29" fmla="*/ 2147483647 h 870"/>
              <a:gd name="T30" fmla="*/ 2147483647 w 191"/>
              <a:gd name="T31" fmla="*/ 2147483647 h 870"/>
              <a:gd name="T32" fmla="*/ 2147483647 w 191"/>
              <a:gd name="T33" fmla="*/ 2147483647 h 870"/>
              <a:gd name="T34" fmla="*/ 2147483647 w 191"/>
              <a:gd name="T35" fmla="*/ 2147483647 h 870"/>
              <a:gd name="T36" fmla="*/ 2147483647 w 191"/>
              <a:gd name="T37" fmla="*/ 2147483647 h 870"/>
              <a:gd name="T38" fmla="*/ 2147483647 w 191"/>
              <a:gd name="T39" fmla="*/ 2147483647 h 870"/>
              <a:gd name="T40" fmla="*/ 2147483647 w 191"/>
              <a:gd name="T41" fmla="*/ 2147483647 h 870"/>
              <a:gd name="T42" fmla="*/ 2147483647 w 191"/>
              <a:gd name="T43" fmla="*/ 2147483647 h 870"/>
              <a:gd name="T44" fmla="*/ 2147483647 w 191"/>
              <a:gd name="T45" fmla="*/ 2147483647 h 870"/>
              <a:gd name="T46" fmla="*/ 2147483647 w 191"/>
              <a:gd name="T47" fmla="*/ 2147483647 h 870"/>
              <a:gd name="T48" fmla="*/ 2147483647 w 191"/>
              <a:gd name="T49" fmla="*/ 2147483647 h 870"/>
              <a:gd name="T50" fmla="*/ 2147483647 w 191"/>
              <a:gd name="T51" fmla="*/ 2147483647 h 870"/>
              <a:gd name="T52" fmla="*/ 2147483647 w 191"/>
              <a:gd name="T53" fmla="*/ 2147483647 h 870"/>
              <a:gd name="T54" fmla="*/ 2147483647 w 191"/>
              <a:gd name="T55" fmla="*/ 2147483647 h 870"/>
              <a:gd name="T56" fmla="*/ 2147483647 w 191"/>
              <a:gd name="T57" fmla="*/ 2147483647 h 870"/>
              <a:gd name="T58" fmla="*/ 2147483647 w 191"/>
              <a:gd name="T59" fmla="*/ 2147483647 h 870"/>
              <a:gd name="T60" fmla="*/ 2147483647 w 191"/>
              <a:gd name="T61" fmla="*/ 2147483647 h 870"/>
              <a:gd name="T62" fmla="*/ 2147483647 w 191"/>
              <a:gd name="T63" fmla="*/ 2147483647 h 870"/>
              <a:gd name="T64" fmla="*/ 2147483647 w 191"/>
              <a:gd name="T65" fmla="*/ 2147483647 h 870"/>
              <a:gd name="T66" fmla="*/ 2147483647 w 191"/>
              <a:gd name="T67" fmla="*/ 2147483647 h 870"/>
              <a:gd name="T68" fmla="*/ 2147483647 w 191"/>
              <a:gd name="T69" fmla="*/ 2147483647 h 870"/>
              <a:gd name="T70" fmla="*/ 2147483647 w 191"/>
              <a:gd name="T71" fmla="*/ 2147483647 h 870"/>
              <a:gd name="T72" fmla="*/ 2147483647 w 191"/>
              <a:gd name="T73" fmla="*/ 2147483647 h 870"/>
              <a:gd name="T74" fmla="*/ 2147483647 w 191"/>
              <a:gd name="T75" fmla="*/ 2147483647 h 870"/>
              <a:gd name="T76" fmla="*/ 2147483647 w 191"/>
              <a:gd name="T77" fmla="*/ 2147483647 h 870"/>
              <a:gd name="T78" fmla="*/ 2147483647 w 191"/>
              <a:gd name="T79" fmla="*/ 2147483647 h 870"/>
              <a:gd name="T80" fmla="*/ 2147483647 w 191"/>
              <a:gd name="T81" fmla="*/ 2147483647 h 870"/>
              <a:gd name="T82" fmla="*/ 0 w 191"/>
              <a:gd name="T83" fmla="*/ 2147483647 h 8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1"/>
              <a:gd name="T127" fmla="*/ 0 h 870"/>
              <a:gd name="T128" fmla="*/ 191 w 191"/>
              <a:gd name="T129" fmla="*/ 870 h 8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1" h="870">
                <a:moveTo>
                  <a:pt x="0" y="0"/>
                </a:moveTo>
                <a:lnTo>
                  <a:pt x="0" y="3"/>
                </a:lnTo>
                <a:lnTo>
                  <a:pt x="1" y="5"/>
                </a:lnTo>
                <a:lnTo>
                  <a:pt x="1" y="8"/>
                </a:lnTo>
                <a:lnTo>
                  <a:pt x="2" y="10"/>
                </a:lnTo>
                <a:lnTo>
                  <a:pt x="3" y="12"/>
                </a:lnTo>
                <a:lnTo>
                  <a:pt x="5" y="15"/>
                </a:lnTo>
                <a:lnTo>
                  <a:pt x="6" y="17"/>
                </a:lnTo>
                <a:lnTo>
                  <a:pt x="8" y="20"/>
                </a:lnTo>
                <a:lnTo>
                  <a:pt x="10" y="23"/>
                </a:lnTo>
                <a:lnTo>
                  <a:pt x="12" y="26"/>
                </a:lnTo>
                <a:lnTo>
                  <a:pt x="14" y="29"/>
                </a:lnTo>
                <a:lnTo>
                  <a:pt x="16" y="33"/>
                </a:lnTo>
                <a:lnTo>
                  <a:pt x="17" y="37"/>
                </a:lnTo>
                <a:lnTo>
                  <a:pt x="19" y="41"/>
                </a:lnTo>
                <a:lnTo>
                  <a:pt x="21" y="46"/>
                </a:lnTo>
                <a:lnTo>
                  <a:pt x="23" y="52"/>
                </a:lnTo>
                <a:lnTo>
                  <a:pt x="24" y="58"/>
                </a:lnTo>
                <a:lnTo>
                  <a:pt x="25" y="67"/>
                </a:lnTo>
                <a:lnTo>
                  <a:pt x="25" y="76"/>
                </a:lnTo>
                <a:lnTo>
                  <a:pt x="25" y="88"/>
                </a:lnTo>
                <a:lnTo>
                  <a:pt x="26" y="102"/>
                </a:lnTo>
                <a:lnTo>
                  <a:pt x="26" y="116"/>
                </a:lnTo>
                <a:lnTo>
                  <a:pt x="26" y="132"/>
                </a:lnTo>
                <a:lnTo>
                  <a:pt x="27" y="148"/>
                </a:lnTo>
                <a:lnTo>
                  <a:pt x="28" y="164"/>
                </a:lnTo>
                <a:lnTo>
                  <a:pt x="30" y="180"/>
                </a:lnTo>
                <a:lnTo>
                  <a:pt x="32" y="196"/>
                </a:lnTo>
                <a:lnTo>
                  <a:pt x="35" y="211"/>
                </a:lnTo>
                <a:lnTo>
                  <a:pt x="39" y="224"/>
                </a:lnTo>
                <a:lnTo>
                  <a:pt x="44" y="237"/>
                </a:lnTo>
                <a:lnTo>
                  <a:pt x="49" y="249"/>
                </a:lnTo>
                <a:lnTo>
                  <a:pt x="56" y="259"/>
                </a:lnTo>
                <a:lnTo>
                  <a:pt x="63" y="269"/>
                </a:lnTo>
                <a:lnTo>
                  <a:pt x="68" y="280"/>
                </a:lnTo>
                <a:lnTo>
                  <a:pt x="72" y="292"/>
                </a:lnTo>
                <a:lnTo>
                  <a:pt x="75" y="305"/>
                </a:lnTo>
                <a:lnTo>
                  <a:pt x="76" y="320"/>
                </a:lnTo>
                <a:lnTo>
                  <a:pt x="77" y="334"/>
                </a:lnTo>
                <a:lnTo>
                  <a:pt x="78" y="350"/>
                </a:lnTo>
                <a:lnTo>
                  <a:pt x="78" y="364"/>
                </a:lnTo>
                <a:lnTo>
                  <a:pt x="78" y="380"/>
                </a:lnTo>
                <a:lnTo>
                  <a:pt x="79" y="396"/>
                </a:lnTo>
                <a:lnTo>
                  <a:pt x="79" y="412"/>
                </a:lnTo>
                <a:lnTo>
                  <a:pt x="80" y="427"/>
                </a:lnTo>
                <a:lnTo>
                  <a:pt x="82" y="442"/>
                </a:lnTo>
                <a:lnTo>
                  <a:pt x="85" y="456"/>
                </a:lnTo>
                <a:lnTo>
                  <a:pt x="90" y="469"/>
                </a:lnTo>
                <a:lnTo>
                  <a:pt x="96" y="481"/>
                </a:lnTo>
                <a:lnTo>
                  <a:pt x="103" y="494"/>
                </a:lnTo>
                <a:lnTo>
                  <a:pt x="111" y="510"/>
                </a:lnTo>
                <a:lnTo>
                  <a:pt x="118" y="529"/>
                </a:lnTo>
                <a:lnTo>
                  <a:pt x="126" y="551"/>
                </a:lnTo>
                <a:lnTo>
                  <a:pt x="135" y="575"/>
                </a:lnTo>
                <a:lnTo>
                  <a:pt x="143" y="600"/>
                </a:lnTo>
                <a:lnTo>
                  <a:pt x="151" y="627"/>
                </a:lnTo>
                <a:lnTo>
                  <a:pt x="159" y="654"/>
                </a:lnTo>
                <a:lnTo>
                  <a:pt x="167" y="682"/>
                </a:lnTo>
                <a:lnTo>
                  <a:pt x="173" y="711"/>
                </a:lnTo>
                <a:lnTo>
                  <a:pt x="178" y="740"/>
                </a:lnTo>
                <a:lnTo>
                  <a:pt x="183" y="768"/>
                </a:lnTo>
                <a:lnTo>
                  <a:pt x="187" y="796"/>
                </a:lnTo>
                <a:lnTo>
                  <a:pt x="189" y="821"/>
                </a:lnTo>
                <a:lnTo>
                  <a:pt x="190" y="846"/>
                </a:lnTo>
                <a:lnTo>
                  <a:pt x="189" y="869"/>
                </a:lnTo>
                <a:lnTo>
                  <a:pt x="189" y="844"/>
                </a:lnTo>
                <a:lnTo>
                  <a:pt x="187" y="818"/>
                </a:lnTo>
                <a:lnTo>
                  <a:pt x="184" y="792"/>
                </a:lnTo>
                <a:lnTo>
                  <a:pt x="179" y="766"/>
                </a:lnTo>
                <a:lnTo>
                  <a:pt x="174" y="739"/>
                </a:lnTo>
                <a:lnTo>
                  <a:pt x="167" y="712"/>
                </a:lnTo>
                <a:lnTo>
                  <a:pt x="160" y="687"/>
                </a:lnTo>
                <a:lnTo>
                  <a:pt x="152" y="662"/>
                </a:lnTo>
                <a:lnTo>
                  <a:pt x="143" y="639"/>
                </a:lnTo>
                <a:lnTo>
                  <a:pt x="135" y="617"/>
                </a:lnTo>
                <a:lnTo>
                  <a:pt x="127" y="596"/>
                </a:lnTo>
                <a:lnTo>
                  <a:pt x="118" y="578"/>
                </a:lnTo>
                <a:lnTo>
                  <a:pt x="111" y="562"/>
                </a:lnTo>
                <a:lnTo>
                  <a:pt x="103" y="548"/>
                </a:lnTo>
                <a:lnTo>
                  <a:pt x="96" y="538"/>
                </a:lnTo>
                <a:lnTo>
                  <a:pt x="90" y="531"/>
                </a:lnTo>
                <a:lnTo>
                  <a:pt x="85" y="525"/>
                </a:lnTo>
                <a:lnTo>
                  <a:pt x="81" y="514"/>
                </a:lnTo>
                <a:lnTo>
                  <a:pt x="78" y="502"/>
                </a:lnTo>
                <a:lnTo>
                  <a:pt x="75" y="485"/>
                </a:lnTo>
                <a:lnTo>
                  <a:pt x="72" y="466"/>
                </a:lnTo>
                <a:lnTo>
                  <a:pt x="70" y="446"/>
                </a:lnTo>
                <a:lnTo>
                  <a:pt x="67" y="424"/>
                </a:lnTo>
                <a:lnTo>
                  <a:pt x="65" y="402"/>
                </a:lnTo>
                <a:lnTo>
                  <a:pt x="63" y="379"/>
                </a:lnTo>
                <a:lnTo>
                  <a:pt x="61" y="358"/>
                </a:lnTo>
                <a:lnTo>
                  <a:pt x="59" y="336"/>
                </a:lnTo>
                <a:lnTo>
                  <a:pt x="56" y="316"/>
                </a:lnTo>
                <a:lnTo>
                  <a:pt x="53" y="298"/>
                </a:lnTo>
                <a:lnTo>
                  <a:pt x="50" y="282"/>
                </a:lnTo>
                <a:lnTo>
                  <a:pt x="48" y="269"/>
                </a:lnTo>
                <a:lnTo>
                  <a:pt x="43" y="259"/>
                </a:lnTo>
                <a:lnTo>
                  <a:pt x="39" y="251"/>
                </a:lnTo>
                <a:lnTo>
                  <a:pt x="36" y="242"/>
                </a:lnTo>
                <a:lnTo>
                  <a:pt x="33" y="232"/>
                </a:lnTo>
                <a:lnTo>
                  <a:pt x="30" y="221"/>
                </a:lnTo>
                <a:lnTo>
                  <a:pt x="28" y="211"/>
                </a:lnTo>
                <a:lnTo>
                  <a:pt x="26" y="198"/>
                </a:lnTo>
                <a:lnTo>
                  <a:pt x="25" y="186"/>
                </a:lnTo>
                <a:lnTo>
                  <a:pt x="24" y="173"/>
                </a:lnTo>
                <a:lnTo>
                  <a:pt x="24" y="160"/>
                </a:lnTo>
                <a:lnTo>
                  <a:pt x="23" y="148"/>
                </a:lnTo>
                <a:lnTo>
                  <a:pt x="23" y="136"/>
                </a:lnTo>
                <a:lnTo>
                  <a:pt x="23" y="125"/>
                </a:lnTo>
                <a:lnTo>
                  <a:pt x="23" y="104"/>
                </a:lnTo>
                <a:lnTo>
                  <a:pt x="23" y="96"/>
                </a:lnTo>
                <a:lnTo>
                  <a:pt x="23" y="89"/>
                </a:lnTo>
                <a:lnTo>
                  <a:pt x="23" y="78"/>
                </a:lnTo>
                <a:lnTo>
                  <a:pt x="23" y="69"/>
                </a:lnTo>
                <a:lnTo>
                  <a:pt x="22" y="60"/>
                </a:lnTo>
                <a:lnTo>
                  <a:pt x="20" y="52"/>
                </a:lnTo>
                <a:lnTo>
                  <a:pt x="18" y="45"/>
                </a:lnTo>
                <a:lnTo>
                  <a:pt x="16" y="39"/>
                </a:lnTo>
                <a:lnTo>
                  <a:pt x="14" y="33"/>
                </a:lnTo>
                <a:lnTo>
                  <a:pt x="12" y="28"/>
                </a:lnTo>
                <a:lnTo>
                  <a:pt x="9" y="24"/>
                </a:lnTo>
                <a:lnTo>
                  <a:pt x="7" y="20"/>
                </a:lnTo>
                <a:lnTo>
                  <a:pt x="5" y="16"/>
                </a:lnTo>
                <a:lnTo>
                  <a:pt x="3" y="13"/>
                </a:lnTo>
                <a:lnTo>
                  <a:pt x="1" y="10"/>
                </a:lnTo>
                <a:lnTo>
                  <a:pt x="0" y="7"/>
                </a:lnTo>
                <a:lnTo>
                  <a:pt x="0" y="4"/>
                </a:lnTo>
                <a:lnTo>
                  <a:pt x="0" y="0"/>
                </a:lnTo>
              </a:path>
            </a:pathLst>
          </a:custGeom>
          <a:solidFill>
            <a:srgbClr val="CB98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4" name="Freeform 116"/>
          <p:cNvSpPr>
            <a:spLocks/>
          </p:cNvSpPr>
          <p:nvPr/>
        </p:nvSpPr>
        <p:spPr bwMode="auto">
          <a:xfrm>
            <a:off x="6561138" y="5046663"/>
            <a:ext cx="130175" cy="1193800"/>
          </a:xfrm>
          <a:custGeom>
            <a:avLst/>
            <a:gdLst>
              <a:gd name="T0" fmla="*/ 2147483647 w 82"/>
              <a:gd name="T1" fmla="*/ 2147483647 h 752"/>
              <a:gd name="T2" fmla="*/ 2147483647 w 82"/>
              <a:gd name="T3" fmla="*/ 2147483647 h 752"/>
              <a:gd name="T4" fmla="*/ 2147483647 w 82"/>
              <a:gd name="T5" fmla="*/ 2147483647 h 752"/>
              <a:gd name="T6" fmla="*/ 2147483647 w 82"/>
              <a:gd name="T7" fmla="*/ 2147483647 h 752"/>
              <a:gd name="T8" fmla="*/ 2147483647 w 82"/>
              <a:gd name="T9" fmla="*/ 2147483647 h 752"/>
              <a:gd name="T10" fmla="*/ 2147483647 w 82"/>
              <a:gd name="T11" fmla="*/ 2147483647 h 752"/>
              <a:gd name="T12" fmla="*/ 2147483647 w 82"/>
              <a:gd name="T13" fmla="*/ 2147483647 h 752"/>
              <a:gd name="T14" fmla="*/ 2147483647 w 82"/>
              <a:gd name="T15" fmla="*/ 2147483647 h 752"/>
              <a:gd name="T16" fmla="*/ 2147483647 w 82"/>
              <a:gd name="T17" fmla="*/ 2147483647 h 752"/>
              <a:gd name="T18" fmla="*/ 2147483647 w 82"/>
              <a:gd name="T19" fmla="*/ 2147483647 h 752"/>
              <a:gd name="T20" fmla="*/ 2147483647 w 82"/>
              <a:gd name="T21" fmla="*/ 2147483647 h 752"/>
              <a:gd name="T22" fmla="*/ 2147483647 w 82"/>
              <a:gd name="T23" fmla="*/ 2147483647 h 752"/>
              <a:gd name="T24" fmla="*/ 2147483647 w 82"/>
              <a:gd name="T25" fmla="*/ 2147483647 h 752"/>
              <a:gd name="T26" fmla="*/ 2147483647 w 82"/>
              <a:gd name="T27" fmla="*/ 2147483647 h 752"/>
              <a:gd name="T28" fmla="*/ 2147483647 w 82"/>
              <a:gd name="T29" fmla="*/ 2147483647 h 752"/>
              <a:gd name="T30" fmla="*/ 2147483647 w 82"/>
              <a:gd name="T31" fmla="*/ 2147483647 h 752"/>
              <a:gd name="T32" fmla="*/ 2147483647 w 82"/>
              <a:gd name="T33" fmla="*/ 2147483647 h 752"/>
              <a:gd name="T34" fmla="*/ 2147483647 w 82"/>
              <a:gd name="T35" fmla="*/ 2147483647 h 752"/>
              <a:gd name="T36" fmla="*/ 2147483647 w 82"/>
              <a:gd name="T37" fmla="*/ 2147483647 h 752"/>
              <a:gd name="T38" fmla="*/ 2147483647 w 82"/>
              <a:gd name="T39" fmla="*/ 2147483647 h 752"/>
              <a:gd name="T40" fmla="*/ 2147483647 w 82"/>
              <a:gd name="T41" fmla="*/ 2147483647 h 752"/>
              <a:gd name="T42" fmla="*/ 2147483647 w 82"/>
              <a:gd name="T43" fmla="*/ 2147483647 h 752"/>
              <a:gd name="T44" fmla="*/ 2147483647 w 82"/>
              <a:gd name="T45" fmla="*/ 2147483647 h 752"/>
              <a:gd name="T46" fmla="*/ 2147483647 w 82"/>
              <a:gd name="T47" fmla="*/ 2147483647 h 752"/>
              <a:gd name="T48" fmla="*/ 2147483647 w 82"/>
              <a:gd name="T49" fmla="*/ 2147483647 h 752"/>
              <a:gd name="T50" fmla="*/ 2147483647 w 82"/>
              <a:gd name="T51" fmla="*/ 2147483647 h 752"/>
              <a:gd name="T52" fmla="*/ 2147483647 w 82"/>
              <a:gd name="T53" fmla="*/ 2147483647 h 752"/>
              <a:gd name="T54" fmla="*/ 2147483647 w 82"/>
              <a:gd name="T55" fmla="*/ 2147483647 h 752"/>
              <a:gd name="T56" fmla="*/ 2147483647 w 82"/>
              <a:gd name="T57" fmla="*/ 2147483647 h 752"/>
              <a:gd name="T58" fmla="*/ 2147483647 w 82"/>
              <a:gd name="T59" fmla="*/ 2147483647 h 752"/>
              <a:gd name="T60" fmla="*/ 2147483647 w 82"/>
              <a:gd name="T61" fmla="*/ 2147483647 h 752"/>
              <a:gd name="T62" fmla="*/ 2147483647 w 82"/>
              <a:gd name="T63" fmla="*/ 2147483647 h 7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2"/>
              <a:gd name="T97" fmla="*/ 0 h 752"/>
              <a:gd name="T98" fmla="*/ 82 w 82"/>
              <a:gd name="T99" fmla="*/ 752 h 7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2" h="752">
                <a:moveTo>
                  <a:pt x="0" y="0"/>
                </a:moveTo>
                <a:lnTo>
                  <a:pt x="6" y="7"/>
                </a:lnTo>
                <a:lnTo>
                  <a:pt x="12" y="14"/>
                </a:lnTo>
                <a:lnTo>
                  <a:pt x="18" y="23"/>
                </a:lnTo>
                <a:lnTo>
                  <a:pt x="23" y="32"/>
                </a:lnTo>
                <a:lnTo>
                  <a:pt x="28" y="42"/>
                </a:lnTo>
                <a:lnTo>
                  <a:pt x="33" y="53"/>
                </a:lnTo>
                <a:lnTo>
                  <a:pt x="37" y="63"/>
                </a:lnTo>
                <a:lnTo>
                  <a:pt x="41" y="75"/>
                </a:lnTo>
                <a:lnTo>
                  <a:pt x="44" y="86"/>
                </a:lnTo>
                <a:lnTo>
                  <a:pt x="47" y="97"/>
                </a:lnTo>
                <a:lnTo>
                  <a:pt x="49" y="107"/>
                </a:lnTo>
                <a:lnTo>
                  <a:pt x="51" y="117"/>
                </a:lnTo>
                <a:lnTo>
                  <a:pt x="52" y="127"/>
                </a:lnTo>
                <a:lnTo>
                  <a:pt x="52" y="136"/>
                </a:lnTo>
                <a:lnTo>
                  <a:pt x="52" y="144"/>
                </a:lnTo>
                <a:lnTo>
                  <a:pt x="51" y="151"/>
                </a:lnTo>
                <a:lnTo>
                  <a:pt x="50" y="157"/>
                </a:lnTo>
                <a:lnTo>
                  <a:pt x="50" y="164"/>
                </a:lnTo>
                <a:lnTo>
                  <a:pt x="49" y="172"/>
                </a:lnTo>
                <a:lnTo>
                  <a:pt x="49" y="180"/>
                </a:lnTo>
                <a:lnTo>
                  <a:pt x="50" y="188"/>
                </a:lnTo>
                <a:lnTo>
                  <a:pt x="50" y="197"/>
                </a:lnTo>
                <a:lnTo>
                  <a:pt x="51" y="206"/>
                </a:lnTo>
                <a:lnTo>
                  <a:pt x="53" y="215"/>
                </a:lnTo>
                <a:lnTo>
                  <a:pt x="54" y="224"/>
                </a:lnTo>
                <a:lnTo>
                  <a:pt x="56" y="233"/>
                </a:lnTo>
                <a:lnTo>
                  <a:pt x="58" y="242"/>
                </a:lnTo>
                <a:lnTo>
                  <a:pt x="61" y="251"/>
                </a:lnTo>
                <a:lnTo>
                  <a:pt x="63" y="259"/>
                </a:lnTo>
                <a:lnTo>
                  <a:pt x="66" y="267"/>
                </a:lnTo>
                <a:lnTo>
                  <a:pt x="69" y="275"/>
                </a:lnTo>
                <a:lnTo>
                  <a:pt x="72" y="282"/>
                </a:lnTo>
                <a:lnTo>
                  <a:pt x="75" y="288"/>
                </a:lnTo>
                <a:lnTo>
                  <a:pt x="78" y="296"/>
                </a:lnTo>
                <a:lnTo>
                  <a:pt x="80" y="304"/>
                </a:lnTo>
                <a:lnTo>
                  <a:pt x="81" y="314"/>
                </a:lnTo>
                <a:lnTo>
                  <a:pt x="81" y="325"/>
                </a:lnTo>
                <a:lnTo>
                  <a:pt x="80" y="336"/>
                </a:lnTo>
                <a:lnTo>
                  <a:pt x="80" y="348"/>
                </a:lnTo>
                <a:lnTo>
                  <a:pt x="78" y="361"/>
                </a:lnTo>
                <a:lnTo>
                  <a:pt x="77" y="375"/>
                </a:lnTo>
                <a:lnTo>
                  <a:pt x="75" y="389"/>
                </a:lnTo>
                <a:lnTo>
                  <a:pt x="73" y="403"/>
                </a:lnTo>
                <a:lnTo>
                  <a:pt x="70" y="417"/>
                </a:lnTo>
                <a:lnTo>
                  <a:pt x="68" y="432"/>
                </a:lnTo>
                <a:lnTo>
                  <a:pt x="66" y="447"/>
                </a:lnTo>
                <a:lnTo>
                  <a:pt x="64" y="462"/>
                </a:lnTo>
                <a:lnTo>
                  <a:pt x="62" y="477"/>
                </a:lnTo>
                <a:lnTo>
                  <a:pt x="60" y="494"/>
                </a:lnTo>
                <a:lnTo>
                  <a:pt x="58" y="512"/>
                </a:lnTo>
                <a:lnTo>
                  <a:pt x="56" y="530"/>
                </a:lnTo>
                <a:lnTo>
                  <a:pt x="54" y="549"/>
                </a:lnTo>
                <a:lnTo>
                  <a:pt x="52" y="568"/>
                </a:lnTo>
                <a:lnTo>
                  <a:pt x="50" y="588"/>
                </a:lnTo>
                <a:lnTo>
                  <a:pt x="48" y="607"/>
                </a:lnTo>
                <a:lnTo>
                  <a:pt x="47" y="626"/>
                </a:lnTo>
                <a:lnTo>
                  <a:pt x="45" y="644"/>
                </a:lnTo>
                <a:lnTo>
                  <a:pt x="44" y="662"/>
                </a:lnTo>
                <a:lnTo>
                  <a:pt x="43" y="680"/>
                </a:lnTo>
                <a:lnTo>
                  <a:pt x="43" y="696"/>
                </a:lnTo>
                <a:lnTo>
                  <a:pt x="43" y="712"/>
                </a:lnTo>
                <a:lnTo>
                  <a:pt x="43" y="726"/>
                </a:lnTo>
                <a:lnTo>
                  <a:pt x="43" y="740"/>
                </a:lnTo>
                <a:lnTo>
                  <a:pt x="45" y="751"/>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85" name="Freeform 117"/>
          <p:cNvSpPr>
            <a:spLocks/>
          </p:cNvSpPr>
          <p:nvPr/>
        </p:nvSpPr>
        <p:spPr bwMode="auto">
          <a:xfrm>
            <a:off x="5630863" y="5449888"/>
            <a:ext cx="192087" cy="558800"/>
          </a:xfrm>
          <a:custGeom>
            <a:avLst/>
            <a:gdLst>
              <a:gd name="T0" fmla="*/ 2147483647 w 121"/>
              <a:gd name="T1" fmla="*/ 2147483647 h 352"/>
              <a:gd name="T2" fmla="*/ 2147483647 w 121"/>
              <a:gd name="T3" fmla="*/ 2147483647 h 352"/>
              <a:gd name="T4" fmla="*/ 2147483647 w 121"/>
              <a:gd name="T5" fmla="*/ 2147483647 h 352"/>
              <a:gd name="T6" fmla="*/ 2147483647 w 121"/>
              <a:gd name="T7" fmla="*/ 2147483647 h 352"/>
              <a:gd name="T8" fmla="*/ 2147483647 w 121"/>
              <a:gd name="T9" fmla="*/ 2147483647 h 352"/>
              <a:gd name="T10" fmla="*/ 2147483647 w 121"/>
              <a:gd name="T11" fmla="*/ 2147483647 h 352"/>
              <a:gd name="T12" fmla="*/ 2147483647 w 121"/>
              <a:gd name="T13" fmla="*/ 2147483647 h 352"/>
              <a:gd name="T14" fmla="*/ 2147483647 w 121"/>
              <a:gd name="T15" fmla="*/ 2147483647 h 352"/>
              <a:gd name="T16" fmla="*/ 2147483647 w 121"/>
              <a:gd name="T17" fmla="*/ 2147483647 h 352"/>
              <a:gd name="T18" fmla="*/ 2147483647 w 121"/>
              <a:gd name="T19" fmla="*/ 2147483647 h 352"/>
              <a:gd name="T20" fmla="*/ 2147483647 w 121"/>
              <a:gd name="T21" fmla="*/ 2147483647 h 352"/>
              <a:gd name="T22" fmla="*/ 2147483647 w 121"/>
              <a:gd name="T23" fmla="*/ 2147483647 h 352"/>
              <a:gd name="T24" fmla="*/ 2147483647 w 121"/>
              <a:gd name="T25" fmla="*/ 2147483647 h 352"/>
              <a:gd name="T26" fmla="*/ 2147483647 w 121"/>
              <a:gd name="T27" fmla="*/ 2147483647 h 352"/>
              <a:gd name="T28" fmla="*/ 2147483647 w 121"/>
              <a:gd name="T29" fmla="*/ 2147483647 h 352"/>
              <a:gd name="T30" fmla="*/ 2147483647 w 121"/>
              <a:gd name="T31" fmla="*/ 2147483647 h 352"/>
              <a:gd name="T32" fmla="*/ 2147483647 w 121"/>
              <a:gd name="T33" fmla="*/ 2147483647 h 352"/>
              <a:gd name="T34" fmla="*/ 2147483647 w 121"/>
              <a:gd name="T35" fmla="*/ 2147483647 h 352"/>
              <a:gd name="T36" fmla="*/ 2147483647 w 121"/>
              <a:gd name="T37" fmla="*/ 2147483647 h 352"/>
              <a:gd name="T38" fmla="*/ 2147483647 w 121"/>
              <a:gd name="T39" fmla="*/ 2147483647 h 352"/>
              <a:gd name="T40" fmla="*/ 2147483647 w 121"/>
              <a:gd name="T41" fmla="*/ 2147483647 h 352"/>
              <a:gd name="T42" fmla="*/ 2147483647 w 121"/>
              <a:gd name="T43" fmla="*/ 2147483647 h 352"/>
              <a:gd name="T44" fmla="*/ 0 w 121"/>
              <a:gd name="T45" fmla="*/ 2147483647 h 352"/>
              <a:gd name="T46" fmla="*/ 0 w 121"/>
              <a:gd name="T47" fmla="*/ 2147483647 h 352"/>
              <a:gd name="T48" fmla="*/ 2147483647 w 121"/>
              <a:gd name="T49" fmla="*/ 2147483647 h 352"/>
              <a:gd name="T50" fmla="*/ 2147483647 w 121"/>
              <a:gd name="T51" fmla="*/ 2147483647 h 352"/>
              <a:gd name="T52" fmla="*/ 2147483647 w 121"/>
              <a:gd name="T53" fmla="*/ 2147483647 h 352"/>
              <a:gd name="T54" fmla="*/ 2147483647 w 121"/>
              <a:gd name="T55" fmla="*/ 2147483647 h 352"/>
              <a:gd name="T56" fmla="*/ 2147483647 w 121"/>
              <a:gd name="T57" fmla="*/ 2147483647 h 352"/>
              <a:gd name="T58" fmla="*/ 2147483647 w 121"/>
              <a:gd name="T59" fmla="*/ 2147483647 h 352"/>
              <a:gd name="T60" fmla="*/ 2147483647 w 121"/>
              <a:gd name="T61" fmla="*/ 2147483647 h 352"/>
              <a:gd name="T62" fmla="*/ 2147483647 w 121"/>
              <a:gd name="T63" fmla="*/ 2147483647 h 352"/>
              <a:gd name="T64" fmla="*/ 2147483647 w 121"/>
              <a:gd name="T65" fmla="*/ 2147483647 h 352"/>
              <a:gd name="T66" fmla="*/ 2147483647 w 121"/>
              <a:gd name="T67" fmla="*/ 2147483647 h 352"/>
              <a:gd name="T68" fmla="*/ 2147483647 w 121"/>
              <a:gd name="T69" fmla="*/ 2147483647 h 352"/>
              <a:gd name="T70" fmla="*/ 2147483647 w 121"/>
              <a:gd name="T71" fmla="*/ 2147483647 h 352"/>
              <a:gd name="T72" fmla="*/ 2147483647 w 121"/>
              <a:gd name="T73" fmla="*/ 2147483647 h 352"/>
              <a:gd name="T74" fmla="*/ 2147483647 w 121"/>
              <a:gd name="T75" fmla="*/ 2147483647 h 352"/>
              <a:gd name="T76" fmla="*/ 2147483647 w 121"/>
              <a:gd name="T77" fmla="*/ 2147483647 h 352"/>
              <a:gd name="T78" fmla="*/ 2147483647 w 121"/>
              <a:gd name="T79" fmla="*/ 2147483647 h 352"/>
              <a:gd name="T80" fmla="*/ 2147483647 w 121"/>
              <a:gd name="T81" fmla="*/ 2147483647 h 352"/>
              <a:gd name="T82" fmla="*/ 2147483647 w 121"/>
              <a:gd name="T83" fmla="*/ 2147483647 h 352"/>
              <a:gd name="T84" fmla="*/ 2147483647 w 121"/>
              <a:gd name="T85" fmla="*/ 2147483647 h 352"/>
              <a:gd name="T86" fmla="*/ 2147483647 w 121"/>
              <a:gd name="T87" fmla="*/ 2147483647 h 352"/>
              <a:gd name="T88" fmla="*/ 2147483647 w 121"/>
              <a:gd name="T89" fmla="*/ 2147483647 h 352"/>
              <a:gd name="T90" fmla="*/ 2147483647 w 121"/>
              <a:gd name="T91" fmla="*/ 2147483647 h 352"/>
              <a:gd name="T92" fmla="*/ 2147483647 w 121"/>
              <a:gd name="T93" fmla="*/ 2147483647 h 352"/>
              <a:gd name="T94" fmla="*/ 2147483647 w 121"/>
              <a:gd name="T95" fmla="*/ 2147483647 h 352"/>
              <a:gd name="T96" fmla="*/ 2147483647 w 121"/>
              <a:gd name="T97" fmla="*/ 2147483647 h 352"/>
              <a:gd name="T98" fmla="*/ 2147483647 w 121"/>
              <a:gd name="T99" fmla="*/ 2147483647 h 352"/>
              <a:gd name="T100" fmla="*/ 2147483647 w 121"/>
              <a:gd name="T101" fmla="*/ 2147483647 h 352"/>
              <a:gd name="T102" fmla="*/ 2147483647 w 121"/>
              <a:gd name="T103" fmla="*/ 2147483647 h 352"/>
              <a:gd name="T104" fmla="*/ 2147483647 w 121"/>
              <a:gd name="T105" fmla="*/ 2147483647 h 352"/>
              <a:gd name="T106" fmla="*/ 2147483647 w 121"/>
              <a:gd name="T107" fmla="*/ 2147483647 h 352"/>
              <a:gd name="T108" fmla="*/ 2147483647 w 121"/>
              <a:gd name="T109" fmla="*/ 2147483647 h 352"/>
              <a:gd name="T110" fmla="*/ 2147483647 w 121"/>
              <a:gd name="T111" fmla="*/ 2147483647 h 352"/>
              <a:gd name="T112" fmla="*/ 2147483647 w 121"/>
              <a:gd name="T113" fmla="*/ 2147483647 h 352"/>
              <a:gd name="T114" fmla="*/ 2147483647 w 121"/>
              <a:gd name="T115" fmla="*/ 2147483647 h 352"/>
              <a:gd name="T116" fmla="*/ 2147483647 w 121"/>
              <a:gd name="T117" fmla="*/ 2147483647 h 352"/>
              <a:gd name="T118" fmla="*/ 2147483647 w 121"/>
              <a:gd name="T119" fmla="*/ 2147483647 h 352"/>
              <a:gd name="T120" fmla="*/ 2147483647 w 121"/>
              <a:gd name="T121" fmla="*/ 2147483647 h 352"/>
              <a:gd name="T122" fmla="*/ 2147483647 w 121"/>
              <a:gd name="T123" fmla="*/ 2147483647 h 352"/>
              <a:gd name="T124" fmla="*/ 2147483647 w 121"/>
              <a:gd name="T125" fmla="*/ 2147483647 h 3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352"/>
              <a:gd name="T191" fmla="*/ 121 w 121"/>
              <a:gd name="T192" fmla="*/ 352 h 3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352">
                <a:moveTo>
                  <a:pt x="88" y="0"/>
                </a:moveTo>
                <a:lnTo>
                  <a:pt x="85" y="13"/>
                </a:lnTo>
                <a:lnTo>
                  <a:pt x="81" y="27"/>
                </a:lnTo>
                <a:lnTo>
                  <a:pt x="77" y="39"/>
                </a:lnTo>
                <a:lnTo>
                  <a:pt x="74" y="51"/>
                </a:lnTo>
                <a:lnTo>
                  <a:pt x="71" y="64"/>
                </a:lnTo>
                <a:lnTo>
                  <a:pt x="68" y="76"/>
                </a:lnTo>
                <a:lnTo>
                  <a:pt x="65" y="87"/>
                </a:lnTo>
                <a:lnTo>
                  <a:pt x="62" y="97"/>
                </a:lnTo>
                <a:lnTo>
                  <a:pt x="58" y="108"/>
                </a:lnTo>
                <a:lnTo>
                  <a:pt x="55" y="118"/>
                </a:lnTo>
                <a:lnTo>
                  <a:pt x="51" y="128"/>
                </a:lnTo>
                <a:lnTo>
                  <a:pt x="48" y="137"/>
                </a:lnTo>
                <a:lnTo>
                  <a:pt x="45" y="145"/>
                </a:lnTo>
                <a:lnTo>
                  <a:pt x="41" y="152"/>
                </a:lnTo>
                <a:lnTo>
                  <a:pt x="36" y="159"/>
                </a:lnTo>
                <a:lnTo>
                  <a:pt x="32" y="165"/>
                </a:lnTo>
                <a:lnTo>
                  <a:pt x="29" y="171"/>
                </a:lnTo>
                <a:lnTo>
                  <a:pt x="25" y="177"/>
                </a:lnTo>
                <a:lnTo>
                  <a:pt x="23" y="185"/>
                </a:lnTo>
                <a:lnTo>
                  <a:pt x="20" y="193"/>
                </a:lnTo>
                <a:lnTo>
                  <a:pt x="18" y="202"/>
                </a:lnTo>
                <a:lnTo>
                  <a:pt x="17" y="211"/>
                </a:lnTo>
                <a:lnTo>
                  <a:pt x="16" y="221"/>
                </a:lnTo>
                <a:lnTo>
                  <a:pt x="15" y="230"/>
                </a:lnTo>
                <a:lnTo>
                  <a:pt x="14" y="241"/>
                </a:lnTo>
                <a:lnTo>
                  <a:pt x="13" y="251"/>
                </a:lnTo>
                <a:lnTo>
                  <a:pt x="13" y="261"/>
                </a:lnTo>
                <a:lnTo>
                  <a:pt x="12" y="270"/>
                </a:lnTo>
                <a:lnTo>
                  <a:pt x="12" y="279"/>
                </a:lnTo>
                <a:lnTo>
                  <a:pt x="11" y="288"/>
                </a:lnTo>
                <a:lnTo>
                  <a:pt x="10" y="296"/>
                </a:lnTo>
                <a:lnTo>
                  <a:pt x="10" y="304"/>
                </a:lnTo>
                <a:lnTo>
                  <a:pt x="9" y="310"/>
                </a:lnTo>
                <a:lnTo>
                  <a:pt x="8" y="316"/>
                </a:lnTo>
                <a:lnTo>
                  <a:pt x="7" y="321"/>
                </a:lnTo>
                <a:lnTo>
                  <a:pt x="6" y="325"/>
                </a:lnTo>
                <a:lnTo>
                  <a:pt x="5" y="329"/>
                </a:lnTo>
                <a:lnTo>
                  <a:pt x="4" y="333"/>
                </a:lnTo>
                <a:lnTo>
                  <a:pt x="3" y="336"/>
                </a:lnTo>
                <a:lnTo>
                  <a:pt x="2" y="340"/>
                </a:lnTo>
                <a:lnTo>
                  <a:pt x="2" y="342"/>
                </a:lnTo>
                <a:lnTo>
                  <a:pt x="1" y="345"/>
                </a:lnTo>
                <a:lnTo>
                  <a:pt x="1" y="346"/>
                </a:lnTo>
                <a:lnTo>
                  <a:pt x="0" y="348"/>
                </a:lnTo>
                <a:lnTo>
                  <a:pt x="0" y="349"/>
                </a:lnTo>
                <a:lnTo>
                  <a:pt x="0" y="350"/>
                </a:lnTo>
                <a:lnTo>
                  <a:pt x="0" y="351"/>
                </a:lnTo>
                <a:lnTo>
                  <a:pt x="7" y="347"/>
                </a:lnTo>
                <a:lnTo>
                  <a:pt x="13" y="343"/>
                </a:lnTo>
                <a:lnTo>
                  <a:pt x="21" y="339"/>
                </a:lnTo>
                <a:lnTo>
                  <a:pt x="28" y="334"/>
                </a:lnTo>
                <a:lnTo>
                  <a:pt x="35" y="330"/>
                </a:lnTo>
                <a:lnTo>
                  <a:pt x="50" y="322"/>
                </a:lnTo>
                <a:lnTo>
                  <a:pt x="57" y="319"/>
                </a:lnTo>
                <a:lnTo>
                  <a:pt x="64" y="315"/>
                </a:lnTo>
                <a:lnTo>
                  <a:pt x="70" y="311"/>
                </a:lnTo>
                <a:lnTo>
                  <a:pt x="77" y="307"/>
                </a:lnTo>
                <a:lnTo>
                  <a:pt x="84" y="304"/>
                </a:lnTo>
                <a:lnTo>
                  <a:pt x="90" y="301"/>
                </a:lnTo>
                <a:lnTo>
                  <a:pt x="94" y="298"/>
                </a:lnTo>
                <a:lnTo>
                  <a:pt x="100" y="296"/>
                </a:lnTo>
                <a:lnTo>
                  <a:pt x="105" y="293"/>
                </a:lnTo>
                <a:lnTo>
                  <a:pt x="99" y="294"/>
                </a:lnTo>
                <a:lnTo>
                  <a:pt x="93" y="295"/>
                </a:lnTo>
                <a:lnTo>
                  <a:pt x="89" y="296"/>
                </a:lnTo>
                <a:lnTo>
                  <a:pt x="84" y="297"/>
                </a:lnTo>
                <a:lnTo>
                  <a:pt x="80" y="299"/>
                </a:lnTo>
                <a:lnTo>
                  <a:pt x="75" y="300"/>
                </a:lnTo>
                <a:lnTo>
                  <a:pt x="71" y="301"/>
                </a:lnTo>
                <a:lnTo>
                  <a:pt x="68" y="303"/>
                </a:lnTo>
                <a:lnTo>
                  <a:pt x="64" y="304"/>
                </a:lnTo>
                <a:lnTo>
                  <a:pt x="61" y="305"/>
                </a:lnTo>
                <a:lnTo>
                  <a:pt x="57" y="306"/>
                </a:lnTo>
                <a:lnTo>
                  <a:pt x="54" y="307"/>
                </a:lnTo>
                <a:lnTo>
                  <a:pt x="52" y="307"/>
                </a:lnTo>
                <a:lnTo>
                  <a:pt x="50" y="308"/>
                </a:lnTo>
                <a:lnTo>
                  <a:pt x="48" y="308"/>
                </a:lnTo>
                <a:lnTo>
                  <a:pt x="46" y="307"/>
                </a:lnTo>
                <a:lnTo>
                  <a:pt x="44" y="306"/>
                </a:lnTo>
                <a:lnTo>
                  <a:pt x="44" y="303"/>
                </a:lnTo>
                <a:lnTo>
                  <a:pt x="44" y="300"/>
                </a:lnTo>
                <a:lnTo>
                  <a:pt x="45" y="295"/>
                </a:lnTo>
                <a:lnTo>
                  <a:pt x="47" y="289"/>
                </a:lnTo>
                <a:lnTo>
                  <a:pt x="49" y="283"/>
                </a:lnTo>
                <a:lnTo>
                  <a:pt x="51" y="276"/>
                </a:lnTo>
                <a:lnTo>
                  <a:pt x="55" y="269"/>
                </a:lnTo>
                <a:lnTo>
                  <a:pt x="60" y="262"/>
                </a:lnTo>
                <a:lnTo>
                  <a:pt x="65" y="253"/>
                </a:lnTo>
                <a:lnTo>
                  <a:pt x="70" y="245"/>
                </a:lnTo>
                <a:lnTo>
                  <a:pt x="76" y="237"/>
                </a:lnTo>
                <a:lnTo>
                  <a:pt x="82" y="229"/>
                </a:lnTo>
                <a:lnTo>
                  <a:pt x="90" y="220"/>
                </a:lnTo>
                <a:lnTo>
                  <a:pt x="96" y="213"/>
                </a:lnTo>
                <a:lnTo>
                  <a:pt x="105" y="205"/>
                </a:lnTo>
                <a:lnTo>
                  <a:pt x="111" y="200"/>
                </a:lnTo>
                <a:lnTo>
                  <a:pt x="116" y="194"/>
                </a:lnTo>
                <a:lnTo>
                  <a:pt x="119" y="190"/>
                </a:lnTo>
                <a:lnTo>
                  <a:pt x="120" y="186"/>
                </a:lnTo>
                <a:lnTo>
                  <a:pt x="119" y="184"/>
                </a:lnTo>
                <a:lnTo>
                  <a:pt x="116" y="182"/>
                </a:lnTo>
                <a:lnTo>
                  <a:pt x="112" y="181"/>
                </a:lnTo>
                <a:lnTo>
                  <a:pt x="108" y="180"/>
                </a:lnTo>
                <a:lnTo>
                  <a:pt x="102" y="180"/>
                </a:lnTo>
                <a:lnTo>
                  <a:pt x="96" y="181"/>
                </a:lnTo>
                <a:lnTo>
                  <a:pt x="90" y="182"/>
                </a:lnTo>
                <a:lnTo>
                  <a:pt x="83" y="184"/>
                </a:lnTo>
                <a:lnTo>
                  <a:pt x="77" y="185"/>
                </a:lnTo>
                <a:lnTo>
                  <a:pt x="71" y="188"/>
                </a:lnTo>
                <a:lnTo>
                  <a:pt x="66" y="190"/>
                </a:lnTo>
                <a:lnTo>
                  <a:pt x="62" y="192"/>
                </a:lnTo>
                <a:lnTo>
                  <a:pt x="59" y="194"/>
                </a:lnTo>
                <a:lnTo>
                  <a:pt x="58" y="192"/>
                </a:lnTo>
                <a:lnTo>
                  <a:pt x="58" y="188"/>
                </a:lnTo>
                <a:lnTo>
                  <a:pt x="59" y="181"/>
                </a:lnTo>
                <a:lnTo>
                  <a:pt x="61" y="173"/>
                </a:lnTo>
                <a:lnTo>
                  <a:pt x="64" y="162"/>
                </a:lnTo>
                <a:lnTo>
                  <a:pt x="68" y="150"/>
                </a:lnTo>
                <a:lnTo>
                  <a:pt x="71" y="137"/>
                </a:lnTo>
                <a:lnTo>
                  <a:pt x="75" y="122"/>
                </a:lnTo>
                <a:lnTo>
                  <a:pt x="79" y="106"/>
                </a:lnTo>
                <a:lnTo>
                  <a:pt x="82" y="89"/>
                </a:lnTo>
                <a:lnTo>
                  <a:pt x="86" y="72"/>
                </a:lnTo>
                <a:lnTo>
                  <a:pt x="88" y="54"/>
                </a:lnTo>
                <a:lnTo>
                  <a:pt x="89" y="36"/>
                </a:lnTo>
                <a:lnTo>
                  <a:pt x="89" y="18"/>
                </a:lnTo>
                <a:lnTo>
                  <a:pt x="88" y="0"/>
                </a:lnTo>
              </a:path>
            </a:pathLst>
          </a:custGeom>
          <a:solidFill>
            <a:srgbClr val="CB98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6" name="Freeform 118"/>
          <p:cNvSpPr>
            <a:spLocks/>
          </p:cNvSpPr>
          <p:nvPr/>
        </p:nvSpPr>
        <p:spPr bwMode="auto">
          <a:xfrm>
            <a:off x="5189538" y="5559425"/>
            <a:ext cx="247650" cy="400050"/>
          </a:xfrm>
          <a:custGeom>
            <a:avLst/>
            <a:gdLst>
              <a:gd name="T0" fmla="*/ 2147483647 w 156"/>
              <a:gd name="T1" fmla="*/ 0 h 252"/>
              <a:gd name="T2" fmla="*/ 2147483647 w 156"/>
              <a:gd name="T3" fmla="*/ 2147483647 h 252"/>
              <a:gd name="T4" fmla="*/ 2147483647 w 156"/>
              <a:gd name="T5" fmla="*/ 2147483647 h 252"/>
              <a:gd name="T6" fmla="*/ 2147483647 w 156"/>
              <a:gd name="T7" fmla="*/ 2147483647 h 252"/>
              <a:gd name="T8" fmla="*/ 2147483647 w 156"/>
              <a:gd name="T9" fmla="*/ 2147483647 h 252"/>
              <a:gd name="T10" fmla="*/ 2147483647 w 156"/>
              <a:gd name="T11" fmla="*/ 2147483647 h 252"/>
              <a:gd name="T12" fmla="*/ 2147483647 w 156"/>
              <a:gd name="T13" fmla="*/ 2147483647 h 252"/>
              <a:gd name="T14" fmla="*/ 2147483647 w 156"/>
              <a:gd name="T15" fmla="*/ 2147483647 h 252"/>
              <a:gd name="T16" fmla="*/ 2147483647 w 156"/>
              <a:gd name="T17" fmla="*/ 2147483647 h 252"/>
              <a:gd name="T18" fmla="*/ 2147483647 w 156"/>
              <a:gd name="T19" fmla="*/ 2147483647 h 252"/>
              <a:gd name="T20" fmla="*/ 2147483647 w 156"/>
              <a:gd name="T21" fmla="*/ 2147483647 h 252"/>
              <a:gd name="T22" fmla="*/ 2147483647 w 156"/>
              <a:gd name="T23" fmla="*/ 2147483647 h 252"/>
              <a:gd name="T24" fmla="*/ 2147483647 w 156"/>
              <a:gd name="T25" fmla="*/ 2147483647 h 252"/>
              <a:gd name="T26" fmla="*/ 2147483647 w 156"/>
              <a:gd name="T27" fmla="*/ 2147483647 h 252"/>
              <a:gd name="T28" fmla="*/ 2147483647 w 156"/>
              <a:gd name="T29" fmla="*/ 2147483647 h 252"/>
              <a:gd name="T30" fmla="*/ 2147483647 w 156"/>
              <a:gd name="T31" fmla="*/ 2147483647 h 252"/>
              <a:gd name="T32" fmla="*/ 0 w 156"/>
              <a:gd name="T33" fmla="*/ 2147483647 h 252"/>
              <a:gd name="T34" fmla="*/ 2147483647 w 156"/>
              <a:gd name="T35" fmla="*/ 2147483647 h 252"/>
              <a:gd name="T36" fmla="*/ 2147483647 w 156"/>
              <a:gd name="T37" fmla="*/ 2147483647 h 252"/>
              <a:gd name="T38" fmla="*/ 2147483647 w 156"/>
              <a:gd name="T39" fmla="*/ 2147483647 h 252"/>
              <a:gd name="T40" fmla="*/ 2147483647 w 156"/>
              <a:gd name="T41" fmla="*/ 2147483647 h 252"/>
              <a:gd name="T42" fmla="*/ 2147483647 w 156"/>
              <a:gd name="T43" fmla="*/ 2147483647 h 252"/>
              <a:gd name="T44" fmla="*/ 2147483647 w 156"/>
              <a:gd name="T45" fmla="*/ 2147483647 h 252"/>
              <a:gd name="T46" fmla="*/ 2147483647 w 156"/>
              <a:gd name="T47" fmla="*/ 2147483647 h 252"/>
              <a:gd name="T48" fmla="*/ 2147483647 w 156"/>
              <a:gd name="T49" fmla="*/ 2147483647 h 252"/>
              <a:gd name="T50" fmla="*/ 2147483647 w 156"/>
              <a:gd name="T51" fmla="*/ 2147483647 h 252"/>
              <a:gd name="T52" fmla="*/ 2147483647 w 156"/>
              <a:gd name="T53" fmla="*/ 2147483647 h 252"/>
              <a:gd name="T54" fmla="*/ 2147483647 w 156"/>
              <a:gd name="T55" fmla="*/ 2147483647 h 252"/>
              <a:gd name="T56" fmla="*/ 2147483647 w 156"/>
              <a:gd name="T57" fmla="*/ 2147483647 h 252"/>
              <a:gd name="T58" fmla="*/ 2147483647 w 156"/>
              <a:gd name="T59" fmla="*/ 2147483647 h 252"/>
              <a:gd name="T60" fmla="*/ 2147483647 w 156"/>
              <a:gd name="T61" fmla="*/ 2147483647 h 252"/>
              <a:gd name="T62" fmla="*/ 2147483647 w 156"/>
              <a:gd name="T63" fmla="*/ 2147483647 h 252"/>
              <a:gd name="T64" fmla="*/ 2147483647 w 156"/>
              <a:gd name="T65" fmla="*/ 0 h 2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6"/>
              <a:gd name="T100" fmla="*/ 0 h 252"/>
              <a:gd name="T101" fmla="*/ 156 w 156"/>
              <a:gd name="T102" fmla="*/ 252 h 25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6" h="252">
                <a:moveTo>
                  <a:pt x="155" y="0"/>
                </a:moveTo>
                <a:lnTo>
                  <a:pt x="151" y="12"/>
                </a:lnTo>
                <a:lnTo>
                  <a:pt x="146" y="25"/>
                </a:lnTo>
                <a:lnTo>
                  <a:pt x="142" y="40"/>
                </a:lnTo>
                <a:lnTo>
                  <a:pt x="136" y="55"/>
                </a:lnTo>
                <a:lnTo>
                  <a:pt x="129" y="70"/>
                </a:lnTo>
                <a:lnTo>
                  <a:pt x="122" y="87"/>
                </a:lnTo>
                <a:lnTo>
                  <a:pt x="114" y="104"/>
                </a:lnTo>
                <a:lnTo>
                  <a:pt x="105" y="120"/>
                </a:lnTo>
                <a:lnTo>
                  <a:pt x="95" y="138"/>
                </a:lnTo>
                <a:lnTo>
                  <a:pt x="85" y="154"/>
                </a:lnTo>
                <a:lnTo>
                  <a:pt x="73" y="171"/>
                </a:lnTo>
                <a:lnTo>
                  <a:pt x="61" y="188"/>
                </a:lnTo>
                <a:lnTo>
                  <a:pt x="47" y="204"/>
                </a:lnTo>
                <a:lnTo>
                  <a:pt x="33" y="221"/>
                </a:lnTo>
                <a:lnTo>
                  <a:pt x="17" y="236"/>
                </a:lnTo>
                <a:lnTo>
                  <a:pt x="0" y="251"/>
                </a:lnTo>
                <a:lnTo>
                  <a:pt x="18" y="228"/>
                </a:lnTo>
                <a:lnTo>
                  <a:pt x="33" y="208"/>
                </a:lnTo>
                <a:lnTo>
                  <a:pt x="42" y="191"/>
                </a:lnTo>
                <a:lnTo>
                  <a:pt x="49" y="178"/>
                </a:lnTo>
                <a:lnTo>
                  <a:pt x="54" y="166"/>
                </a:lnTo>
                <a:lnTo>
                  <a:pt x="57" y="156"/>
                </a:lnTo>
                <a:lnTo>
                  <a:pt x="59" y="146"/>
                </a:lnTo>
                <a:lnTo>
                  <a:pt x="61" y="138"/>
                </a:lnTo>
                <a:lnTo>
                  <a:pt x="63" y="128"/>
                </a:lnTo>
                <a:lnTo>
                  <a:pt x="66" y="118"/>
                </a:lnTo>
                <a:lnTo>
                  <a:pt x="72" y="106"/>
                </a:lnTo>
                <a:lnTo>
                  <a:pt x="80" y="92"/>
                </a:lnTo>
                <a:lnTo>
                  <a:pt x="91" y="74"/>
                </a:lnTo>
                <a:lnTo>
                  <a:pt x="108" y="54"/>
                </a:lnTo>
                <a:lnTo>
                  <a:pt x="129" y="29"/>
                </a:lnTo>
                <a:lnTo>
                  <a:pt x="155" y="0"/>
                </a:lnTo>
              </a:path>
            </a:pathLst>
          </a:custGeom>
          <a:solidFill>
            <a:srgbClr val="E5CBB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7" name="Freeform 119"/>
          <p:cNvSpPr>
            <a:spLocks/>
          </p:cNvSpPr>
          <p:nvPr/>
        </p:nvSpPr>
        <p:spPr bwMode="auto">
          <a:xfrm>
            <a:off x="5133975" y="6076950"/>
            <a:ext cx="222250" cy="153988"/>
          </a:xfrm>
          <a:custGeom>
            <a:avLst/>
            <a:gdLst>
              <a:gd name="T0" fmla="*/ 2147483647 w 140"/>
              <a:gd name="T1" fmla="*/ 2147483647 h 97"/>
              <a:gd name="T2" fmla="*/ 2147483647 w 140"/>
              <a:gd name="T3" fmla="*/ 2147483647 h 97"/>
              <a:gd name="T4" fmla="*/ 2147483647 w 140"/>
              <a:gd name="T5" fmla="*/ 2147483647 h 97"/>
              <a:gd name="T6" fmla="*/ 2147483647 w 140"/>
              <a:gd name="T7" fmla="*/ 2147483647 h 97"/>
              <a:gd name="T8" fmla="*/ 2147483647 w 140"/>
              <a:gd name="T9" fmla="*/ 2147483647 h 97"/>
              <a:gd name="T10" fmla="*/ 2147483647 w 140"/>
              <a:gd name="T11" fmla="*/ 2147483647 h 97"/>
              <a:gd name="T12" fmla="*/ 2147483647 w 140"/>
              <a:gd name="T13" fmla="*/ 2147483647 h 97"/>
              <a:gd name="T14" fmla="*/ 2147483647 w 140"/>
              <a:gd name="T15" fmla="*/ 2147483647 h 97"/>
              <a:gd name="T16" fmla="*/ 2147483647 w 140"/>
              <a:gd name="T17" fmla="*/ 2147483647 h 97"/>
              <a:gd name="T18" fmla="*/ 2147483647 w 140"/>
              <a:gd name="T19" fmla="*/ 2147483647 h 97"/>
              <a:gd name="T20" fmla="*/ 2147483647 w 140"/>
              <a:gd name="T21" fmla="*/ 2147483647 h 97"/>
              <a:gd name="T22" fmla="*/ 2147483647 w 140"/>
              <a:gd name="T23" fmla="*/ 2147483647 h 97"/>
              <a:gd name="T24" fmla="*/ 2147483647 w 140"/>
              <a:gd name="T25" fmla="*/ 2147483647 h 97"/>
              <a:gd name="T26" fmla="*/ 2147483647 w 140"/>
              <a:gd name="T27" fmla="*/ 2147483647 h 97"/>
              <a:gd name="T28" fmla="*/ 2147483647 w 140"/>
              <a:gd name="T29" fmla="*/ 2147483647 h 97"/>
              <a:gd name="T30" fmla="*/ 2147483647 w 140"/>
              <a:gd name="T31" fmla="*/ 2147483647 h 97"/>
              <a:gd name="T32" fmla="*/ 2147483647 w 140"/>
              <a:gd name="T33" fmla="*/ 2147483647 h 97"/>
              <a:gd name="T34" fmla="*/ 2147483647 w 140"/>
              <a:gd name="T35" fmla="*/ 0 h 97"/>
              <a:gd name="T36" fmla="*/ 2147483647 w 140"/>
              <a:gd name="T37" fmla="*/ 2147483647 h 97"/>
              <a:gd name="T38" fmla="*/ 2147483647 w 140"/>
              <a:gd name="T39" fmla="*/ 2147483647 h 97"/>
              <a:gd name="T40" fmla="*/ 2147483647 w 140"/>
              <a:gd name="T41" fmla="*/ 2147483647 h 97"/>
              <a:gd name="T42" fmla="*/ 2147483647 w 140"/>
              <a:gd name="T43" fmla="*/ 2147483647 h 97"/>
              <a:gd name="T44" fmla="*/ 2147483647 w 140"/>
              <a:gd name="T45" fmla="*/ 2147483647 h 97"/>
              <a:gd name="T46" fmla="*/ 2147483647 w 140"/>
              <a:gd name="T47" fmla="*/ 2147483647 h 97"/>
              <a:gd name="T48" fmla="*/ 2147483647 w 140"/>
              <a:gd name="T49" fmla="*/ 2147483647 h 97"/>
              <a:gd name="T50" fmla="*/ 2147483647 w 140"/>
              <a:gd name="T51" fmla="*/ 2147483647 h 97"/>
              <a:gd name="T52" fmla="*/ 0 w 140"/>
              <a:gd name="T53" fmla="*/ 2147483647 h 97"/>
              <a:gd name="T54" fmla="*/ 2147483647 w 140"/>
              <a:gd name="T55" fmla="*/ 2147483647 h 97"/>
              <a:gd name="T56" fmla="*/ 2147483647 w 140"/>
              <a:gd name="T57" fmla="*/ 2147483647 h 97"/>
              <a:gd name="T58" fmla="*/ 2147483647 w 140"/>
              <a:gd name="T59" fmla="*/ 2147483647 h 97"/>
              <a:gd name="T60" fmla="*/ 2147483647 w 140"/>
              <a:gd name="T61" fmla="*/ 2147483647 h 97"/>
              <a:gd name="T62" fmla="*/ 2147483647 w 140"/>
              <a:gd name="T63" fmla="*/ 2147483647 h 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0"/>
              <a:gd name="T97" fmla="*/ 0 h 97"/>
              <a:gd name="T98" fmla="*/ 140 w 140"/>
              <a:gd name="T99" fmla="*/ 97 h 9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0" h="97">
                <a:moveTo>
                  <a:pt x="11" y="96"/>
                </a:moveTo>
                <a:lnTo>
                  <a:pt x="15" y="89"/>
                </a:lnTo>
                <a:lnTo>
                  <a:pt x="19" y="85"/>
                </a:lnTo>
                <a:lnTo>
                  <a:pt x="23" y="81"/>
                </a:lnTo>
                <a:lnTo>
                  <a:pt x="26" y="79"/>
                </a:lnTo>
                <a:lnTo>
                  <a:pt x="29" y="77"/>
                </a:lnTo>
                <a:lnTo>
                  <a:pt x="32" y="77"/>
                </a:lnTo>
                <a:lnTo>
                  <a:pt x="35" y="76"/>
                </a:lnTo>
                <a:lnTo>
                  <a:pt x="36" y="76"/>
                </a:lnTo>
                <a:lnTo>
                  <a:pt x="39" y="76"/>
                </a:lnTo>
                <a:lnTo>
                  <a:pt x="41" y="77"/>
                </a:lnTo>
                <a:lnTo>
                  <a:pt x="44" y="76"/>
                </a:lnTo>
                <a:lnTo>
                  <a:pt x="46" y="76"/>
                </a:lnTo>
                <a:lnTo>
                  <a:pt x="49" y="74"/>
                </a:lnTo>
                <a:lnTo>
                  <a:pt x="53" y="72"/>
                </a:lnTo>
                <a:lnTo>
                  <a:pt x="56" y="69"/>
                </a:lnTo>
                <a:lnTo>
                  <a:pt x="60" y="64"/>
                </a:lnTo>
                <a:lnTo>
                  <a:pt x="64" y="58"/>
                </a:lnTo>
                <a:lnTo>
                  <a:pt x="68" y="52"/>
                </a:lnTo>
                <a:lnTo>
                  <a:pt x="73" y="47"/>
                </a:lnTo>
                <a:lnTo>
                  <a:pt x="77" y="41"/>
                </a:lnTo>
                <a:lnTo>
                  <a:pt x="81" y="36"/>
                </a:lnTo>
                <a:lnTo>
                  <a:pt x="85" y="31"/>
                </a:lnTo>
                <a:lnTo>
                  <a:pt x="90" y="27"/>
                </a:lnTo>
                <a:lnTo>
                  <a:pt x="95" y="23"/>
                </a:lnTo>
                <a:lnTo>
                  <a:pt x="100" y="19"/>
                </a:lnTo>
                <a:lnTo>
                  <a:pt x="104" y="16"/>
                </a:lnTo>
                <a:lnTo>
                  <a:pt x="109" y="13"/>
                </a:lnTo>
                <a:lnTo>
                  <a:pt x="114" y="10"/>
                </a:lnTo>
                <a:lnTo>
                  <a:pt x="120" y="8"/>
                </a:lnTo>
                <a:lnTo>
                  <a:pt x="127" y="7"/>
                </a:lnTo>
                <a:lnTo>
                  <a:pt x="132" y="7"/>
                </a:lnTo>
                <a:lnTo>
                  <a:pt x="139" y="6"/>
                </a:lnTo>
                <a:lnTo>
                  <a:pt x="127" y="3"/>
                </a:lnTo>
                <a:lnTo>
                  <a:pt x="117" y="1"/>
                </a:lnTo>
                <a:lnTo>
                  <a:pt x="106" y="0"/>
                </a:lnTo>
                <a:lnTo>
                  <a:pt x="97" y="1"/>
                </a:lnTo>
                <a:lnTo>
                  <a:pt x="88" y="2"/>
                </a:lnTo>
                <a:lnTo>
                  <a:pt x="80" y="4"/>
                </a:lnTo>
                <a:lnTo>
                  <a:pt x="72" y="7"/>
                </a:lnTo>
                <a:lnTo>
                  <a:pt x="64" y="9"/>
                </a:lnTo>
                <a:lnTo>
                  <a:pt x="57" y="13"/>
                </a:lnTo>
                <a:lnTo>
                  <a:pt x="50" y="17"/>
                </a:lnTo>
                <a:lnTo>
                  <a:pt x="43" y="22"/>
                </a:lnTo>
                <a:lnTo>
                  <a:pt x="37" y="26"/>
                </a:lnTo>
                <a:lnTo>
                  <a:pt x="32" y="31"/>
                </a:lnTo>
                <a:lnTo>
                  <a:pt x="25" y="36"/>
                </a:lnTo>
                <a:lnTo>
                  <a:pt x="19" y="40"/>
                </a:lnTo>
                <a:lnTo>
                  <a:pt x="14" y="44"/>
                </a:lnTo>
                <a:lnTo>
                  <a:pt x="9" y="49"/>
                </a:lnTo>
                <a:lnTo>
                  <a:pt x="5" y="52"/>
                </a:lnTo>
                <a:lnTo>
                  <a:pt x="2" y="56"/>
                </a:lnTo>
                <a:lnTo>
                  <a:pt x="1" y="58"/>
                </a:lnTo>
                <a:lnTo>
                  <a:pt x="0" y="61"/>
                </a:lnTo>
                <a:lnTo>
                  <a:pt x="0" y="63"/>
                </a:lnTo>
                <a:lnTo>
                  <a:pt x="1" y="66"/>
                </a:lnTo>
                <a:lnTo>
                  <a:pt x="3" y="68"/>
                </a:lnTo>
                <a:lnTo>
                  <a:pt x="4" y="71"/>
                </a:lnTo>
                <a:lnTo>
                  <a:pt x="6" y="73"/>
                </a:lnTo>
                <a:lnTo>
                  <a:pt x="8" y="76"/>
                </a:lnTo>
                <a:lnTo>
                  <a:pt x="10" y="79"/>
                </a:lnTo>
                <a:lnTo>
                  <a:pt x="11" y="83"/>
                </a:lnTo>
                <a:lnTo>
                  <a:pt x="12" y="87"/>
                </a:lnTo>
                <a:lnTo>
                  <a:pt x="12" y="91"/>
                </a:lnTo>
                <a:lnTo>
                  <a:pt x="11" y="96"/>
                </a:lnTo>
              </a:path>
            </a:pathLst>
          </a:custGeom>
          <a:solidFill>
            <a:srgbClr val="E5CBB2"/>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8" name="Freeform 120"/>
          <p:cNvSpPr>
            <a:spLocks/>
          </p:cNvSpPr>
          <p:nvPr/>
        </p:nvSpPr>
        <p:spPr bwMode="auto">
          <a:xfrm>
            <a:off x="5802313" y="5978525"/>
            <a:ext cx="92075" cy="339725"/>
          </a:xfrm>
          <a:custGeom>
            <a:avLst/>
            <a:gdLst>
              <a:gd name="T0" fmla="*/ 2147483647 w 58"/>
              <a:gd name="T1" fmla="*/ 0 h 214"/>
              <a:gd name="T2" fmla="*/ 2147483647 w 58"/>
              <a:gd name="T3" fmla="*/ 2147483647 h 214"/>
              <a:gd name="T4" fmla="*/ 2147483647 w 58"/>
              <a:gd name="T5" fmla="*/ 2147483647 h 214"/>
              <a:gd name="T6" fmla="*/ 2147483647 w 58"/>
              <a:gd name="T7" fmla="*/ 2147483647 h 214"/>
              <a:gd name="T8" fmla="*/ 2147483647 w 58"/>
              <a:gd name="T9" fmla="*/ 2147483647 h 214"/>
              <a:gd name="T10" fmla="*/ 2147483647 w 58"/>
              <a:gd name="T11" fmla="*/ 2147483647 h 214"/>
              <a:gd name="T12" fmla="*/ 2147483647 w 58"/>
              <a:gd name="T13" fmla="*/ 2147483647 h 214"/>
              <a:gd name="T14" fmla="*/ 2147483647 w 58"/>
              <a:gd name="T15" fmla="*/ 2147483647 h 214"/>
              <a:gd name="T16" fmla="*/ 2147483647 w 58"/>
              <a:gd name="T17" fmla="*/ 2147483647 h 214"/>
              <a:gd name="T18" fmla="*/ 2147483647 w 58"/>
              <a:gd name="T19" fmla="*/ 2147483647 h 214"/>
              <a:gd name="T20" fmla="*/ 2147483647 w 58"/>
              <a:gd name="T21" fmla="*/ 2147483647 h 214"/>
              <a:gd name="T22" fmla="*/ 2147483647 w 58"/>
              <a:gd name="T23" fmla="*/ 2147483647 h 214"/>
              <a:gd name="T24" fmla="*/ 2147483647 w 58"/>
              <a:gd name="T25" fmla="*/ 2147483647 h 214"/>
              <a:gd name="T26" fmla="*/ 2147483647 w 58"/>
              <a:gd name="T27" fmla="*/ 2147483647 h 214"/>
              <a:gd name="T28" fmla="*/ 2147483647 w 58"/>
              <a:gd name="T29" fmla="*/ 2147483647 h 214"/>
              <a:gd name="T30" fmla="*/ 2147483647 w 58"/>
              <a:gd name="T31" fmla="*/ 2147483647 h 214"/>
              <a:gd name="T32" fmla="*/ 2147483647 w 58"/>
              <a:gd name="T33" fmla="*/ 2147483647 h 214"/>
              <a:gd name="T34" fmla="*/ 2147483647 w 58"/>
              <a:gd name="T35" fmla="*/ 2147483647 h 214"/>
              <a:gd name="T36" fmla="*/ 2147483647 w 58"/>
              <a:gd name="T37" fmla="*/ 2147483647 h 214"/>
              <a:gd name="T38" fmla="*/ 2147483647 w 58"/>
              <a:gd name="T39" fmla="*/ 2147483647 h 214"/>
              <a:gd name="T40" fmla="*/ 2147483647 w 58"/>
              <a:gd name="T41" fmla="*/ 2147483647 h 214"/>
              <a:gd name="T42" fmla="*/ 2147483647 w 58"/>
              <a:gd name="T43" fmla="*/ 2147483647 h 214"/>
              <a:gd name="T44" fmla="*/ 2147483647 w 58"/>
              <a:gd name="T45" fmla="*/ 2147483647 h 214"/>
              <a:gd name="T46" fmla="*/ 2147483647 w 58"/>
              <a:gd name="T47" fmla="*/ 2147483647 h 214"/>
              <a:gd name="T48" fmla="*/ 2147483647 w 58"/>
              <a:gd name="T49" fmla="*/ 2147483647 h 214"/>
              <a:gd name="T50" fmla="*/ 2147483647 w 58"/>
              <a:gd name="T51" fmla="*/ 2147483647 h 214"/>
              <a:gd name="T52" fmla="*/ 2147483647 w 58"/>
              <a:gd name="T53" fmla="*/ 2147483647 h 214"/>
              <a:gd name="T54" fmla="*/ 2147483647 w 58"/>
              <a:gd name="T55" fmla="*/ 2147483647 h 214"/>
              <a:gd name="T56" fmla="*/ 2147483647 w 58"/>
              <a:gd name="T57" fmla="*/ 2147483647 h 214"/>
              <a:gd name="T58" fmla="*/ 2147483647 w 58"/>
              <a:gd name="T59" fmla="*/ 2147483647 h 214"/>
              <a:gd name="T60" fmla="*/ 2147483647 w 58"/>
              <a:gd name="T61" fmla="*/ 2147483647 h 214"/>
              <a:gd name="T62" fmla="*/ 2147483647 w 58"/>
              <a:gd name="T63" fmla="*/ 2147483647 h 214"/>
              <a:gd name="T64" fmla="*/ 2147483647 w 58"/>
              <a:gd name="T65" fmla="*/ 2147483647 h 214"/>
              <a:gd name="T66" fmla="*/ 2147483647 w 58"/>
              <a:gd name="T67" fmla="*/ 2147483647 h 214"/>
              <a:gd name="T68" fmla="*/ 2147483647 w 58"/>
              <a:gd name="T69" fmla="*/ 2147483647 h 214"/>
              <a:gd name="T70" fmla="*/ 2147483647 w 58"/>
              <a:gd name="T71" fmla="*/ 2147483647 h 214"/>
              <a:gd name="T72" fmla="*/ 2147483647 w 58"/>
              <a:gd name="T73" fmla="*/ 2147483647 h 214"/>
              <a:gd name="T74" fmla="*/ 2147483647 w 58"/>
              <a:gd name="T75" fmla="*/ 2147483647 h 214"/>
              <a:gd name="T76" fmla="*/ 2147483647 w 58"/>
              <a:gd name="T77" fmla="*/ 2147483647 h 214"/>
              <a:gd name="T78" fmla="*/ 2147483647 w 58"/>
              <a:gd name="T79" fmla="*/ 2147483647 h 214"/>
              <a:gd name="T80" fmla="*/ 2147483647 w 58"/>
              <a:gd name="T81" fmla="*/ 2147483647 h 214"/>
              <a:gd name="T82" fmla="*/ 2147483647 w 58"/>
              <a:gd name="T83" fmla="*/ 2147483647 h 214"/>
              <a:gd name="T84" fmla="*/ 2147483647 w 58"/>
              <a:gd name="T85" fmla="*/ 2147483647 h 214"/>
              <a:gd name="T86" fmla="*/ 0 w 58"/>
              <a:gd name="T87" fmla="*/ 2147483647 h 214"/>
              <a:gd name="T88" fmla="*/ 0 w 58"/>
              <a:gd name="T89" fmla="*/ 2147483647 h 214"/>
              <a:gd name="T90" fmla="*/ 0 w 58"/>
              <a:gd name="T91" fmla="*/ 2147483647 h 214"/>
              <a:gd name="T92" fmla="*/ 0 w 58"/>
              <a:gd name="T93" fmla="*/ 2147483647 h 214"/>
              <a:gd name="T94" fmla="*/ 2147483647 w 58"/>
              <a:gd name="T95" fmla="*/ 2147483647 h 214"/>
              <a:gd name="T96" fmla="*/ 2147483647 w 58"/>
              <a:gd name="T97" fmla="*/ 2147483647 h 214"/>
              <a:gd name="T98" fmla="*/ 2147483647 w 58"/>
              <a:gd name="T99" fmla="*/ 0 h 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8"/>
              <a:gd name="T151" fmla="*/ 0 h 214"/>
              <a:gd name="T152" fmla="*/ 58 w 58"/>
              <a:gd name="T153" fmla="*/ 214 h 21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8" h="214">
                <a:moveTo>
                  <a:pt x="2" y="0"/>
                </a:moveTo>
                <a:lnTo>
                  <a:pt x="3" y="12"/>
                </a:lnTo>
                <a:lnTo>
                  <a:pt x="5" y="24"/>
                </a:lnTo>
                <a:lnTo>
                  <a:pt x="6" y="36"/>
                </a:lnTo>
                <a:lnTo>
                  <a:pt x="9" y="49"/>
                </a:lnTo>
                <a:lnTo>
                  <a:pt x="12" y="61"/>
                </a:lnTo>
                <a:lnTo>
                  <a:pt x="14" y="74"/>
                </a:lnTo>
                <a:lnTo>
                  <a:pt x="18" y="87"/>
                </a:lnTo>
                <a:lnTo>
                  <a:pt x="21" y="98"/>
                </a:lnTo>
                <a:lnTo>
                  <a:pt x="25" y="110"/>
                </a:lnTo>
                <a:lnTo>
                  <a:pt x="29" y="122"/>
                </a:lnTo>
                <a:lnTo>
                  <a:pt x="33" y="133"/>
                </a:lnTo>
                <a:lnTo>
                  <a:pt x="38" y="144"/>
                </a:lnTo>
                <a:lnTo>
                  <a:pt x="43" y="154"/>
                </a:lnTo>
                <a:lnTo>
                  <a:pt x="47" y="163"/>
                </a:lnTo>
                <a:lnTo>
                  <a:pt x="52" y="172"/>
                </a:lnTo>
                <a:lnTo>
                  <a:pt x="57" y="180"/>
                </a:lnTo>
                <a:lnTo>
                  <a:pt x="29" y="213"/>
                </a:lnTo>
                <a:lnTo>
                  <a:pt x="30" y="204"/>
                </a:lnTo>
                <a:lnTo>
                  <a:pt x="30" y="195"/>
                </a:lnTo>
                <a:lnTo>
                  <a:pt x="29" y="186"/>
                </a:lnTo>
                <a:lnTo>
                  <a:pt x="28" y="177"/>
                </a:lnTo>
                <a:lnTo>
                  <a:pt x="27" y="168"/>
                </a:lnTo>
                <a:lnTo>
                  <a:pt x="25" y="160"/>
                </a:lnTo>
                <a:lnTo>
                  <a:pt x="24" y="152"/>
                </a:lnTo>
                <a:lnTo>
                  <a:pt x="22" y="143"/>
                </a:lnTo>
                <a:lnTo>
                  <a:pt x="20" y="135"/>
                </a:lnTo>
                <a:lnTo>
                  <a:pt x="18" y="127"/>
                </a:lnTo>
                <a:lnTo>
                  <a:pt x="16" y="120"/>
                </a:lnTo>
                <a:lnTo>
                  <a:pt x="14" y="112"/>
                </a:lnTo>
                <a:lnTo>
                  <a:pt x="12" y="104"/>
                </a:lnTo>
                <a:lnTo>
                  <a:pt x="10" y="97"/>
                </a:lnTo>
                <a:lnTo>
                  <a:pt x="9" y="90"/>
                </a:lnTo>
                <a:lnTo>
                  <a:pt x="7" y="83"/>
                </a:lnTo>
                <a:lnTo>
                  <a:pt x="6" y="78"/>
                </a:lnTo>
                <a:lnTo>
                  <a:pt x="5" y="72"/>
                </a:lnTo>
                <a:lnTo>
                  <a:pt x="5" y="67"/>
                </a:lnTo>
                <a:lnTo>
                  <a:pt x="4" y="61"/>
                </a:lnTo>
                <a:lnTo>
                  <a:pt x="3" y="55"/>
                </a:lnTo>
                <a:lnTo>
                  <a:pt x="2" y="50"/>
                </a:lnTo>
                <a:lnTo>
                  <a:pt x="2" y="44"/>
                </a:lnTo>
                <a:lnTo>
                  <a:pt x="1" y="38"/>
                </a:lnTo>
                <a:lnTo>
                  <a:pt x="1" y="32"/>
                </a:lnTo>
                <a:lnTo>
                  <a:pt x="0" y="26"/>
                </a:lnTo>
                <a:lnTo>
                  <a:pt x="0" y="21"/>
                </a:lnTo>
                <a:lnTo>
                  <a:pt x="0" y="16"/>
                </a:lnTo>
                <a:lnTo>
                  <a:pt x="0" y="12"/>
                </a:lnTo>
                <a:lnTo>
                  <a:pt x="1" y="7"/>
                </a:lnTo>
                <a:lnTo>
                  <a:pt x="1" y="3"/>
                </a:lnTo>
                <a:lnTo>
                  <a:pt x="2" y="0"/>
                </a:lnTo>
              </a:path>
            </a:pathLst>
          </a:custGeom>
          <a:solidFill>
            <a:srgbClr val="009865"/>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89" name="Freeform 121"/>
          <p:cNvSpPr>
            <a:spLocks/>
          </p:cNvSpPr>
          <p:nvPr/>
        </p:nvSpPr>
        <p:spPr bwMode="auto">
          <a:xfrm>
            <a:off x="5832475" y="6054725"/>
            <a:ext cx="90488" cy="209550"/>
          </a:xfrm>
          <a:custGeom>
            <a:avLst/>
            <a:gdLst>
              <a:gd name="T0" fmla="*/ 2147483647 w 57"/>
              <a:gd name="T1" fmla="*/ 2147483647 h 132"/>
              <a:gd name="T2" fmla="*/ 2147483647 w 57"/>
              <a:gd name="T3" fmla="*/ 2147483647 h 132"/>
              <a:gd name="T4" fmla="*/ 2147483647 w 57"/>
              <a:gd name="T5" fmla="*/ 2147483647 h 132"/>
              <a:gd name="T6" fmla="*/ 2147483647 w 57"/>
              <a:gd name="T7" fmla="*/ 2147483647 h 132"/>
              <a:gd name="T8" fmla="*/ 2147483647 w 57"/>
              <a:gd name="T9" fmla="*/ 2147483647 h 132"/>
              <a:gd name="T10" fmla="*/ 2147483647 w 57"/>
              <a:gd name="T11" fmla="*/ 2147483647 h 132"/>
              <a:gd name="T12" fmla="*/ 2147483647 w 57"/>
              <a:gd name="T13" fmla="*/ 2147483647 h 132"/>
              <a:gd name="T14" fmla="*/ 2147483647 w 57"/>
              <a:gd name="T15" fmla="*/ 2147483647 h 132"/>
              <a:gd name="T16" fmla="*/ 2147483647 w 57"/>
              <a:gd name="T17" fmla="*/ 2147483647 h 132"/>
              <a:gd name="T18" fmla="*/ 2147483647 w 57"/>
              <a:gd name="T19" fmla="*/ 2147483647 h 132"/>
              <a:gd name="T20" fmla="*/ 2147483647 w 57"/>
              <a:gd name="T21" fmla="*/ 2147483647 h 132"/>
              <a:gd name="T22" fmla="*/ 2147483647 w 57"/>
              <a:gd name="T23" fmla="*/ 2147483647 h 132"/>
              <a:gd name="T24" fmla="*/ 2147483647 w 57"/>
              <a:gd name="T25" fmla="*/ 2147483647 h 132"/>
              <a:gd name="T26" fmla="*/ 2147483647 w 57"/>
              <a:gd name="T27" fmla="*/ 2147483647 h 132"/>
              <a:gd name="T28" fmla="*/ 2147483647 w 57"/>
              <a:gd name="T29" fmla="*/ 2147483647 h 132"/>
              <a:gd name="T30" fmla="*/ 2147483647 w 57"/>
              <a:gd name="T31" fmla="*/ 2147483647 h 132"/>
              <a:gd name="T32" fmla="*/ 2147483647 w 57"/>
              <a:gd name="T33" fmla="*/ 2147483647 h 132"/>
              <a:gd name="T34" fmla="*/ 2147483647 w 57"/>
              <a:gd name="T35" fmla="*/ 2147483647 h 132"/>
              <a:gd name="T36" fmla="*/ 2147483647 w 57"/>
              <a:gd name="T37" fmla="*/ 2147483647 h 132"/>
              <a:gd name="T38" fmla="*/ 2147483647 w 57"/>
              <a:gd name="T39" fmla="*/ 2147483647 h 132"/>
              <a:gd name="T40" fmla="*/ 2147483647 w 57"/>
              <a:gd name="T41" fmla="*/ 2147483647 h 132"/>
              <a:gd name="T42" fmla="*/ 2147483647 w 57"/>
              <a:gd name="T43" fmla="*/ 2147483647 h 132"/>
              <a:gd name="T44" fmla="*/ 2147483647 w 57"/>
              <a:gd name="T45" fmla="*/ 2147483647 h 132"/>
              <a:gd name="T46" fmla="*/ 2147483647 w 57"/>
              <a:gd name="T47" fmla="*/ 2147483647 h 132"/>
              <a:gd name="T48" fmla="*/ 2147483647 w 57"/>
              <a:gd name="T49" fmla="*/ 2147483647 h 132"/>
              <a:gd name="T50" fmla="*/ 2147483647 w 57"/>
              <a:gd name="T51" fmla="*/ 2147483647 h 132"/>
              <a:gd name="T52" fmla="*/ 2147483647 w 57"/>
              <a:gd name="T53" fmla="*/ 2147483647 h 132"/>
              <a:gd name="T54" fmla="*/ 2147483647 w 57"/>
              <a:gd name="T55" fmla="*/ 2147483647 h 132"/>
              <a:gd name="T56" fmla="*/ 2147483647 w 57"/>
              <a:gd name="T57" fmla="*/ 2147483647 h 132"/>
              <a:gd name="T58" fmla="*/ 2147483647 w 57"/>
              <a:gd name="T59" fmla="*/ 2147483647 h 132"/>
              <a:gd name="T60" fmla="*/ 0 w 57"/>
              <a:gd name="T61" fmla="*/ 2147483647 h 132"/>
              <a:gd name="T62" fmla="*/ 0 w 57"/>
              <a:gd name="T63" fmla="*/ 2147483647 h 132"/>
              <a:gd name="T64" fmla="*/ 0 w 57"/>
              <a:gd name="T65" fmla="*/ 2147483647 h 132"/>
              <a:gd name="T66" fmla="*/ 0 w 57"/>
              <a:gd name="T67" fmla="*/ 2147483647 h 132"/>
              <a:gd name="T68" fmla="*/ 2147483647 w 57"/>
              <a:gd name="T69" fmla="*/ 2147483647 h 132"/>
              <a:gd name="T70" fmla="*/ 2147483647 w 57"/>
              <a:gd name="T71" fmla="*/ 2147483647 h 132"/>
              <a:gd name="T72" fmla="*/ 2147483647 w 57"/>
              <a:gd name="T73" fmla="*/ 2147483647 h 132"/>
              <a:gd name="T74" fmla="*/ 2147483647 w 57"/>
              <a:gd name="T75" fmla="*/ 2147483647 h 132"/>
              <a:gd name="T76" fmla="*/ 2147483647 w 57"/>
              <a:gd name="T77" fmla="*/ 0 h 132"/>
              <a:gd name="T78" fmla="*/ 2147483647 w 57"/>
              <a:gd name="T79" fmla="*/ 0 h 132"/>
              <a:gd name="T80" fmla="*/ 2147483647 w 57"/>
              <a:gd name="T81" fmla="*/ 2147483647 h 132"/>
              <a:gd name="T82" fmla="*/ 2147483647 w 57"/>
              <a:gd name="T83" fmla="*/ 2147483647 h 132"/>
              <a:gd name="T84" fmla="*/ 2147483647 w 57"/>
              <a:gd name="T85" fmla="*/ 2147483647 h 132"/>
              <a:gd name="T86" fmla="*/ 2147483647 w 57"/>
              <a:gd name="T87" fmla="*/ 2147483647 h 132"/>
              <a:gd name="T88" fmla="*/ 2147483647 w 57"/>
              <a:gd name="T89" fmla="*/ 2147483647 h 132"/>
              <a:gd name="T90" fmla="*/ 2147483647 w 57"/>
              <a:gd name="T91" fmla="*/ 2147483647 h 132"/>
              <a:gd name="T92" fmla="*/ 2147483647 w 57"/>
              <a:gd name="T93" fmla="*/ 2147483647 h 132"/>
              <a:gd name="T94" fmla="*/ 2147483647 w 57"/>
              <a:gd name="T95" fmla="*/ 2147483647 h 132"/>
              <a:gd name="T96" fmla="*/ 2147483647 w 57"/>
              <a:gd name="T97" fmla="*/ 2147483647 h 1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
              <a:gd name="T148" fmla="*/ 0 h 132"/>
              <a:gd name="T149" fmla="*/ 57 w 57"/>
              <a:gd name="T150" fmla="*/ 132 h 1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 h="132">
                <a:moveTo>
                  <a:pt x="52" y="10"/>
                </a:moveTo>
                <a:lnTo>
                  <a:pt x="54" y="18"/>
                </a:lnTo>
                <a:lnTo>
                  <a:pt x="55" y="26"/>
                </a:lnTo>
                <a:lnTo>
                  <a:pt x="56" y="35"/>
                </a:lnTo>
                <a:lnTo>
                  <a:pt x="56" y="44"/>
                </a:lnTo>
                <a:lnTo>
                  <a:pt x="56" y="54"/>
                </a:lnTo>
                <a:lnTo>
                  <a:pt x="56" y="62"/>
                </a:lnTo>
                <a:lnTo>
                  <a:pt x="55" y="72"/>
                </a:lnTo>
                <a:lnTo>
                  <a:pt x="54" y="80"/>
                </a:lnTo>
                <a:lnTo>
                  <a:pt x="53" y="89"/>
                </a:lnTo>
                <a:lnTo>
                  <a:pt x="51" y="97"/>
                </a:lnTo>
                <a:lnTo>
                  <a:pt x="51" y="104"/>
                </a:lnTo>
                <a:lnTo>
                  <a:pt x="49" y="111"/>
                </a:lnTo>
                <a:lnTo>
                  <a:pt x="46" y="118"/>
                </a:lnTo>
                <a:lnTo>
                  <a:pt x="44" y="122"/>
                </a:lnTo>
                <a:lnTo>
                  <a:pt x="42" y="127"/>
                </a:lnTo>
                <a:lnTo>
                  <a:pt x="40" y="131"/>
                </a:lnTo>
                <a:lnTo>
                  <a:pt x="35" y="123"/>
                </a:lnTo>
                <a:lnTo>
                  <a:pt x="31" y="117"/>
                </a:lnTo>
                <a:lnTo>
                  <a:pt x="27" y="109"/>
                </a:lnTo>
                <a:lnTo>
                  <a:pt x="23" y="102"/>
                </a:lnTo>
                <a:lnTo>
                  <a:pt x="20" y="96"/>
                </a:lnTo>
                <a:lnTo>
                  <a:pt x="16" y="89"/>
                </a:lnTo>
                <a:lnTo>
                  <a:pt x="14" y="82"/>
                </a:lnTo>
                <a:lnTo>
                  <a:pt x="11" y="76"/>
                </a:lnTo>
                <a:lnTo>
                  <a:pt x="8" y="68"/>
                </a:lnTo>
                <a:lnTo>
                  <a:pt x="6" y="61"/>
                </a:lnTo>
                <a:lnTo>
                  <a:pt x="4" y="55"/>
                </a:lnTo>
                <a:lnTo>
                  <a:pt x="3" y="48"/>
                </a:lnTo>
                <a:lnTo>
                  <a:pt x="1" y="41"/>
                </a:lnTo>
                <a:lnTo>
                  <a:pt x="0" y="33"/>
                </a:lnTo>
                <a:lnTo>
                  <a:pt x="0" y="27"/>
                </a:lnTo>
                <a:lnTo>
                  <a:pt x="0" y="19"/>
                </a:lnTo>
                <a:lnTo>
                  <a:pt x="0" y="13"/>
                </a:lnTo>
                <a:lnTo>
                  <a:pt x="2" y="9"/>
                </a:lnTo>
                <a:lnTo>
                  <a:pt x="5" y="5"/>
                </a:lnTo>
                <a:lnTo>
                  <a:pt x="8" y="3"/>
                </a:lnTo>
                <a:lnTo>
                  <a:pt x="12" y="1"/>
                </a:lnTo>
                <a:lnTo>
                  <a:pt x="16" y="0"/>
                </a:lnTo>
                <a:lnTo>
                  <a:pt x="21" y="0"/>
                </a:lnTo>
                <a:lnTo>
                  <a:pt x="26" y="1"/>
                </a:lnTo>
                <a:lnTo>
                  <a:pt x="31" y="2"/>
                </a:lnTo>
                <a:lnTo>
                  <a:pt x="36" y="3"/>
                </a:lnTo>
                <a:lnTo>
                  <a:pt x="40" y="5"/>
                </a:lnTo>
                <a:lnTo>
                  <a:pt x="44" y="6"/>
                </a:lnTo>
                <a:lnTo>
                  <a:pt x="48" y="8"/>
                </a:lnTo>
                <a:lnTo>
                  <a:pt x="50" y="9"/>
                </a:lnTo>
                <a:lnTo>
                  <a:pt x="51" y="10"/>
                </a:lnTo>
                <a:lnTo>
                  <a:pt x="52" y="10"/>
                </a:lnTo>
              </a:path>
            </a:pathLst>
          </a:custGeom>
          <a:solidFill>
            <a:srgbClr val="00663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0" name="Freeform 122"/>
          <p:cNvSpPr>
            <a:spLocks/>
          </p:cNvSpPr>
          <p:nvPr/>
        </p:nvSpPr>
        <p:spPr bwMode="auto">
          <a:xfrm>
            <a:off x="5795963" y="5035550"/>
            <a:ext cx="414337" cy="460375"/>
          </a:xfrm>
          <a:custGeom>
            <a:avLst/>
            <a:gdLst>
              <a:gd name="T0" fmla="*/ 2147483647 w 261"/>
              <a:gd name="T1" fmla="*/ 2147483647 h 290"/>
              <a:gd name="T2" fmla="*/ 2147483647 w 261"/>
              <a:gd name="T3" fmla="*/ 2147483647 h 290"/>
              <a:gd name="T4" fmla="*/ 2147483647 w 261"/>
              <a:gd name="T5" fmla="*/ 2147483647 h 290"/>
              <a:gd name="T6" fmla="*/ 2147483647 w 261"/>
              <a:gd name="T7" fmla="*/ 2147483647 h 290"/>
              <a:gd name="T8" fmla="*/ 2147483647 w 261"/>
              <a:gd name="T9" fmla="*/ 0 h 290"/>
              <a:gd name="T10" fmla="*/ 2147483647 w 261"/>
              <a:gd name="T11" fmla="*/ 0 h 290"/>
              <a:gd name="T12" fmla="*/ 2147483647 w 261"/>
              <a:gd name="T13" fmla="*/ 0 h 290"/>
              <a:gd name="T14" fmla="*/ 2147483647 w 261"/>
              <a:gd name="T15" fmla="*/ 2147483647 h 290"/>
              <a:gd name="T16" fmla="*/ 2147483647 w 261"/>
              <a:gd name="T17" fmla="*/ 2147483647 h 290"/>
              <a:gd name="T18" fmla="*/ 2147483647 w 261"/>
              <a:gd name="T19" fmla="*/ 2147483647 h 290"/>
              <a:gd name="T20" fmla="*/ 2147483647 w 261"/>
              <a:gd name="T21" fmla="*/ 2147483647 h 290"/>
              <a:gd name="T22" fmla="*/ 2147483647 w 261"/>
              <a:gd name="T23" fmla="*/ 2147483647 h 290"/>
              <a:gd name="T24" fmla="*/ 2147483647 w 261"/>
              <a:gd name="T25" fmla="*/ 2147483647 h 290"/>
              <a:gd name="T26" fmla="*/ 2147483647 w 261"/>
              <a:gd name="T27" fmla="*/ 2147483647 h 290"/>
              <a:gd name="T28" fmla="*/ 2147483647 w 261"/>
              <a:gd name="T29" fmla="*/ 2147483647 h 290"/>
              <a:gd name="T30" fmla="*/ 2147483647 w 261"/>
              <a:gd name="T31" fmla="*/ 2147483647 h 290"/>
              <a:gd name="T32" fmla="*/ 2147483647 w 261"/>
              <a:gd name="T33" fmla="*/ 2147483647 h 290"/>
              <a:gd name="T34" fmla="*/ 2147483647 w 261"/>
              <a:gd name="T35" fmla="*/ 2147483647 h 290"/>
              <a:gd name="T36" fmla="*/ 2147483647 w 261"/>
              <a:gd name="T37" fmla="*/ 2147483647 h 290"/>
              <a:gd name="T38" fmla="*/ 2147483647 w 261"/>
              <a:gd name="T39" fmla="*/ 2147483647 h 290"/>
              <a:gd name="T40" fmla="*/ 2147483647 w 261"/>
              <a:gd name="T41" fmla="*/ 2147483647 h 290"/>
              <a:gd name="T42" fmla="*/ 2147483647 w 261"/>
              <a:gd name="T43" fmla="*/ 2147483647 h 290"/>
              <a:gd name="T44" fmla="*/ 2147483647 w 261"/>
              <a:gd name="T45" fmla="*/ 2147483647 h 290"/>
              <a:gd name="T46" fmla="*/ 2147483647 w 261"/>
              <a:gd name="T47" fmla="*/ 2147483647 h 290"/>
              <a:gd name="T48" fmla="*/ 2147483647 w 261"/>
              <a:gd name="T49" fmla="*/ 2147483647 h 290"/>
              <a:gd name="T50" fmla="*/ 2147483647 w 261"/>
              <a:gd name="T51" fmla="*/ 2147483647 h 290"/>
              <a:gd name="T52" fmla="*/ 2147483647 w 261"/>
              <a:gd name="T53" fmla="*/ 2147483647 h 290"/>
              <a:gd name="T54" fmla="*/ 2147483647 w 261"/>
              <a:gd name="T55" fmla="*/ 2147483647 h 290"/>
              <a:gd name="T56" fmla="*/ 2147483647 w 261"/>
              <a:gd name="T57" fmla="*/ 2147483647 h 290"/>
              <a:gd name="T58" fmla="*/ 2147483647 w 261"/>
              <a:gd name="T59" fmla="*/ 2147483647 h 290"/>
              <a:gd name="T60" fmla="*/ 2147483647 w 261"/>
              <a:gd name="T61" fmla="*/ 2147483647 h 290"/>
              <a:gd name="T62" fmla="*/ 2147483647 w 261"/>
              <a:gd name="T63" fmla="*/ 2147483647 h 290"/>
              <a:gd name="T64" fmla="*/ 2147483647 w 261"/>
              <a:gd name="T65" fmla="*/ 2147483647 h 290"/>
              <a:gd name="T66" fmla="*/ 2147483647 w 261"/>
              <a:gd name="T67" fmla="*/ 2147483647 h 290"/>
              <a:gd name="T68" fmla="*/ 2147483647 w 261"/>
              <a:gd name="T69" fmla="*/ 2147483647 h 290"/>
              <a:gd name="T70" fmla="*/ 2147483647 w 261"/>
              <a:gd name="T71" fmla="*/ 2147483647 h 290"/>
              <a:gd name="T72" fmla="*/ 2147483647 w 261"/>
              <a:gd name="T73" fmla="*/ 2147483647 h 290"/>
              <a:gd name="T74" fmla="*/ 2147483647 w 261"/>
              <a:gd name="T75" fmla="*/ 2147483647 h 290"/>
              <a:gd name="T76" fmla="*/ 2147483647 w 261"/>
              <a:gd name="T77" fmla="*/ 2147483647 h 290"/>
              <a:gd name="T78" fmla="*/ 2147483647 w 261"/>
              <a:gd name="T79" fmla="*/ 2147483647 h 290"/>
              <a:gd name="T80" fmla="*/ 2147483647 w 261"/>
              <a:gd name="T81" fmla="*/ 2147483647 h 290"/>
              <a:gd name="T82" fmla="*/ 2147483647 w 261"/>
              <a:gd name="T83" fmla="*/ 2147483647 h 290"/>
              <a:gd name="T84" fmla="*/ 2147483647 w 261"/>
              <a:gd name="T85" fmla="*/ 2147483647 h 290"/>
              <a:gd name="T86" fmla="*/ 2147483647 w 261"/>
              <a:gd name="T87" fmla="*/ 2147483647 h 290"/>
              <a:gd name="T88" fmla="*/ 2147483647 w 261"/>
              <a:gd name="T89" fmla="*/ 2147483647 h 290"/>
              <a:gd name="T90" fmla="*/ 2147483647 w 261"/>
              <a:gd name="T91" fmla="*/ 2147483647 h 290"/>
              <a:gd name="T92" fmla="*/ 2147483647 w 261"/>
              <a:gd name="T93" fmla="*/ 2147483647 h 290"/>
              <a:gd name="T94" fmla="*/ 2147483647 w 261"/>
              <a:gd name="T95" fmla="*/ 2147483647 h 290"/>
              <a:gd name="T96" fmla="*/ 2147483647 w 261"/>
              <a:gd name="T97" fmla="*/ 2147483647 h 290"/>
              <a:gd name="T98" fmla="*/ 2147483647 w 261"/>
              <a:gd name="T99" fmla="*/ 2147483647 h 290"/>
              <a:gd name="T100" fmla="*/ 2147483647 w 261"/>
              <a:gd name="T101" fmla="*/ 2147483647 h 290"/>
              <a:gd name="T102" fmla="*/ 0 w 261"/>
              <a:gd name="T103" fmla="*/ 2147483647 h 290"/>
              <a:gd name="T104" fmla="*/ 0 w 261"/>
              <a:gd name="T105" fmla="*/ 2147483647 h 290"/>
              <a:gd name="T106" fmla="*/ 2147483647 w 261"/>
              <a:gd name="T107" fmla="*/ 2147483647 h 290"/>
              <a:gd name="T108" fmla="*/ 2147483647 w 261"/>
              <a:gd name="T109" fmla="*/ 2147483647 h 2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61"/>
              <a:gd name="T166" fmla="*/ 0 h 290"/>
              <a:gd name="T167" fmla="*/ 261 w 261"/>
              <a:gd name="T168" fmla="*/ 290 h 29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61" h="290">
                <a:moveTo>
                  <a:pt x="2" y="11"/>
                </a:moveTo>
                <a:lnTo>
                  <a:pt x="6" y="9"/>
                </a:lnTo>
                <a:lnTo>
                  <a:pt x="11" y="8"/>
                </a:lnTo>
                <a:lnTo>
                  <a:pt x="16" y="7"/>
                </a:lnTo>
                <a:lnTo>
                  <a:pt x="22" y="5"/>
                </a:lnTo>
                <a:lnTo>
                  <a:pt x="28" y="4"/>
                </a:lnTo>
                <a:lnTo>
                  <a:pt x="36" y="3"/>
                </a:lnTo>
                <a:lnTo>
                  <a:pt x="44" y="2"/>
                </a:lnTo>
                <a:lnTo>
                  <a:pt x="52" y="1"/>
                </a:lnTo>
                <a:lnTo>
                  <a:pt x="60" y="0"/>
                </a:lnTo>
                <a:lnTo>
                  <a:pt x="67" y="0"/>
                </a:lnTo>
                <a:lnTo>
                  <a:pt x="75" y="0"/>
                </a:lnTo>
                <a:lnTo>
                  <a:pt x="82" y="0"/>
                </a:lnTo>
                <a:lnTo>
                  <a:pt x="89" y="0"/>
                </a:lnTo>
                <a:lnTo>
                  <a:pt x="96" y="1"/>
                </a:lnTo>
                <a:lnTo>
                  <a:pt x="101" y="2"/>
                </a:lnTo>
                <a:lnTo>
                  <a:pt x="106" y="4"/>
                </a:lnTo>
                <a:lnTo>
                  <a:pt x="108" y="6"/>
                </a:lnTo>
                <a:lnTo>
                  <a:pt x="111" y="8"/>
                </a:lnTo>
                <a:lnTo>
                  <a:pt x="114" y="10"/>
                </a:lnTo>
                <a:lnTo>
                  <a:pt x="117" y="13"/>
                </a:lnTo>
                <a:lnTo>
                  <a:pt x="120" y="16"/>
                </a:lnTo>
                <a:lnTo>
                  <a:pt x="122" y="20"/>
                </a:lnTo>
                <a:lnTo>
                  <a:pt x="124" y="23"/>
                </a:lnTo>
                <a:lnTo>
                  <a:pt x="126" y="26"/>
                </a:lnTo>
                <a:lnTo>
                  <a:pt x="128" y="30"/>
                </a:lnTo>
                <a:lnTo>
                  <a:pt x="130" y="34"/>
                </a:lnTo>
                <a:lnTo>
                  <a:pt x="132" y="38"/>
                </a:lnTo>
                <a:lnTo>
                  <a:pt x="134" y="42"/>
                </a:lnTo>
                <a:lnTo>
                  <a:pt x="135" y="45"/>
                </a:lnTo>
                <a:lnTo>
                  <a:pt x="137" y="48"/>
                </a:lnTo>
                <a:lnTo>
                  <a:pt x="138" y="52"/>
                </a:lnTo>
                <a:lnTo>
                  <a:pt x="140" y="54"/>
                </a:lnTo>
                <a:lnTo>
                  <a:pt x="142" y="59"/>
                </a:lnTo>
                <a:lnTo>
                  <a:pt x="146" y="68"/>
                </a:lnTo>
                <a:lnTo>
                  <a:pt x="152" y="79"/>
                </a:lnTo>
                <a:lnTo>
                  <a:pt x="159" y="95"/>
                </a:lnTo>
                <a:lnTo>
                  <a:pt x="169" y="114"/>
                </a:lnTo>
                <a:lnTo>
                  <a:pt x="179" y="133"/>
                </a:lnTo>
                <a:lnTo>
                  <a:pt x="190" y="154"/>
                </a:lnTo>
                <a:lnTo>
                  <a:pt x="201" y="175"/>
                </a:lnTo>
                <a:lnTo>
                  <a:pt x="212" y="197"/>
                </a:lnTo>
                <a:lnTo>
                  <a:pt x="223" y="217"/>
                </a:lnTo>
                <a:lnTo>
                  <a:pt x="233" y="237"/>
                </a:lnTo>
                <a:lnTo>
                  <a:pt x="241" y="254"/>
                </a:lnTo>
                <a:lnTo>
                  <a:pt x="249" y="268"/>
                </a:lnTo>
                <a:lnTo>
                  <a:pt x="255" y="279"/>
                </a:lnTo>
                <a:lnTo>
                  <a:pt x="259" y="287"/>
                </a:lnTo>
                <a:lnTo>
                  <a:pt x="260" y="289"/>
                </a:lnTo>
                <a:lnTo>
                  <a:pt x="246" y="289"/>
                </a:lnTo>
                <a:lnTo>
                  <a:pt x="245" y="287"/>
                </a:lnTo>
                <a:lnTo>
                  <a:pt x="242" y="280"/>
                </a:lnTo>
                <a:lnTo>
                  <a:pt x="237" y="269"/>
                </a:lnTo>
                <a:lnTo>
                  <a:pt x="230" y="256"/>
                </a:lnTo>
                <a:lnTo>
                  <a:pt x="222" y="239"/>
                </a:lnTo>
                <a:lnTo>
                  <a:pt x="212" y="220"/>
                </a:lnTo>
                <a:lnTo>
                  <a:pt x="202" y="200"/>
                </a:lnTo>
                <a:lnTo>
                  <a:pt x="171" y="137"/>
                </a:lnTo>
                <a:lnTo>
                  <a:pt x="161" y="118"/>
                </a:lnTo>
                <a:lnTo>
                  <a:pt x="152" y="100"/>
                </a:lnTo>
                <a:lnTo>
                  <a:pt x="144" y="83"/>
                </a:lnTo>
                <a:lnTo>
                  <a:pt x="137" y="71"/>
                </a:lnTo>
                <a:lnTo>
                  <a:pt x="132" y="60"/>
                </a:lnTo>
                <a:lnTo>
                  <a:pt x="129" y="54"/>
                </a:lnTo>
                <a:lnTo>
                  <a:pt x="128" y="51"/>
                </a:lnTo>
                <a:lnTo>
                  <a:pt x="126" y="48"/>
                </a:lnTo>
                <a:lnTo>
                  <a:pt x="124" y="44"/>
                </a:lnTo>
                <a:lnTo>
                  <a:pt x="123" y="40"/>
                </a:lnTo>
                <a:lnTo>
                  <a:pt x="121" y="37"/>
                </a:lnTo>
                <a:lnTo>
                  <a:pt x="120" y="33"/>
                </a:lnTo>
                <a:lnTo>
                  <a:pt x="118" y="30"/>
                </a:lnTo>
                <a:lnTo>
                  <a:pt x="116" y="27"/>
                </a:lnTo>
                <a:lnTo>
                  <a:pt x="113" y="25"/>
                </a:lnTo>
                <a:lnTo>
                  <a:pt x="110" y="24"/>
                </a:lnTo>
                <a:lnTo>
                  <a:pt x="108" y="22"/>
                </a:lnTo>
                <a:lnTo>
                  <a:pt x="104" y="21"/>
                </a:lnTo>
                <a:lnTo>
                  <a:pt x="100" y="21"/>
                </a:lnTo>
                <a:lnTo>
                  <a:pt x="95" y="21"/>
                </a:lnTo>
                <a:lnTo>
                  <a:pt x="89" y="22"/>
                </a:lnTo>
                <a:lnTo>
                  <a:pt x="82" y="24"/>
                </a:lnTo>
                <a:lnTo>
                  <a:pt x="75" y="25"/>
                </a:lnTo>
                <a:lnTo>
                  <a:pt x="69" y="27"/>
                </a:lnTo>
                <a:lnTo>
                  <a:pt x="64" y="29"/>
                </a:lnTo>
                <a:lnTo>
                  <a:pt x="58" y="30"/>
                </a:lnTo>
                <a:lnTo>
                  <a:pt x="52" y="31"/>
                </a:lnTo>
                <a:lnTo>
                  <a:pt x="47" y="32"/>
                </a:lnTo>
                <a:lnTo>
                  <a:pt x="41" y="33"/>
                </a:lnTo>
                <a:lnTo>
                  <a:pt x="37" y="33"/>
                </a:lnTo>
                <a:lnTo>
                  <a:pt x="32" y="33"/>
                </a:lnTo>
                <a:lnTo>
                  <a:pt x="28" y="33"/>
                </a:lnTo>
                <a:lnTo>
                  <a:pt x="24" y="33"/>
                </a:lnTo>
                <a:lnTo>
                  <a:pt x="21" y="32"/>
                </a:lnTo>
                <a:lnTo>
                  <a:pt x="18" y="31"/>
                </a:lnTo>
                <a:lnTo>
                  <a:pt x="15" y="30"/>
                </a:lnTo>
                <a:lnTo>
                  <a:pt x="12" y="29"/>
                </a:lnTo>
                <a:lnTo>
                  <a:pt x="9" y="27"/>
                </a:lnTo>
                <a:lnTo>
                  <a:pt x="7" y="25"/>
                </a:lnTo>
                <a:lnTo>
                  <a:pt x="6" y="24"/>
                </a:lnTo>
                <a:lnTo>
                  <a:pt x="4" y="23"/>
                </a:lnTo>
                <a:lnTo>
                  <a:pt x="3" y="21"/>
                </a:lnTo>
                <a:lnTo>
                  <a:pt x="2" y="20"/>
                </a:lnTo>
                <a:lnTo>
                  <a:pt x="1" y="19"/>
                </a:lnTo>
                <a:lnTo>
                  <a:pt x="1" y="18"/>
                </a:lnTo>
                <a:lnTo>
                  <a:pt x="0" y="17"/>
                </a:lnTo>
                <a:lnTo>
                  <a:pt x="0" y="16"/>
                </a:lnTo>
                <a:lnTo>
                  <a:pt x="0" y="15"/>
                </a:lnTo>
                <a:lnTo>
                  <a:pt x="0" y="14"/>
                </a:lnTo>
                <a:lnTo>
                  <a:pt x="1" y="13"/>
                </a:lnTo>
                <a:lnTo>
                  <a:pt x="1" y="12"/>
                </a:lnTo>
                <a:lnTo>
                  <a:pt x="2" y="11"/>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1" name="Freeform 123"/>
          <p:cNvSpPr>
            <a:spLocks/>
          </p:cNvSpPr>
          <p:nvPr/>
        </p:nvSpPr>
        <p:spPr bwMode="auto">
          <a:xfrm>
            <a:off x="6218238" y="5461000"/>
            <a:ext cx="574675" cy="166688"/>
          </a:xfrm>
          <a:custGeom>
            <a:avLst/>
            <a:gdLst>
              <a:gd name="T0" fmla="*/ 2147483647 w 362"/>
              <a:gd name="T1" fmla="*/ 2147483647 h 105"/>
              <a:gd name="T2" fmla="*/ 2147483647 w 362"/>
              <a:gd name="T3" fmla="*/ 2147483647 h 105"/>
              <a:gd name="T4" fmla="*/ 2147483647 w 362"/>
              <a:gd name="T5" fmla="*/ 2147483647 h 105"/>
              <a:gd name="T6" fmla="*/ 2147483647 w 362"/>
              <a:gd name="T7" fmla="*/ 2147483647 h 105"/>
              <a:gd name="T8" fmla="*/ 2147483647 w 362"/>
              <a:gd name="T9" fmla="*/ 2147483647 h 105"/>
              <a:gd name="T10" fmla="*/ 2147483647 w 362"/>
              <a:gd name="T11" fmla="*/ 2147483647 h 105"/>
              <a:gd name="T12" fmla="*/ 2147483647 w 362"/>
              <a:gd name="T13" fmla="*/ 2147483647 h 105"/>
              <a:gd name="T14" fmla="*/ 2147483647 w 362"/>
              <a:gd name="T15" fmla="*/ 2147483647 h 105"/>
              <a:gd name="T16" fmla="*/ 2147483647 w 362"/>
              <a:gd name="T17" fmla="*/ 2147483647 h 105"/>
              <a:gd name="T18" fmla="*/ 2147483647 w 362"/>
              <a:gd name="T19" fmla="*/ 2147483647 h 105"/>
              <a:gd name="T20" fmla="*/ 2147483647 w 362"/>
              <a:gd name="T21" fmla="*/ 2147483647 h 105"/>
              <a:gd name="T22" fmla="*/ 2147483647 w 362"/>
              <a:gd name="T23" fmla="*/ 2147483647 h 105"/>
              <a:gd name="T24" fmla="*/ 2147483647 w 362"/>
              <a:gd name="T25" fmla="*/ 2147483647 h 105"/>
              <a:gd name="T26" fmla="*/ 2147483647 w 362"/>
              <a:gd name="T27" fmla="*/ 2147483647 h 105"/>
              <a:gd name="T28" fmla="*/ 2147483647 w 362"/>
              <a:gd name="T29" fmla="*/ 2147483647 h 105"/>
              <a:gd name="T30" fmla="*/ 2147483647 w 362"/>
              <a:gd name="T31" fmla="*/ 2147483647 h 105"/>
              <a:gd name="T32" fmla="*/ 0 w 362"/>
              <a:gd name="T33" fmla="*/ 2147483647 h 105"/>
              <a:gd name="T34" fmla="*/ 2147483647 w 362"/>
              <a:gd name="T35" fmla="*/ 2147483647 h 105"/>
              <a:gd name="T36" fmla="*/ 2147483647 w 362"/>
              <a:gd name="T37" fmla="*/ 2147483647 h 105"/>
              <a:gd name="T38" fmla="*/ 2147483647 w 362"/>
              <a:gd name="T39" fmla="*/ 2147483647 h 105"/>
              <a:gd name="T40" fmla="*/ 2147483647 w 362"/>
              <a:gd name="T41" fmla="*/ 2147483647 h 105"/>
              <a:gd name="T42" fmla="*/ 2147483647 w 362"/>
              <a:gd name="T43" fmla="*/ 2147483647 h 105"/>
              <a:gd name="T44" fmla="*/ 2147483647 w 362"/>
              <a:gd name="T45" fmla="*/ 2147483647 h 105"/>
              <a:gd name="T46" fmla="*/ 2147483647 w 362"/>
              <a:gd name="T47" fmla="*/ 2147483647 h 105"/>
              <a:gd name="T48" fmla="*/ 2147483647 w 362"/>
              <a:gd name="T49" fmla="*/ 2147483647 h 105"/>
              <a:gd name="T50" fmla="*/ 2147483647 w 362"/>
              <a:gd name="T51" fmla="*/ 2147483647 h 105"/>
              <a:gd name="T52" fmla="*/ 2147483647 w 362"/>
              <a:gd name="T53" fmla="*/ 2147483647 h 105"/>
              <a:gd name="T54" fmla="*/ 2147483647 w 362"/>
              <a:gd name="T55" fmla="*/ 2147483647 h 105"/>
              <a:gd name="T56" fmla="*/ 2147483647 w 362"/>
              <a:gd name="T57" fmla="*/ 2147483647 h 105"/>
              <a:gd name="T58" fmla="*/ 2147483647 w 362"/>
              <a:gd name="T59" fmla="*/ 2147483647 h 105"/>
              <a:gd name="T60" fmla="*/ 2147483647 w 362"/>
              <a:gd name="T61" fmla="*/ 2147483647 h 105"/>
              <a:gd name="T62" fmla="*/ 2147483647 w 362"/>
              <a:gd name="T63" fmla="*/ 2147483647 h 105"/>
              <a:gd name="T64" fmla="*/ 2147483647 w 362"/>
              <a:gd name="T65" fmla="*/ 2147483647 h 105"/>
              <a:gd name="T66" fmla="*/ 2147483647 w 362"/>
              <a:gd name="T67" fmla="*/ 2147483647 h 105"/>
              <a:gd name="T68" fmla="*/ 2147483647 w 362"/>
              <a:gd name="T69" fmla="*/ 2147483647 h 105"/>
              <a:gd name="T70" fmla="*/ 2147483647 w 362"/>
              <a:gd name="T71" fmla="*/ 2147483647 h 105"/>
              <a:gd name="T72" fmla="*/ 2147483647 w 362"/>
              <a:gd name="T73" fmla="*/ 2147483647 h 105"/>
              <a:gd name="T74" fmla="*/ 2147483647 w 362"/>
              <a:gd name="T75" fmla="*/ 2147483647 h 105"/>
              <a:gd name="T76" fmla="*/ 2147483647 w 362"/>
              <a:gd name="T77" fmla="*/ 2147483647 h 105"/>
              <a:gd name="T78" fmla="*/ 2147483647 w 362"/>
              <a:gd name="T79" fmla="*/ 2147483647 h 105"/>
              <a:gd name="T80" fmla="*/ 2147483647 w 362"/>
              <a:gd name="T81" fmla="*/ 2147483647 h 105"/>
              <a:gd name="T82" fmla="*/ 2147483647 w 362"/>
              <a:gd name="T83" fmla="*/ 2147483647 h 105"/>
              <a:gd name="T84" fmla="*/ 2147483647 w 362"/>
              <a:gd name="T85" fmla="*/ 0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62"/>
              <a:gd name="T130" fmla="*/ 0 h 105"/>
              <a:gd name="T131" fmla="*/ 362 w 362"/>
              <a:gd name="T132" fmla="*/ 105 h 1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62" h="105">
                <a:moveTo>
                  <a:pt x="361" y="0"/>
                </a:moveTo>
                <a:lnTo>
                  <a:pt x="355" y="0"/>
                </a:lnTo>
                <a:lnTo>
                  <a:pt x="347" y="1"/>
                </a:lnTo>
                <a:lnTo>
                  <a:pt x="338" y="2"/>
                </a:lnTo>
                <a:lnTo>
                  <a:pt x="329" y="3"/>
                </a:lnTo>
                <a:lnTo>
                  <a:pt x="318" y="4"/>
                </a:lnTo>
                <a:lnTo>
                  <a:pt x="307" y="6"/>
                </a:lnTo>
                <a:lnTo>
                  <a:pt x="295" y="8"/>
                </a:lnTo>
                <a:lnTo>
                  <a:pt x="283" y="9"/>
                </a:lnTo>
                <a:lnTo>
                  <a:pt x="271" y="12"/>
                </a:lnTo>
                <a:lnTo>
                  <a:pt x="261" y="14"/>
                </a:lnTo>
                <a:lnTo>
                  <a:pt x="250" y="17"/>
                </a:lnTo>
                <a:lnTo>
                  <a:pt x="240" y="19"/>
                </a:lnTo>
                <a:lnTo>
                  <a:pt x="232" y="22"/>
                </a:lnTo>
                <a:lnTo>
                  <a:pt x="224" y="25"/>
                </a:lnTo>
                <a:lnTo>
                  <a:pt x="219" y="26"/>
                </a:lnTo>
                <a:lnTo>
                  <a:pt x="215" y="29"/>
                </a:lnTo>
                <a:lnTo>
                  <a:pt x="213" y="27"/>
                </a:lnTo>
                <a:lnTo>
                  <a:pt x="211" y="26"/>
                </a:lnTo>
                <a:lnTo>
                  <a:pt x="208" y="26"/>
                </a:lnTo>
                <a:lnTo>
                  <a:pt x="205" y="26"/>
                </a:lnTo>
                <a:lnTo>
                  <a:pt x="201" y="26"/>
                </a:lnTo>
                <a:lnTo>
                  <a:pt x="198" y="26"/>
                </a:lnTo>
                <a:lnTo>
                  <a:pt x="195" y="26"/>
                </a:lnTo>
                <a:lnTo>
                  <a:pt x="192" y="26"/>
                </a:lnTo>
                <a:lnTo>
                  <a:pt x="188" y="27"/>
                </a:lnTo>
                <a:lnTo>
                  <a:pt x="185" y="29"/>
                </a:lnTo>
                <a:lnTo>
                  <a:pt x="182" y="30"/>
                </a:lnTo>
                <a:lnTo>
                  <a:pt x="180" y="32"/>
                </a:lnTo>
                <a:lnTo>
                  <a:pt x="177" y="33"/>
                </a:lnTo>
                <a:lnTo>
                  <a:pt x="175" y="35"/>
                </a:lnTo>
                <a:lnTo>
                  <a:pt x="173" y="37"/>
                </a:lnTo>
                <a:lnTo>
                  <a:pt x="172" y="39"/>
                </a:lnTo>
                <a:lnTo>
                  <a:pt x="165" y="39"/>
                </a:lnTo>
                <a:lnTo>
                  <a:pt x="156" y="39"/>
                </a:lnTo>
                <a:lnTo>
                  <a:pt x="147" y="41"/>
                </a:lnTo>
                <a:lnTo>
                  <a:pt x="136" y="43"/>
                </a:lnTo>
                <a:lnTo>
                  <a:pt x="124" y="44"/>
                </a:lnTo>
                <a:lnTo>
                  <a:pt x="110" y="47"/>
                </a:lnTo>
                <a:lnTo>
                  <a:pt x="97" y="50"/>
                </a:lnTo>
                <a:lnTo>
                  <a:pt x="84" y="53"/>
                </a:lnTo>
                <a:lnTo>
                  <a:pt x="71" y="57"/>
                </a:lnTo>
                <a:lnTo>
                  <a:pt x="58" y="60"/>
                </a:lnTo>
                <a:lnTo>
                  <a:pt x="45" y="62"/>
                </a:lnTo>
                <a:lnTo>
                  <a:pt x="34" y="65"/>
                </a:lnTo>
                <a:lnTo>
                  <a:pt x="24" y="68"/>
                </a:lnTo>
                <a:lnTo>
                  <a:pt x="15" y="71"/>
                </a:lnTo>
                <a:lnTo>
                  <a:pt x="8" y="73"/>
                </a:lnTo>
                <a:lnTo>
                  <a:pt x="4" y="75"/>
                </a:lnTo>
                <a:lnTo>
                  <a:pt x="1" y="76"/>
                </a:lnTo>
                <a:lnTo>
                  <a:pt x="0" y="78"/>
                </a:lnTo>
                <a:lnTo>
                  <a:pt x="0" y="79"/>
                </a:lnTo>
                <a:lnTo>
                  <a:pt x="1" y="81"/>
                </a:lnTo>
                <a:lnTo>
                  <a:pt x="4" y="84"/>
                </a:lnTo>
                <a:lnTo>
                  <a:pt x="7" y="87"/>
                </a:lnTo>
                <a:lnTo>
                  <a:pt x="12" y="89"/>
                </a:lnTo>
                <a:lnTo>
                  <a:pt x="17" y="92"/>
                </a:lnTo>
                <a:lnTo>
                  <a:pt x="23" y="94"/>
                </a:lnTo>
                <a:lnTo>
                  <a:pt x="29" y="96"/>
                </a:lnTo>
                <a:lnTo>
                  <a:pt x="36" y="98"/>
                </a:lnTo>
                <a:lnTo>
                  <a:pt x="43" y="100"/>
                </a:lnTo>
                <a:lnTo>
                  <a:pt x="52" y="101"/>
                </a:lnTo>
                <a:lnTo>
                  <a:pt x="60" y="103"/>
                </a:lnTo>
                <a:lnTo>
                  <a:pt x="69" y="103"/>
                </a:lnTo>
                <a:lnTo>
                  <a:pt x="78" y="104"/>
                </a:lnTo>
                <a:lnTo>
                  <a:pt x="88" y="103"/>
                </a:lnTo>
                <a:lnTo>
                  <a:pt x="96" y="102"/>
                </a:lnTo>
                <a:lnTo>
                  <a:pt x="105" y="101"/>
                </a:lnTo>
                <a:lnTo>
                  <a:pt x="115" y="99"/>
                </a:lnTo>
                <a:lnTo>
                  <a:pt x="123" y="97"/>
                </a:lnTo>
                <a:lnTo>
                  <a:pt x="132" y="95"/>
                </a:lnTo>
                <a:lnTo>
                  <a:pt x="140" y="92"/>
                </a:lnTo>
                <a:lnTo>
                  <a:pt x="148" y="88"/>
                </a:lnTo>
                <a:lnTo>
                  <a:pt x="153" y="84"/>
                </a:lnTo>
                <a:lnTo>
                  <a:pt x="160" y="80"/>
                </a:lnTo>
                <a:lnTo>
                  <a:pt x="165" y="76"/>
                </a:lnTo>
                <a:lnTo>
                  <a:pt x="170" y="71"/>
                </a:lnTo>
                <a:lnTo>
                  <a:pt x="174" y="65"/>
                </a:lnTo>
                <a:lnTo>
                  <a:pt x="176" y="61"/>
                </a:lnTo>
                <a:lnTo>
                  <a:pt x="178" y="55"/>
                </a:lnTo>
                <a:lnTo>
                  <a:pt x="179" y="48"/>
                </a:lnTo>
                <a:lnTo>
                  <a:pt x="180" y="48"/>
                </a:lnTo>
                <a:lnTo>
                  <a:pt x="182" y="47"/>
                </a:lnTo>
                <a:lnTo>
                  <a:pt x="184" y="46"/>
                </a:lnTo>
                <a:lnTo>
                  <a:pt x="186" y="45"/>
                </a:lnTo>
                <a:lnTo>
                  <a:pt x="188" y="45"/>
                </a:lnTo>
                <a:lnTo>
                  <a:pt x="191" y="44"/>
                </a:lnTo>
                <a:lnTo>
                  <a:pt x="193" y="43"/>
                </a:lnTo>
                <a:lnTo>
                  <a:pt x="195" y="43"/>
                </a:lnTo>
                <a:lnTo>
                  <a:pt x="198" y="43"/>
                </a:lnTo>
                <a:lnTo>
                  <a:pt x="200" y="42"/>
                </a:lnTo>
                <a:lnTo>
                  <a:pt x="202" y="42"/>
                </a:lnTo>
                <a:lnTo>
                  <a:pt x="204" y="42"/>
                </a:lnTo>
                <a:lnTo>
                  <a:pt x="206" y="42"/>
                </a:lnTo>
                <a:lnTo>
                  <a:pt x="208" y="42"/>
                </a:lnTo>
                <a:lnTo>
                  <a:pt x="209" y="42"/>
                </a:lnTo>
                <a:lnTo>
                  <a:pt x="210" y="43"/>
                </a:lnTo>
                <a:lnTo>
                  <a:pt x="211" y="46"/>
                </a:lnTo>
                <a:lnTo>
                  <a:pt x="213" y="51"/>
                </a:lnTo>
                <a:lnTo>
                  <a:pt x="217" y="54"/>
                </a:lnTo>
                <a:lnTo>
                  <a:pt x="220" y="58"/>
                </a:lnTo>
                <a:lnTo>
                  <a:pt x="224" y="60"/>
                </a:lnTo>
                <a:lnTo>
                  <a:pt x="229" y="62"/>
                </a:lnTo>
                <a:lnTo>
                  <a:pt x="233" y="64"/>
                </a:lnTo>
                <a:lnTo>
                  <a:pt x="239" y="65"/>
                </a:lnTo>
                <a:lnTo>
                  <a:pt x="244" y="66"/>
                </a:lnTo>
                <a:lnTo>
                  <a:pt x="249" y="66"/>
                </a:lnTo>
                <a:lnTo>
                  <a:pt x="255" y="66"/>
                </a:lnTo>
                <a:lnTo>
                  <a:pt x="261" y="66"/>
                </a:lnTo>
                <a:lnTo>
                  <a:pt x="266" y="65"/>
                </a:lnTo>
                <a:lnTo>
                  <a:pt x="271" y="64"/>
                </a:lnTo>
                <a:lnTo>
                  <a:pt x="277" y="63"/>
                </a:lnTo>
                <a:lnTo>
                  <a:pt x="283" y="61"/>
                </a:lnTo>
                <a:lnTo>
                  <a:pt x="288" y="60"/>
                </a:lnTo>
                <a:lnTo>
                  <a:pt x="294" y="58"/>
                </a:lnTo>
                <a:lnTo>
                  <a:pt x="300" y="56"/>
                </a:lnTo>
                <a:lnTo>
                  <a:pt x="306" y="54"/>
                </a:lnTo>
                <a:lnTo>
                  <a:pt x="313" y="52"/>
                </a:lnTo>
                <a:lnTo>
                  <a:pt x="319" y="50"/>
                </a:lnTo>
                <a:lnTo>
                  <a:pt x="325" y="47"/>
                </a:lnTo>
                <a:lnTo>
                  <a:pt x="331" y="44"/>
                </a:lnTo>
                <a:lnTo>
                  <a:pt x="336" y="41"/>
                </a:lnTo>
                <a:lnTo>
                  <a:pt x="342" y="37"/>
                </a:lnTo>
                <a:lnTo>
                  <a:pt x="346" y="32"/>
                </a:lnTo>
                <a:lnTo>
                  <a:pt x="351" y="27"/>
                </a:lnTo>
                <a:lnTo>
                  <a:pt x="355" y="22"/>
                </a:lnTo>
                <a:lnTo>
                  <a:pt x="358" y="15"/>
                </a:lnTo>
                <a:lnTo>
                  <a:pt x="360" y="8"/>
                </a:lnTo>
                <a:lnTo>
                  <a:pt x="361"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2" name="Freeform 124"/>
          <p:cNvSpPr>
            <a:spLocks/>
          </p:cNvSpPr>
          <p:nvPr/>
        </p:nvSpPr>
        <p:spPr bwMode="auto">
          <a:xfrm>
            <a:off x="6454775" y="5002213"/>
            <a:ext cx="338138" cy="488950"/>
          </a:xfrm>
          <a:custGeom>
            <a:avLst/>
            <a:gdLst>
              <a:gd name="T0" fmla="*/ 2147483647 w 213"/>
              <a:gd name="T1" fmla="*/ 2147483647 h 308"/>
              <a:gd name="T2" fmla="*/ 2147483647 w 213"/>
              <a:gd name="T3" fmla="*/ 2147483647 h 308"/>
              <a:gd name="T4" fmla="*/ 2147483647 w 213"/>
              <a:gd name="T5" fmla="*/ 2147483647 h 308"/>
              <a:gd name="T6" fmla="*/ 2147483647 w 213"/>
              <a:gd name="T7" fmla="*/ 2147483647 h 308"/>
              <a:gd name="T8" fmla="*/ 2147483647 w 213"/>
              <a:gd name="T9" fmla="*/ 0 h 308"/>
              <a:gd name="T10" fmla="*/ 2147483647 w 213"/>
              <a:gd name="T11" fmla="*/ 0 h 308"/>
              <a:gd name="T12" fmla="*/ 2147483647 w 213"/>
              <a:gd name="T13" fmla="*/ 2147483647 h 308"/>
              <a:gd name="T14" fmla="*/ 2147483647 w 213"/>
              <a:gd name="T15" fmla="*/ 2147483647 h 308"/>
              <a:gd name="T16" fmla="*/ 2147483647 w 213"/>
              <a:gd name="T17" fmla="*/ 2147483647 h 308"/>
              <a:gd name="T18" fmla="*/ 2147483647 w 213"/>
              <a:gd name="T19" fmla="*/ 2147483647 h 308"/>
              <a:gd name="T20" fmla="*/ 2147483647 w 213"/>
              <a:gd name="T21" fmla="*/ 2147483647 h 308"/>
              <a:gd name="T22" fmla="*/ 2147483647 w 213"/>
              <a:gd name="T23" fmla="*/ 2147483647 h 308"/>
              <a:gd name="T24" fmla="*/ 2147483647 w 213"/>
              <a:gd name="T25" fmla="*/ 2147483647 h 308"/>
              <a:gd name="T26" fmla="*/ 2147483647 w 213"/>
              <a:gd name="T27" fmla="*/ 2147483647 h 308"/>
              <a:gd name="T28" fmla="*/ 2147483647 w 213"/>
              <a:gd name="T29" fmla="*/ 2147483647 h 308"/>
              <a:gd name="T30" fmla="*/ 2147483647 w 213"/>
              <a:gd name="T31" fmla="*/ 2147483647 h 308"/>
              <a:gd name="T32" fmla="*/ 2147483647 w 213"/>
              <a:gd name="T33" fmla="*/ 2147483647 h 308"/>
              <a:gd name="T34" fmla="*/ 2147483647 w 213"/>
              <a:gd name="T35" fmla="*/ 2147483647 h 308"/>
              <a:gd name="T36" fmla="*/ 2147483647 w 213"/>
              <a:gd name="T37" fmla="*/ 2147483647 h 308"/>
              <a:gd name="T38" fmla="*/ 2147483647 w 213"/>
              <a:gd name="T39" fmla="*/ 2147483647 h 308"/>
              <a:gd name="T40" fmla="*/ 2147483647 w 213"/>
              <a:gd name="T41" fmla="*/ 2147483647 h 308"/>
              <a:gd name="T42" fmla="*/ 2147483647 w 213"/>
              <a:gd name="T43" fmla="*/ 2147483647 h 308"/>
              <a:gd name="T44" fmla="*/ 2147483647 w 213"/>
              <a:gd name="T45" fmla="*/ 2147483647 h 308"/>
              <a:gd name="T46" fmla="*/ 2147483647 w 213"/>
              <a:gd name="T47" fmla="*/ 2147483647 h 308"/>
              <a:gd name="T48" fmla="*/ 2147483647 w 213"/>
              <a:gd name="T49" fmla="*/ 2147483647 h 308"/>
              <a:gd name="T50" fmla="*/ 2147483647 w 213"/>
              <a:gd name="T51" fmla="*/ 2147483647 h 308"/>
              <a:gd name="T52" fmla="*/ 2147483647 w 213"/>
              <a:gd name="T53" fmla="*/ 2147483647 h 308"/>
              <a:gd name="T54" fmla="*/ 2147483647 w 213"/>
              <a:gd name="T55" fmla="*/ 2147483647 h 308"/>
              <a:gd name="T56" fmla="*/ 2147483647 w 213"/>
              <a:gd name="T57" fmla="*/ 2147483647 h 308"/>
              <a:gd name="T58" fmla="*/ 2147483647 w 213"/>
              <a:gd name="T59" fmla="*/ 2147483647 h 308"/>
              <a:gd name="T60" fmla="*/ 2147483647 w 213"/>
              <a:gd name="T61" fmla="*/ 2147483647 h 308"/>
              <a:gd name="T62" fmla="*/ 2147483647 w 213"/>
              <a:gd name="T63" fmla="*/ 2147483647 h 308"/>
              <a:gd name="T64" fmla="*/ 2147483647 w 213"/>
              <a:gd name="T65" fmla="*/ 2147483647 h 308"/>
              <a:gd name="T66" fmla="*/ 2147483647 w 213"/>
              <a:gd name="T67" fmla="*/ 2147483647 h 308"/>
              <a:gd name="T68" fmla="*/ 2147483647 w 213"/>
              <a:gd name="T69" fmla="*/ 2147483647 h 308"/>
              <a:gd name="T70" fmla="*/ 2147483647 w 213"/>
              <a:gd name="T71" fmla="*/ 2147483647 h 308"/>
              <a:gd name="T72" fmla="*/ 2147483647 w 213"/>
              <a:gd name="T73" fmla="*/ 2147483647 h 308"/>
              <a:gd name="T74" fmla="*/ 2147483647 w 213"/>
              <a:gd name="T75" fmla="*/ 2147483647 h 308"/>
              <a:gd name="T76" fmla="*/ 2147483647 w 213"/>
              <a:gd name="T77" fmla="*/ 2147483647 h 308"/>
              <a:gd name="T78" fmla="*/ 2147483647 w 213"/>
              <a:gd name="T79" fmla="*/ 2147483647 h 308"/>
              <a:gd name="T80" fmla="*/ 2147483647 w 213"/>
              <a:gd name="T81" fmla="*/ 2147483647 h 308"/>
              <a:gd name="T82" fmla="*/ 2147483647 w 213"/>
              <a:gd name="T83" fmla="*/ 2147483647 h 308"/>
              <a:gd name="T84" fmla="*/ 2147483647 w 213"/>
              <a:gd name="T85" fmla="*/ 2147483647 h 308"/>
              <a:gd name="T86" fmla="*/ 2147483647 w 213"/>
              <a:gd name="T87" fmla="*/ 2147483647 h 308"/>
              <a:gd name="T88" fmla="*/ 2147483647 w 213"/>
              <a:gd name="T89" fmla="*/ 2147483647 h 308"/>
              <a:gd name="T90" fmla="*/ 2147483647 w 213"/>
              <a:gd name="T91" fmla="*/ 2147483647 h 308"/>
              <a:gd name="T92" fmla="*/ 2147483647 w 213"/>
              <a:gd name="T93" fmla="*/ 2147483647 h 308"/>
              <a:gd name="T94" fmla="*/ 2147483647 w 213"/>
              <a:gd name="T95" fmla="*/ 2147483647 h 308"/>
              <a:gd name="T96" fmla="*/ 2147483647 w 213"/>
              <a:gd name="T97" fmla="*/ 2147483647 h 308"/>
              <a:gd name="T98" fmla="*/ 2147483647 w 213"/>
              <a:gd name="T99" fmla="*/ 2147483647 h 308"/>
              <a:gd name="T100" fmla="*/ 2147483647 w 213"/>
              <a:gd name="T101" fmla="*/ 2147483647 h 308"/>
              <a:gd name="T102" fmla="*/ 2147483647 w 213"/>
              <a:gd name="T103" fmla="*/ 2147483647 h 308"/>
              <a:gd name="T104" fmla="*/ 0 w 213"/>
              <a:gd name="T105" fmla="*/ 2147483647 h 308"/>
              <a:gd name="T106" fmla="*/ 0 w 213"/>
              <a:gd name="T107" fmla="*/ 2147483647 h 308"/>
              <a:gd name="T108" fmla="*/ 0 w 213"/>
              <a:gd name="T109" fmla="*/ 2147483647 h 308"/>
              <a:gd name="T110" fmla="*/ 2147483647 w 213"/>
              <a:gd name="T111" fmla="*/ 2147483647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3"/>
              <a:gd name="T169" fmla="*/ 0 h 308"/>
              <a:gd name="T170" fmla="*/ 213 w 213"/>
              <a:gd name="T171" fmla="*/ 308 h 3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3" h="308">
                <a:moveTo>
                  <a:pt x="2" y="8"/>
                </a:moveTo>
                <a:lnTo>
                  <a:pt x="6" y="7"/>
                </a:lnTo>
                <a:lnTo>
                  <a:pt x="10" y="5"/>
                </a:lnTo>
                <a:lnTo>
                  <a:pt x="16" y="4"/>
                </a:lnTo>
                <a:lnTo>
                  <a:pt x="22" y="3"/>
                </a:lnTo>
                <a:lnTo>
                  <a:pt x="29" y="2"/>
                </a:lnTo>
                <a:lnTo>
                  <a:pt x="37" y="1"/>
                </a:lnTo>
                <a:lnTo>
                  <a:pt x="45" y="1"/>
                </a:lnTo>
                <a:lnTo>
                  <a:pt x="53" y="0"/>
                </a:lnTo>
                <a:lnTo>
                  <a:pt x="60" y="0"/>
                </a:lnTo>
                <a:lnTo>
                  <a:pt x="68" y="0"/>
                </a:lnTo>
                <a:lnTo>
                  <a:pt x="76" y="0"/>
                </a:lnTo>
                <a:lnTo>
                  <a:pt x="83" y="1"/>
                </a:lnTo>
                <a:lnTo>
                  <a:pt x="89" y="2"/>
                </a:lnTo>
                <a:lnTo>
                  <a:pt x="95" y="4"/>
                </a:lnTo>
                <a:lnTo>
                  <a:pt x="101" y="5"/>
                </a:lnTo>
                <a:lnTo>
                  <a:pt x="105" y="8"/>
                </a:lnTo>
                <a:lnTo>
                  <a:pt x="108" y="9"/>
                </a:lnTo>
                <a:lnTo>
                  <a:pt x="110" y="11"/>
                </a:lnTo>
                <a:lnTo>
                  <a:pt x="112" y="14"/>
                </a:lnTo>
                <a:lnTo>
                  <a:pt x="115" y="17"/>
                </a:lnTo>
                <a:lnTo>
                  <a:pt x="117" y="21"/>
                </a:lnTo>
                <a:lnTo>
                  <a:pt x="119" y="24"/>
                </a:lnTo>
                <a:lnTo>
                  <a:pt x="121" y="27"/>
                </a:lnTo>
                <a:lnTo>
                  <a:pt x="123" y="31"/>
                </a:lnTo>
                <a:lnTo>
                  <a:pt x="124" y="35"/>
                </a:lnTo>
                <a:lnTo>
                  <a:pt x="125" y="39"/>
                </a:lnTo>
                <a:lnTo>
                  <a:pt x="126" y="43"/>
                </a:lnTo>
                <a:lnTo>
                  <a:pt x="128" y="47"/>
                </a:lnTo>
                <a:lnTo>
                  <a:pt x="129" y="50"/>
                </a:lnTo>
                <a:lnTo>
                  <a:pt x="130" y="53"/>
                </a:lnTo>
                <a:lnTo>
                  <a:pt x="131" y="56"/>
                </a:lnTo>
                <a:lnTo>
                  <a:pt x="132" y="58"/>
                </a:lnTo>
                <a:lnTo>
                  <a:pt x="134" y="63"/>
                </a:lnTo>
                <a:lnTo>
                  <a:pt x="137" y="72"/>
                </a:lnTo>
                <a:lnTo>
                  <a:pt x="142" y="84"/>
                </a:lnTo>
                <a:lnTo>
                  <a:pt x="147" y="99"/>
                </a:lnTo>
                <a:lnTo>
                  <a:pt x="154" y="117"/>
                </a:lnTo>
                <a:lnTo>
                  <a:pt x="159" y="136"/>
                </a:lnTo>
                <a:lnTo>
                  <a:pt x="167" y="157"/>
                </a:lnTo>
                <a:lnTo>
                  <a:pt x="174" y="178"/>
                </a:lnTo>
                <a:lnTo>
                  <a:pt x="181" y="198"/>
                </a:lnTo>
                <a:lnTo>
                  <a:pt x="189" y="218"/>
                </a:lnTo>
                <a:lnTo>
                  <a:pt x="194" y="236"/>
                </a:lnTo>
                <a:lnTo>
                  <a:pt x="200" y="253"/>
                </a:lnTo>
                <a:lnTo>
                  <a:pt x="205" y="267"/>
                </a:lnTo>
                <a:lnTo>
                  <a:pt x="209" y="278"/>
                </a:lnTo>
                <a:lnTo>
                  <a:pt x="211" y="284"/>
                </a:lnTo>
                <a:lnTo>
                  <a:pt x="212" y="286"/>
                </a:lnTo>
                <a:lnTo>
                  <a:pt x="205" y="307"/>
                </a:lnTo>
                <a:lnTo>
                  <a:pt x="204" y="304"/>
                </a:lnTo>
                <a:lnTo>
                  <a:pt x="202" y="297"/>
                </a:lnTo>
                <a:lnTo>
                  <a:pt x="198" y="285"/>
                </a:lnTo>
                <a:lnTo>
                  <a:pt x="194" y="271"/>
                </a:lnTo>
                <a:lnTo>
                  <a:pt x="188" y="253"/>
                </a:lnTo>
                <a:lnTo>
                  <a:pt x="182" y="233"/>
                </a:lnTo>
                <a:lnTo>
                  <a:pt x="175" y="213"/>
                </a:lnTo>
                <a:lnTo>
                  <a:pt x="167" y="190"/>
                </a:lnTo>
                <a:lnTo>
                  <a:pt x="160" y="169"/>
                </a:lnTo>
                <a:lnTo>
                  <a:pt x="154" y="146"/>
                </a:lnTo>
                <a:lnTo>
                  <a:pt x="147" y="126"/>
                </a:lnTo>
                <a:lnTo>
                  <a:pt x="140" y="107"/>
                </a:lnTo>
                <a:lnTo>
                  <a:pt x="135" y="90"/>
                </a:lnTo>
                <a:lnTo>
                  <a:pt x="130" y="77"/>
                </a:lnTo>
                <a:lnTo>
                  <a:pt x="127" y="67"/>
                </a:lnTo>
                <a:lnTo>
                  <a:pt x="125" y="62"/>
                </a:lnTo>
                <a:lnTo>
                  <a:pt x="124" y="58"/>
                </a:lnTo>
                <a:lnTo>
                  <a:pt x="122" y="54"/>
                </a:lnTo>
                <a:lnTo>
                  <a:pt x="121" y="50"/>
                </a:lnTo>
                <a:lnTo>
                  <a:pt x="120" y="46"/>
                </a:lnTo>
                <a:lnTo>
                  <a:pt x="118" y="42"/>
                </a:lnTo>
                <a:lnTo>
                  <a:pt x="117" y="38"/>
                </a:lnTo>
                <a:lnTo>
                  <a:pt x="115" y="34"/>
                </a:lnTo>
                <a:lnTo>
                  <a:pt x="114" y="31"/>
                </a:lnTo>
                <a:lnTo>
                  <a:pt x="112" y="28"/>
                </a:lnTo>
                <a:lnTo>
                  <a:pt x="109" y="26"/>
                </a:lnTo>
                <a:lnTo>
                  <a:pt x="106" y="25"/>
                </a:lnTo>
                <a:lnTo>
                  <a:pt x="103" y="24"/>
                </a:lnTo>
                <a:lnTo>
                  <a:pt x="98" y="23"/>
                </a:lnTo>
                <a:lnTo>
                  <a:pt x="93" y="23"/>
                </a:lnTo>
                <a:lnTo>
                  <a:pt x="88" y="23"/>
                </a:lnTo>
                <a:lnTo>
                  <a:pt x="82" y="25"/>
                </a:lnTo>
                <a:lnTo>
                  <a:pt x="75" y="26"/>
                </a:lnTo>
                <a:lnTo>
                  <a:pt x="67" y="27"/>
                </a:lnTo>
                <a:lnTo>
                  <a:pt x="61" y="29"/>
                </a:lnTo>
                <a:lnTo>
                  <a:pt x="54" y="30"/>
                </a:lnTo>
                <a:lnTo>
                  <a:pt x="49" y="30"/>
                </a:lnTo>
                <a:lnTo>
                  <a:pt x="44" y="31"/>
                </a:lnTo>
                <a:lnTo>
                  <a:pt x="39" y="31"/>
                </a:lnTo>
                <a:lnTo>
                  <a:pt x="34" y="31"/>
                </a:lnTo>
                <a:lnTo>
                  <a:pt x="29" y="31"/>
                </a:lnTo>
                <a:lnTo>
                  <a:pt x="25" y="30"/>
                </a:lnTo>
                <a:lnTo>
                  <a:pt x="21" y="29"/>
                </a:lnTo>
                <a:lnTo>
                  <a:pt x="18" y="28"/>
                </a:lnTo>
                <a:lnTo>
                  <a:pt x="16" y="27"/>
                </a:lnTo>
                <a:lnTo>
                  <a:pt x="13" y="26"/>
                </a:lnTo>
                <a:lnTo>
                  <a:pt x="11" y="24"/>
                </a:lnTo>
                <a:lnTo>
                  <a:pt x="9" y="21"/>
                </a:lnTo>
                <a:lnTo>
                  <a:pt x="7" y="20"/>
                </a:lnTo>
                <a:lnTo>
                  <a:pt x="5" y="19"/>
                </a:lnTo>
                <a:lnTo>
                  <a:pt x="4" y="18"/>
                </a:lnTo>
                <a:lnTo>
                  <a:pt x="3" y="16"/>
                </a:lnTo>
                <a:lnTo>
                  <a:pt x="2" y="15"/>
                </a:lnTo>
                <a:lnTo>
                  <a:pt x="1" y="14"/>
                </a:lnTo>
                <a:lnTo>
                  <a:pt x="1" y="13"/>
                </a:lnTo>
                <a:lnTo>
                  <a:pt x="0" y="12"/>
                </a:lnTo>
                <a:lnTo>
                  <a:pt x="0" y="11"/>
                </a:lnTo>
                <a:lnTo>
                  <a:pt x="0" y="10"/>
                </a:lnTo>
                <a:lnTo>
                  <a:pt x="0" y="9"/>
                </a:lnTo>
                <a:lnTo>
                  <a:pt x="0" y="8"/>
                </a:lnTo>
                <a:lnTo>
                  <a:pt x="1" y="8"/>
                </a:lnTo>
                <a:lnTo>
                  <a:pt x="2" y="8"/>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3" name="Freeform 125"/>
          <p:cNvSpPr>
            <a:spLocks/>
          </p:cNvSpPr>
          <p:nvPr/>
        </p:nvSpPr>
        <p:spPr bwMode="auto">
          <a:xfrm>
            <a:off x="6572250" y="5476875"/>
            <a:ext cx="209550" cy="74613"/>
          </a:xfrm>
          <a:custGeom>
            <a:avLst/>
            <a:gdLst>
              <a:gd name="T0" fmla="*/ 2147483647 w 132"/>
              <a:gd name="T1" fmla="*/ 2147483647 h 47"/>
              <a:gd name="T2" fmla="*/ 2147483647 w 132"/>
              <a:gd name="T3" fmla="*/ 2147483647 h 47"/>
              <a:gd name="T4" fmla="*/ 2147483647 w 132"/>
              <a:gd name="T5" fmla="*/ 2147483647 h 47"/>
              <a:gd name="T6" fmla="*/ 2147483647 w 132"/>
              <a:gd name="T7" fmla="*/ 2147483647 h 47"/>
              <a:gd name="T8" fmla="*/ 2147483647 w 132"/>
              <a:gd name="T9" fmla="*/ 2147483647 h 47"/>
              <a:gd name="T10" fmla="*/ 2147483647 w 132"/>
              <a:gd name="T11" fmla="*/ 2147483647 h 47"/>
              <a:gd name="T12" fmla="*/ 2147483647 w 132"/>
              <a:gd name="T13" fmla="*/ 2147483647 h 47"/>
              <a:gd name="T14" fmla="*/ 2147483647 w 132"/>
              <a:gd name="T15" fmla="*/ 2147483647 h 47"/>
              <a:gd name="T16" fmla="*/ 2147483647 w 132"/>
              <a:gd name="T17" fmla="*/ 2147483647 h 47"/>
              <a:gd name="T18" fmla="*/ 2147483647 w 132"/>
              <a:gd name="T19" fmla="*/ 2147483647 h 47"/>
              <a:gd name="T20" fmla="*/ 2147483647 w 132"/>
              <a:gd name="T21" fmla="*/ 2147483647 h 47"/>
              <a:gd name="T22" fmla="*/ 2147483647 w 132"/>
              <a:gd name="T23" fmla="*/ 2147483647 h 47"/>
              <a:gd name="T24" fmla="*/ 2147483647 w 132"/>
              <a:gd name="T25" fmla="*/ 2147483647 h 47"/>
              <a:gd name="T26" fmla="*/ 2147483647 w 132"/>
              <a:gd name="T27" fmla="*/ 2147483647 h 47"/>
              <a:gd name="T28" fmla="*/ 2147483647 w 132"/>
              <a:gd name="T29" fmla="*/ 2147483647 h 47"/>
              <a:gd name="T30" fmla="*/ 2147483647 w 132"/>
              <a:gd name="T31" fmla="*/ 0 h 47"/>
              <a:gd name="T32" fmla="*/ 2147483647 w 132"/>
              <a:gd name="T33" fmla="*/ 2147483647 h 47"/>
              <a:gd name="T34" fmla="*/ 2147483647 w 132"/>
              <a:gd name="T35" fmla="*/ 2147483647 h 47"/>
              <a:gd name="T36" fmla="*/ 2147483647 w 132"/>
              <a:gd name="T37" fmla="*/ 2147483647 h 47"/>
              <a:gd name="T38" fmla="*/ 2147483647 w 132"/>
              <a:gd name="T39" fmla="*/ 2147483647 h 47"/>
              <a:gd name="T40" fmla="*/ 2147483647 w 132"/>
              <a:gd name="T41" fmla="*/ 2147483647 h 47"/>
              <a:gd name="T42" fmla="*/ 2147483647 w 132"/>
              <a:gd name="T43" fmla="*/ 2147483647 h 47"/>
              <a:gd name="T44" fmla="*/ 2147483647 w 132"/>
              <a:gd name="T45" fmla="*/ 2147483647 h 47"/>
              <a:gd name="T46" fmla="*/ 2147483647 w 132"/>
              <a:gd name="T47" fmla="*/ 2147483647 h 47"/>
              <a:gd name="T48" fmla="*/ 2147483647 w 132"/>
              <a:gd name="T49" fmla="*/ 2147483647 h 47"/>
              <a:gd name="T50" fmla="*/ 2147483647 w 132"/>
              <a:gd name="T51" fmla="*/ 2147483647 h 47"/>
              <a:gd name="T52" fmla="*/ 2147483647 w 132"/>
              <a:gd name="T53" fmla="*/ 2147483647 h 47"/>
              <a:gd name="T54" fmla="*/ 2147483647 w 132"/>
              <a:gd name="T55" fmla="*/ 2147483647 h 47"/>
              <a:gd name="T56" fmla="*/ 2147483647 w 132"/>
              <a:gd name="T57" fmla="*/ 2147483647 h 47"/>
              <a:gd name="T58" fmla="*/ 2147483647 w 132"/>
              <a:gd name="T59" fmla="*/ 2147483647 h 47"/>
              <a:gd name="T60" fmla="*/ 2147483647 w 132"/>
              <a:gd name="T61" fmla="*/ 2147483647 h 47"/>
              <a:gd name="T62" fmla="*/ 0 w 132"/>
              <a:gd name="T63" fmla="*/ 214748364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47"/>
              <a:gd name="T98" fmla="*/ 132 w 132"/>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47">
                <a:moveTo>
                  <a:pt x="0" y="31"/>
                </a:moveTo>
                <a:lnTo>
                  <a:pt x="2" y="27"/>
                </a:lnTo>
                <a:lnTo>
                  <a:pt x="5" y="26"/>
                </a:lnTo>
                <a:lnTo>
                  <a:pt x="10" y="23"/>
                </a:lnTo>
                <a:lnTo>
                  <a:pt x="13" y="21"/>
                </a:lnTo>
                <a:lnTo>
                  <a:pt x="19" y="19"/>
                </a:lnTo>
                <a:lnTo>
                  <a:pt x="24" y="17"/>
                </a:lnTo>
                <a:lnTo>
                  <a:pt x="30" y="15"/>
                </a:lnTo>
                <a:lnTo>
                  <a:pt x="36" y="14"/>
                </a:lnTo>
                <a:lnTo>
                  <a:pt x="43" y="12"/>
                </a:lnTo>
                <a:lnTo>
                  <a:pt x="49" y="12"/>
                </a:lnTo>
                <a:lnTo>
                  <a:pt x="55" y="11"/>
                </a:lnTo>
                <a:lnTo>
                  <a:pt x="62" y="9"/>
                </a:lnTo>
                <a:lnTo>
                  <a:pt x="68" y="8"/>
                </a:lnTo>
                <a:lnTo>
                  <a:pt x="75" y="8"/>
                </a:lnTo>
                <a:lnTo>
                  <a:pt x="80" y="7"/>
                </a:lnTo>
                <a:lnTo>
                  <a:pt x="85" y="6"/>
                </a:lnTo>
                <a:lnTo>
                  <a:pt x="89" y="5"/>
                </a:lnTo>
                <a:lnTo>
                  <a:pt x="94" y="5"/>
                </a:lnTo>
                <a:lnTo>
                  <a:pt x="98" y="4"/>
                </a:lnTo>
                <a:lnTo>
                  <a:pt x="102" y="4"/>
                </a:lnTo>
                <a:lnTo>
                  <a:pt x="106" y="4"/>
                </a:lnTo>
                <a:lnTo>
                  <a:pt x="110" y="3"/>
                </a:lnTo>
                <a:lnTo>
                  <a:pt x="113" y="3"/>
                </a:lnTo>
                <a:lnTo>
                  <a:pt x="117" y="2"/>
                </a:lnTo>
                <a:lnTo>
                  <a:pt x="120" y="2"/>
                </a:lnTo>
                <a:lnTo>
                  <a:pt x="122" y="1"/>
                </a:lnTo>
                <a:lnTo>
                  <a:pt x="125" y="1"/>
                </a:lnTo>
                <a:lnTo>
                  <a:pt x="127" y="1"/>
                </a:lnTo>
                <a:lnTo>
                  <a:pt x="129" y="1"/>
                </a:lnTo>
                <a:lnTo>
                  <a:pt x="130" y="0"/>
                </a:lnTo>
                <a:lnTo>
                  <a:pt x="131" y="0"/>
                </a:lnTo>
                <a:lnTo>
                  <a:pt x="129" y="4"/>
                </a:lnTo>
                <a:lnTo>
                  <a:pt x="127" y="9"/>
                </a:lnTo>
                <a:lnTo>
                  <a:pt x="125" y="12"/>
                </a:lnTo>
                <a:lnTo>
                  <a:pt x="122" y="15"/>
                </a:lnTo>
                <a:lnTo>
                  <a:pt x="120" y="19"/>
                </a:lnTo>
                <a:lnTo>
                  <a:pt x="117" y="21"/>
                </a:lnTo>
                <a:lnTo>
                  <a:pt x="114" y="24"/>
                </a:lnTo>
                <a:lnTo>
                  <a:pt x="111" y="26"/>
                </a:lnTo>
                <a:lnTo>
                  <a:pt x="106" y="28"/>
                </a:lnTo>
                <a:lnTo>
                  <a:pt x="102" y="30"/>
                </a:lnTo>
                <a:lnTo>
                  <a:pt x="98" y="33"/>
                </a:lnTo>
                <a:lnTo>
                  <a:pt x="92" y="35"/>
                </a:lnTo>
                <a:lnTo>
                  <a:pt x="86" y="36"/>
                </a:lnTo>
                <a:lnTo>
                  <a:pt x="80" y="38"/>
                </a:lnTo>
                <a:lnTo>
                  <a:pt x="73" y="41"/>
                </a:lnTo>
                <a:lnTo>
                  <a:pt x="65" y="42"/>
                </a:lnTo>
                <a:lnTo>
                  <a:pt x="61" y="44"/>
                </a:lnTo>
                <a:lnTo>
                  <a:pt x="57" y="45"/>
                </a:lnTo>
                <a:lnTo>
                  <a:pt x="53" y="45"/>
                </a:lnTo>
                <a:lnTo>
                  <a:pt x="48" y="46"/>
                </a:lnTo>
                <a:lnTo>
                  <a:pt x="43" y="46"/>
                </a:lnTo>
                <a:lnTo>
                  <a:pt x="37" y="46"/>
                </a:lnTo>
                <a:lnTo>
                  <a:pt x="33" y="46"/>
                </a:lnTo>
                <a:lnTo>
                  <a:pt x="28" y="46"/>
                </a:lnTo>
                <a:lnTo>
                  <a:pt x="23" y="45"/>
                </a:lnTo>
                <a:lnTo>
                  <a:pt x="18" y="44"/>
                </a:lnTo>
                <a:lnTo>
                  <a:pt x="14" y="42"/>
                </a:lnTo>
                <a:lnTo>
                  <a:pt x="11" y="41"/>
                </a:lnTo>
                <a:lnTo>
                  <a:pt x="7" y="39"/>
                </a:lnTo>
                <a:lnTo>
                  <a:pt x="4" y="36"/>
                </a:lnTo>
                <a:lnTo>
                  <a:pt x="1" y="34"/>
                </a:lnTo>
                <a:lnTo>
                  <a:pt x="0" y="31"/>
                </a:lnTo>
              </a:path>
            </a:pathLst>
          </a:custGeom>
          <a:solidFill>
            <a:srgbClr val="F2E5D8"/>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4" name="Freeform 126"/>
          <p:cNvSpPr>
            <a:spLocks/>
          </p:cNvSpPr>
          <p:nvPr/>
        </p:nvSpPr>
        <p:spPr bwMode="auto">
          <a:xfrm>
            <a:off x="6245225" y="5541963"/>
            <a:ext cx="238125" cy="76200"/>
          </a:xfrm>
          <a:custGeom>
            <a:avLst/>
            <a:gdLst>
              <a:gd name="T0" fmla="*/ 2147483647 w 150"/>
              <a:gd name="T1" fmla="*/ 2147483647 h 48"/>
              <a:gd name="T2" fmla="*/ 2147483647 w 150"/>
              <a:gd name="T3" fmla="*/ 0 h 48"/>
              <a:gd name="T4" fmla="*/ 2147483647 w 150"/>
              <a:gd name="T5" fmla="*/ 0 h 48"/>
              <a:gd name="T6" fmla="*/ 2147483647 w 150"/>
              <a:gd name="T7" fmla="*/ 2147483647 h 48"/>
              <a:gd name="T8" fmla="*/ 2147483647 w 150"/>
              <a:gd name="T9" fmla="*/ 2147483647 h 48"/>
              <a:gd name="T10" fmla="*/ 2147483647 w 150"/>
              <a:gd name="T11" fmla="*/ 2147483647 h 48"/>
              <a:gd name="T12" fmla="*/ 2147483647 w 150"/>
              <a:gd name="T13" fmla="*/ 2147483647 h 48"/>
              <a:gd name="T14" fmla="*/ 2147483647 w 150"/>
              <a:gd name="T15" fmla="*/ 2147483647 h 48"/>
              <a:gd name="T16" fmla="*/ 2147483647 w 150"/>
              <a:gd name="T17" fmla="*/ 2147483647 h 48"/>
              <a:gd name="T18" fmla="*/ 2147483647 w 150"/>
              <a:gd name="T19" fmla="*/ 2147483647 h 48"/>
              <a:gd name="T20" fmla="*/ 2147483647 w 150"/>
              <a:gd name="T21" fmla="*/ 2147483647 h 48"/>
              <a:gd name="T22" fmla="*/ 2147483647 w 150"/>
              <a:gd name="T23" fmla="*/ 2147483647 h 48"/>
              <a:gd name="T24" fmla="*/ 2147483647 w 150"/>
              <a:gd name="T25" fmla="*/ 2147483647 h 48"/>
              <a:gd name="T26" fmla="*/ 2147483647 w 150"/>
              <a:gd name="T27" fmla="*/ 2147483647 h 48"/>
              <a:gd name="T28" fmla="*/ 2147483647 w 150"/>
              <a:gd name="T29" fmla="*/ 2147483647 h 48"/>
              <a:gd name="T30" fmla="*/ 2147483647 w 150"/>
              <a:gd name="T31" fmla="*/ 2147483647 h 48"/>
              <a:gd name="T32" fmla="*/ 2147483647 w 150"/>
              <a:gd name="T33" fmla="*/ 2147483647 h 48"/>
              <a:gd name="T34" fmla="*/ 2147483647 w 150"/>
              <a:gd name="T35" fmla="*/ 2147483647 h 48"/>
              <a:gd name="T36" fmla="*/ 2147483647 w 150"/>
              <a:gd name="T37" fmla="*/ 2147483647 h 48"/>
              <a:gd name="T38" fmla="*/ 2147483647 w 150"/>
              <a:gd name="T39" fmla="*/ 2147483647 h 48"/>
              <a:gd name="T40" fmla="*/ 2147483647 w 150"/>
              <a:gd name="T41" fmla="*/ 2147483647 h 48"/>
              <a:gd name="T42" fmla="*/ 2147483647 w 150"/>
              <a:gd name="T43" fmla="*/ 2147483647 h 48"/>
              <a:gd name="T44" fmla="*/ 2147483647 w 150"/>
              <a:gd name="T45" fmla="*/ 2147483647 h 48"/>
              <a:gd name="T46" fmla="*/ 2147483647 w 150"/>
              <a:gd name="T47" fmla="*/ 2147483647 h 48"/>
              <a:gd name="T48" fmla="*/ 2147483647 w 150"/>
              <a:gd name="T49" fmla="*/ 2147483647 h 48"/>
              <a:gd name="T50" fmla="*/ 2147483647 w 150"/>
              <a:gd name="T51" fmla="*/ 2147483647 h 48"/>
              <a:gd name="T52" fmla="*/ 2147483647 w 150"/>
              <a:gd name="T53" fmla="*/ 2147483647 h 48"/>
              <a:gd name="T54" fmla="*/ 2147483647 w 150"/>
              <a:gd name="T55" fmla="*/ 2147483647 h 48"/>
              <a:gd name="T56" fmla="*/ 2147483647 w 150"/>
              <a:gd name="T57" fmla="*/ 2147483647 h 48"/>
              <a:gd name="T58" fmla="*/ 2147483647 w 150"/>
              <a:gd name="T59" fmla="*/ 2147483647 h 48"/>
              <a:gd name="T60" fmla="*/ 2147483647 w 150"/>
              <a:gd name="T61" fmla="*/ 2147483647 h 48"/>
              <a:gd name="T62" fmla="*/ 2147483647 w 150"/>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0"/>
              <a:gd name="T97" fmla="*/ 0 h 48"/>
              <a:gd name="T98" fmla="*/ 150 w 150"/>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0" h="48">
                <a:moveTo>
                  <a:pt x="148" y="4"/>
                </a:moveTo>
                <a:lnTo>
                  <a:pt x="145" y="2"/>
                </a:lnTo>
                <a:lnTo>
                  <a:pt x="142" y="1"/>
                </a:lnTo>
                <a:lnTo>
                  <a:pt x="137" y="0"/>
                </a:lnTo>
                <a:lnTo>
                  <a:pt x="133" y="0"/>
                </a:lnTo>
                <a:lnTo>
                  <a:pt x="127" y="0"/>
                </a:lnTo>
                <a:lnTo>
                  <a:pt x="121" y="1"/>
                </a:lnTo>
                <a:lnTo>
                  <a:pt x="115" y="2"/>
                </a:lnTo>
                <a:lnTo>
                  <a:pt x="110" y="3"/>
                </a:lnTo>
                <a:lnTo>
                  <a:pt x="103" y="4"/>
                </a:lnTo>
                <a:lnTo>
                  <a:pt x="96" y="4"/>
                </a:lnTo>
                <a:lnTo>
                  <a:pt x="90" y="6"/>
                </a:lnTo>
                <a:lnTo>
                  <a:pt x="84" y="7"/>
                </a:lnTo>
                <a:lnTo>
                  <a:pt x="78" y="9"/>
                </a:lnTo>
                <a:lnTo>
                  <a:pt x="72" y="10"/>
                </a:lnTo>
                <a:lnTo>
                  <a:pt x="67" y="12"/>
                </a:lnTo>
                <a:lnTo>
                  <a:pt x="62" y="12"/>
                </a:lnTo>
                <a:lnTo>
                  <a:pt x="59" y="13"/>
                </a:lnTo>
                <a:lnTo>
                  <a:pt x="54" y="15"/>
                </a:lnTo>
                <a:lnTo>
                  <a:pt x="48" y="16"/>
                </a:lnTo>
                <a:lnTo>
                  <a:pt x="43" y="18"/>
                </a:lnTo>
                <a:lnTo>
                  <a:pt x="38" y="20"/>
                </a:lnTo>
                <a:lnTo>
                  <a:pt x="33" y="21"/>
                </a:lnTo>
                <a:lnTo>
                  <a:pt x="28" y="22"/>
                </a:lnTo>
                <a:lnTo>
                  <a:pt x="23" y="24"/>
                </a:lnTo>
                <a:lnTo>
                  <a:pt x="18" y="25"/>
                </a:lnTo>
                <a:lnTo>
                  <a:pt x="13" y="27"/>
                </a:lnTo>
                <a:lnTo>
                  <a:pt x="10" y="27"/>
                </a:lnTo>
                <a:lnTo>
                  <a:pt x="7" y="28"/>
                </a:lnTo>
                <a:lnTo>
                  <a:pt x="4" y="29"/>
                </a:lnTo>
                <a:lnTo>
                  <a:pt x="2" y="30"/>
                </a:lnTo>
                <a:lnTo>
                  <a:pt x="1" y="30"/>
                </a:lnTo>
                <a:lnTo>
                  <a:pt x="0" y="31"/>
                </a:lnTo>
                <a:lnTo>
                  <a:pt x="4" y="34"/>
                </a:lnTo>
                <a:lnTo>
                  <a:pt x="9" y="36"/>
                </a:lnTo>
                <a:lnTo>
                  <a:pt x="12" y="38"/>
                </a:lnTo>
                <a:lnTo>
                  <a:pt x="17" y="40"/>
                </a:lnTo>
                <a:lnTo>
                  <a:pt x="22" y="43"/>
                </a:lnTo>
                <a:lnTo>
                  <a:pt x="28" y="43"/>
                </a:lnTo>
                <a:lnTo>
                  <a:pt x="34" y="45"/>
                </a:lnTo>
                <a:lnTo>
                  <a:pt x="39" y="46"/>
                </a:lnTo>
                <a:lnTo>
                  <a:pt x="45" y="47"/>
                </a:lnTo>
                <a:lnTo>
                  <a:pt x="52" y="47"/>
                </a:lnTo>
                <a:lnTo>
                  <a:pt x="59" y="47"/>
                </a:lnTo>
                <a:lnTo>
                  <a:pt x="65" y="47"/>
                </a:lnTo>
                <a:lnTo>
                  <a:pt x="73" y="46"/>
                </a:lnTo>
                <a:lnTo>
                  <a:pt x="80" y="45"/>
                </a:lnTo>
                <a:lnTo>
                  <a:pt x="87" y="44"/>
                </a:lnTo>
                <a:lnTo>
                  <a:pt x="96" y="43"/>
                </a:lnTo>
                <a:lnTo>
                  <a:pt x="101" y="43"/>
                </a:lnTo>
                <a:lnTo>
                  <a:pt x="106" y="41"/>
                </a:lnTo>
                <a:lnTo>
                  <a:pt x="111" y="40"/>
                </a:lnTo>
                <a:lnTo>
                  <a:pt x="116" y="38"/>
                </a:lnTo>
                <a:lnTo>
                  <a:pt x="121" y="36"/>
                </a:lnTo>
                <a:lnTo>
                  <a:pt x="126" y="35"/>
                </a:lnTo>
                <a:lnTo>
                  <a:pt x="130" y="33"/>
                </a:lnTo>
                <a:lnTo>
                  <a:pt x="135" y="30"/>
                </a:lnTo>
                <a:lnTo>
                  <a:pt x="138" y="27"/>
                </a:lnTo>
                <a:lnTo>
                  <a:pt x="141" y="25"/>
                </a:lnTo>
                <a:lnTo>
                  <a:pt x="144" y="21"/>
                </a:lnTo>
                <a:lnTo>
                  <a:pt x="147" y="18"/>
                </a:lnTo>
                <a:lnTo>
                  <a:pt x="148" y="15"/>
                </a:lnTo>
                <a:lnTo>
                  <a:pt x="149" y="11"/>
                </a:lnTo>
                <a:lnTo>
                  <a:pt x="149" y="7"/>
                </a:lnTo>
                <a:lnTo>
                  <a:pt x="148" y="4"/>
                </a:lnTo>
              </a:path>
            </a:pathLst>
          </a:custGeom>
          <a:solidFill>
            <a:srgbClr val="009865"/>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5" name="Freeform 127"/>
          <p:cNvSpPr>
            <a:spLocks/>
          </p:cNvSpPr>
          <p:nvPr/>
        </p:nvSpPr>
        <p:spPr bwMode="auto">
          <a:xfrm>
            <a:off x="5810250" y="5468938"/>
            <a:ext cx="522288" cy="722312"/>
          </a:xfrm>
          <a:custGeom>
            <a:avLst/>
            <a:gdLst>
              <a:gd name="T0" fmla="*/ 2147483647 w 329"/>
              <a:gd name="T1" fmla="*/ 2147483647 h 455"/>
              <a:gd name="T2" fmla="*/ 2147483647 w 329"/>
              <a:gd name="T3" fmla="*/ 2147483647 h 455"/>
              <a:gd name="T4" fmla="*/ 2147483647 w 329"/>
              <a:gd name="T5" fmla="*/ 2147483647 h 455"/>
              <a:gd name="T6" fmla="*/ 2147483647 w 329"/>
              <a:gd name="T7" fmla="*/ 2147483647 h 455"/>
              <a:gd name="T8" fmla="*/ 2147483647 w 329"/>
              <a:gd name="T9" fmla="*/ 2147483647 h 455"/>
              <a:gd name="T10" fmla="*/ 2147483647 w 329"/>
              <a:gd name="T11" fmla="*/ 2147483647 h 455"/>
              <a:gd name="T12" fmla="*/ 2147483647 w 329"/>
              <a:gd name="T13" fmla="*/ 2147483647 h 455"/>
              <a:gd name="T14" fmla="*/ 2147483647 w 329"/>
              <a:gd name="T15" fmla="*/ 2147483647 h 455"/>
              <a:gd name="T16" fmla="*/ 2147483647 w 329"/>
              <a:gd name="T17" fmla="*/ 2147483647 h 455"/>
              <a:gd name="T18" fmla="*/ 2147483647 w 329"/>
              <a:gd name="T19" fmla="*/ 2147483647 h 455"/>
              <a:gd name="T20" fmla="*/ 2147483647 w 329"/>
              <a:gd name="T21" fmla="*/ 2147483647 h 455"/>
              <a:gd name="T22" fmla="*/ 2147483647 w 329"/>
              <a:gd name="T23" fmla="*/ 2147483647 h 455"/>
              <a:gd name="T24" fmla="*/ 2147483647 w 329"/>
              <a:gd name="T25" fmla="*/ 2147483647 h 455"/>
              <a:gd name="T26" fmla="*/ 2147483647 w 329"/>
              <a:gd name="T27" fmla="*/ 2147483647 h 455"/>
              <a:gd name="T28" fmla="*/ 2147483647 w 329"/>
              <a:gd name="T29" fmla="*/ 2147483647 h 455"/>
              <a:gd name="T30" fmla="*/ 2147483647 w 329"/>
              <a:gd name="T31" fmla="*/ 2147483647 h 455"/>
              <a:gd name="T32" fmla="*/ 2147483647 w 329"/>
              <a:gd name="T33" fmla="*/ 0 h 455"/>
              <a:gd name="T34" fmla="*/ 2147483647 w 329"/>
              <a:gd name="T35" fmla="*/ 2147483647 h 455"/>
              <a:gd name="T36" fmla="*/ 2147483647 w 329"/>
              <a:gd name="T37" fmla="*/ 2147483647 h 455"/>
              <a:gd name="T38" fmla="*/ 2147483647 w 329"/>
              <a:gd name="T39" fmla="*/ 2147483647 h 455"/>
              <a:gd name="T40" fmla="*/ 2147483647 w 329"/>
              <a:gd name="T41" fmla="*/ 2147483647 h 455"/>
              <a:gd name="T42" fmla="*/ 2147483647 w 329"/>
              <a:gd name="T43" fmla="*/ 2147483647 h 455"/>
              <a:gd name="T44" fmla="*/ 2147483647 w 329"/>
              <a:gd name="T45" fmla="*/ 2147483647 h 455"/>
              <a:gd name="T46" fmla="*/ 2147483647 w 329"/>
              <a:gd name="T47" fmla="*/ 2147483647 h 455"/>
              <a:gd name="T48" fmla="*/ 2147483647 w 329"/>
              <a:gd name="T49" fmla="*/ 2147483647 h 455"/>
              <a:gd name="T50" fmla="*/ 2147483647 w 329"/>
              <a:gd name="T51" fmla="*/ 2147483647 h 455"/>
              <a:gd name="T52" fmla="*/ 2147483647 w 329"/>
              <a:gd name="T53" fmla="*/ 2147483647 h 455"/>
              <a:gd name="T54" fmla="*/ 2147483647 w 329"/>
              <a:gd name="T55" fmla="*/ 2147483647 h 455"/>
              <a:gd name="T56" fmla="*/ 2147483647 w 329"/>
              <a:gd name="T57" fmla="*/ 2147483647 h 455"/>
              <a:gd name="T58" fmla="*/ 2147483647 w 329"/>
              <a:gd name="T59" fmla="*/ 2147483647 h 455"/>
              <a:gd name="T60" fmla="*/ 2147483647 w 329"/>
              <a:gd name="T61" fmla="*/ 2147483647 h 455"/>
              <a:gd name="T62" fmla="*/ 2147483647 w 329"/>
              <a:gd name="T63" fmla="*/ 2147483647 h 455"/>
              <a:gd name="T64" fmla="*/ 2147483647 w 329"/>
              <a:gd name="T65" fmla="*/ 2147483647 h 455"/>
              <a:gd name="T66" fmla="*/ 2147483647 w 329"/>
              <a:gd name="T67" fmla="*/ 2147483647 h 455"/>
              <a:gd name="T68" fmla="*/ 2147483647 w 329"/>
              <a:gd name="T69" fmla="*/ 2147483647 h 455"/>
              <a:gd name="T70" fmla="*/ 2147483647 w 329"/>
              <a:gd name="T71" fmla="*/ 2147483647 h 455"/>
              <a:gd name="T72" fmla="*/ 2147483647 w 329"/>
              <a:gd name="T73" fmla="*/ 2147483647 h 455"/>
              <a:gd name="T74" fmla="*/ 2147483647 w 329"/>
              <a:gd name="T75" fmla="*/ 2147483647 h 455"/>
              <a:gd name="T76" fmla="*/ 2147483647 w 329"/>
              <a:gd name="T77" fmla="*/ 2147483647 h 455"/>
              <a:gd name="T78" fmla="*/ 2147483647 w 329"/>
              <a:gd name="T79" fmla="*/ 2147483647 h 455"/>
              <a:gd name="T80" fmla="*/ 2147483647 w 329"/>
              <a:gd name="T81" fmla="*/ 2147483647 h 455"/>
              <a:gd name="T82" fmla="*/ 2147483647 w 329"/>
              <a:gd name="T83" fmla="*/ 2147483647 h 455"/>
              <a:gd name="T84" fmla="*/ 2147483647 w 329"/>
              <a:gd name="T85" fmla="*/ 2147483647 h 455"/>
              <a:gd name="T86" fmla="*/ 2147483647 w 329"/>
              <a:gd name="T87" fmla="*/ 2147483647 h 455"/>
              <a:gd name="T88" fmla="*/ 2147483647 w 329"/>
              <a:gd name="T89" fmla="*/ 2147483647 h 455"/>
              <a:gd name="T90" fmla="*/ 2147483647 w 329"/>
              <a:gd name="T91" fmla="*/ 2147483647 h 455"/>
              <a:gd name="T92" fmla="*/ 2147483647 w 329"/>
              <a:gd name="T93" fmla="*/ 2147483647 h 455"/>
              <a:gd name="T94" fmla="*/ 2147483647 w 329"/>
              <a:gd name="T95" fmla="*/ 2147483647 h 455"/>
              <a:gd name="T96" fmla="*/ 2147483647 w 329"/>
              <a:gd name="T97" fmla="*/ 2147483647 h 455"/>
              <a:gd name="T98" fmla="*/ 2147483647 w 329"/>
              <a:gd name="T99" fmla="*/ 2147483647 h 455"/>
              <a:gd name="T100" fmla="*/ 2147483647 w 329"/>
              <a:gd name="T101" fmla="*/ 2147483647 h 455"/>
              <a:gd name="T102" fmla="*/ 2147483647 w 329"/>
              <a:gd name="T103" fmla="*/ 2147483647 h 455"/>
              <a:gd name="T104" fmla="*/ 2147483647 w 329"/>
              <a:gd name="T105" fmla="*/ 2147483647 h 455"/>
              <a:gd name="T106" fmla="*/ 2147483647 w 329"/>
              <a:gd name="T107" fmla="*/ 2147483647 h 455"/>
              <a:gd name="T108" fmla="*/ 2147483647 w 329"/>
              <a:gd name="T109" fmla="*/ 2147483647 h 455"/>
              <a:gd name="T110" fmla="*/ 2147483647 w 329"/>
              <a:gd name="T111" fmla="*/ 2147483647 h 455"/>
              <a:gd name="T112" fmla="*/ 2147483647 w 329"/>
              <a:gd name="T113" fmla="*/ 2147483647 h 455"/>
              <a:gd name="T114" fmla="*/ 2147483647 w 329"/>
              <a:gd name="T115" fmla="*/ 2147483647 h 45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9"/>
              <a:gd name="T175" fmla="*/ 0 h 455"/>
              <a:gd name="T176" fmla="*/ 329 w 329"/>
              <a:gd name="T177" fmla="*/ 455 h 45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9" h="455">
                <a:moveTo>
                  <a:pt x="3" y="293"/>
                </a:moveTo>
                <a:lnTo>
                  <a:pt x="13" y="286"/>
                </a:lnTo>
                <a:lnTo>
                  <a:pt x="22" y="279"/>
                </a:lnTo>
                <a:lnTo>
                  <a:pt x="31" y="272"/>
                </a:lnTo>
                <a:lnTo>
                  <a:pt x="39" y="266"/>
                </a:lnTo>
                <a:lnTo>
                  <a:pt x="46" y="261"/>
                </a:lnTo>
                <a:lnTo>
                  <a:pt x="52" y="256"/>
                </a:lnTo>
                <a:lnTo>
                  <a:pt x="58" y="251"/>
                </a:lnTo>
                <a:lnTo>
                  <a:pt x="63" y="247"/>
                </a:lnTo>
                <a:lnTo>
                  <a:pt x="68" y="243"/>
                </a:lnTo>
                <a:lnTo>
                  <a:pt x="72" y="240"/>
                </a:lnTo>
                <a:lnTo>
                  <a:pt x="75" y="237"/>
                </a:lnTo>
                <a:lnTo>
                  <a:pt x="78" y="235"/>
                </a:lnTo>
                <a:lnTo>
                  <a:pt x="80" y="234"/>
                </a:lnTo>
                <a:lnTo>
                  <a:pt x="81" y="232"/>
                </a:lnTo>
                <a:lnTo>
                  <a:pt x="82" y="232"/>
                </a:lnTo>
                <a:lnTo>
                  <a:pt x="82" y="231"/>
                </a:lnTo>
                <a:lnTo>
                  <a:pt x="82" y="227"/>
                </a:lnTo>
                <a:lnTo>
                  <a:pt x="82" y="224"/>
                </a:lnTo>
                <a:lnTo>
                  <a:pt x="82" y="219"/>
                </a:lnTo>
                <a:lnTo>
                  <a:pt x="83" y="215"/>
                </a:lnTo>
                <a:lnTo>
                  <a:pt x="83" y="209"/>
                </a:lnTo>
                <a:lnTo>
                  <a:pt x="83" y="204"/>
                </a:lnTo>
                <a:lnTo>
                  <a:pt x="83" y="198"/>
                </a:lnTo>
                <a:lnTo>
                  <a:pt x="84" y="191"/>
                </a:lnTo>
                <a:lnTo>
                  <a:pt x="84" y="185"/>
                </a:lnTo>
                <a:lnTo>
                  <a:pt x="85" y="178"/>
                </a:lnTo>
                <a:lnTo>
                  <a:pt x="86" y="171"/>
                </a:lnTo>
                <a:lnTo>
                  <a:pt x="87" y="165"/>
                </a:lnTo>
                <a:lnTo>
                  <a:pt x="88" y="159"/>
                </a:lnTo>
                <a:lnTo>
                  <a:pt x="89" y="153"/>
                </a:lnTo>
                <a:lnTo>
                  <a:pt x="90" y="147"/>
                </a:lnTo>
                <a:lnTo>
                  <a:pt x="90" y="135"/>
                </a:lnTo>
                <a:lnTo>
                  <a:pt x="91" y="128"/>
                </a:lnTo>
                <a:lnTo>
                  <a:pt x="91" y="122"/>
                </a:lnTo>
                <a:lnTo>
                  <a:pt x="91" y="116"/>
                </a:lnTo>
                <a:lnTo>
                  <a:pt x="91" y="110"/>
                </a:lnTo>
                <a:lnTo>
                  <a:pt x="92" y="104"/>
                </a:lnTo>
                <a:lnTo>
                  <a:pt x="92" y="99"/>
                </a:lnTo>
                <a:lnTo>
                  <a:pt x="93" y="94"/>
                </a:lnTo>
                <a:lnTo>
                  <a:pt x="93" y="89"/>
                </a:lnTo>
                <a:lnTo>
                  <a:pt x="94" y="85"/>
                </a:lnTo>
                <a:lnTo>
                  <a:pt x="95" y="81"/>
                </a:lnTo>
                <a:lnTo>
                  <a:pt x="96" y="78"/>
                </a:lnTo>
                <a:lnTo>
                  <a:pt x="98" y="75"/>
                </a:lnTo>
                <a:lnTo>
                  <a:pt x="99" y="74"/>
                </a:lnTo>
                <a:lnTo>
                  <a:pt x="105" y="69"/>
                </a:lnTo>
                <a:lnTo>
                  <a:pt x="110" y="66"/>
                </a:lnTo>
                <a:lnTo>
                  <a:pt x="115" y="62"/>
                </a:lnTo>
                <a:lnTo>
                  <a:pt x="120" y="57"/>
                </a:lnTo>
                <a:lnTo>
                  <a:pt x="126" y="52"/>
                </a:lnTo>
                <a:lnTo>
                  <a:pt x="133" y="46"/>
                </a:lnTo>
                <a:lnTo>
                  <a:pt x="140" y="41"/>
                </a:lnTo>
                <a:lnTo>
                  <a:pt x="146" y="35"/>
                </a:lnTo>
                <a:lnTo>
                  <a:pt x="153" y="30"/>
                </a:lnTo>
                <a:lnTo>
                  <a:pt x="160" y="24"/>
                </a:lnTo>
                <a:lnTo>
                  <a:pt x="166" y="19"/>
                </a:lnTo>
                <a:lnTo>
                  <a:pt x="172" y="15"/>
                </a:lnTo>
                <a:lnTo>
                  <a:pt x="177" y="11"/>
                </a:lnTo>
                <a:lnTo>
                  <a:pt x="181" y="8"/>
                </a:lnTo>
                <a:lnTo>
                  <a:pt x="185" y="5"/>
                </a:lnTo>
                <a:lnTo>
                  <a:pt x="188" y="3"/>
                </a:lnTo>
                <a:lnTo>
                  <a:pt x="192" y="2"/>
                </a:lnTo>
                <a:lnTo>
                  <a:pt x="196" y="1"/>
                </a:lnTo>
                <a:lnTo>
                  <a:pt x="201" y="0"/>
                </a:lnTo>
                <a:lnTo>
                  <a:pt x="205" y="0"/>
                </a:lnTo>
                <a:lnTo>
                  <a:pt x="210" y="0"/>
                </a:lnTo>
                <a:lnTo>
                  <a:pt x="215" y="0"/>
                </a:lnTo>
                <a:lnTo>
                  <a:pt x="220" y="0"/>
                </a:lnTo>
                <a:lnTo>
                  <a:pt x="225" y="1"/>
                </a:lnTo>
                <a:lnTo>
                  <a:pt x="231" y="1"/>
                </a:lnTo>
                <a:lnTo>
                  <a:pt x="236" y="2"/>
                </a:lnTo>
                <a:lnTo>
                  <a:pt x="241" y="2"/>
                </a:lnTo>
                <a:lnTo>
                  <a:pt x="246" y="3"/>
                </a:lnTo>
                <a:lnTo>
                  <a:pt x="251" y="4"/>
                </a:lnTo>
                <a:lnTo>
                  <a:pt x="256" y="5"/>
                </a:lnTo>
                <a:lnTo>
                  <a:pt x="261" y="5"/>
                </a:lnTo>
                <a:lnTo>
                  <a:pt x="264" y="7"/>
                </a:lnTo>
                <a:lnTo>
                  <a:pt x="267" y="9"/>
                </a:lnTo>
                <a:lnTo>
                  <a:pt x="270" y="12"/>
                </a:lnTo>
                <a:lnTo>
                  <a:pt x="273" y="15"/>
                </a:lnTo>
                <a:lnTo>
                  <a:pt x="275" y="19"/>
                </a:lnTo>
                <a:lnTo>
                  <a:pt x="277" y="23"/>
                </a:lnTo>
                <a:lnTo>
                  <a:pt x="278" y="27"/>
                </a:lnTo>
                <a:lnTo>
                  <a:pt x="279" y="32"/>
                </a:lnTo>
                <a:lnTo>
                  <a:pt x="280" y="36"/>
                </a:lnTo>
                <a:lnTo>
                  <a:pt x="281" y="41"/>
                </a:lnTo>
                <a:lnTo>
                  <a:pt x="281" y="45"/>
                </a:lnTo>
                <a:lnTo>
                  <a:pt x="281" y="50"/>
                </a:lnTo>
                <a:lnTo>
                  <a:pt x="280" y="54"/>
                </a:lnTo>
                <a:lnTo>
                  <a:pt x="280" y="57"/>
                </a:lnTo>
                <a:lnTo>
                  <a:pt x="279" y="61"/>
                </a:lnTo>
                <a:lnTo>
                  <a:pt x="278" y="64"/>
                </a:lnTo>
                <a:lnTo>
                  <a:pt x="281" y="66"/>
                </a:lnTo>
                <a:lnTo>
                  <a:pt x="284" y="68"/>
                </a:lnTo>
                <a:lnTo>
                  <a:pt x="287" y="70"/>
                </a:lnTo>
                <a:lnTo>
                  <a:pt x="289" y="73"/>
                </a:lnTo>
                <a:lnTo>
                  <a:pt x="291" y="75"/>
                </a:lnTo>
                <a:lnTo>
                  <a:pt x="293" y="78"/>
                </a:lnTo>
                <a:lnTo>
                  <a:pt x="294" y="81"/>
                </a:lnTo>
                <a:lnTo>
                  <a:pt x="294" y="84"/>
                </a:lnTo>
                <a:lnTo>
                  <a:pt x="295" y="86"/>
                </a:lnTo>
                <a:lnTo>
                  <a:pt x="295" y="89"/>
                </a:lnTo>
                <a:lnTo>
                  <a:pt x="294" y="92"/>
                </a:lnTo>
                <a:lnTo>
                  <a:pt x="293" y="94"/>
                </a:lnTo>
                <a:lnTo>
                  <a:pt x="292" y="96"/>
                </a:lnTo>
                <a:lnTo>
                  <a:pt x="291" y="98"/>
                </a:lnTo>
                <a:lnTo>
                  <a:pt x="290" y="100"/>
                </a:lnTo>
                <a:lnTo>
                  <a:pt x="288" y="101"/>
                </a:lnTo>
                <a:lnTo>
                  <a:pt x="293" y="103"/>
                </a:lnTo>
                <a:lnTo>
                  <a:pt x="297" y="106"/>
                </a:lnTo>
                <a:lnTo>
                  <a:pt x="301" y="108"/>
                </a:lnTo>
                <a:lnTo>
                  <a:pt x="305" y="111"/>
                </a:lnTo>
                <a:lnTo>
                  <a:pt x="308" y="114"/>
                </a:lnTo>
                <a:lnTo>
                  <a:pt x="311" y="117"/>
                </a:lnTo>
                <a:lnTo>
                  <a:pt x="314" y="121"/>
                </a:lnTo>
                <a:lnTo>
                  <a:pt x="316" y="124"/>
                </a:lnTo>
                <a:lnTo>
                  <a:pt x="318" y="127"/>
                </a:lnTo>
                <a:lnTo>
                  <a:pt x="319" y="131"/>
                </a:lnTo>
                <a:lnTo>
                  <a:pt x="320" y="134"/>
                </a:lnTo>
                <a:lnTo>
                  <a:pt x="321" y="137"/>
                </a:lnTo>
                <a:lnTo>
                  <a:pt x="321" y="141"/>
                </a:lnTo>
                <a:lnTo>
                  <a:pt x="320" y="144"/>
                </a:lnTo>
                <a:lnTo>
                  <a:pt x="320" y="147"/>
                </a:lnTo>
                <a:lnTo>
                  <a:pt x="319" y="149"/>
                </a:lnTo>
                <a:lnTo>
                  <a:pt x="322" y="151"/>
                </a:lnTo>
                <a:lnTo>
                  <a:pt x="324" y="153"/>
                </a:lnTo>
                <a:lnTo>
                  <a:pt x="326" y="156"/>
                </a:lnTo>
                <a:lnTo>
                  <a:pt x="327" y="158"/>
                </a:lnTo>
                <a:lnTo>
                  <a:pt x="327" y="161"/>
                </a:lnTo>
                <a:lnTo>
                  <a:pt x="328" y="163"/>
                </a:lnTo>
                <a:lnTo>
                  <a:pt x="327" y="166"/>
                </a:lnTo>
                <a:lnTo>
                  <a:pt x="326" y="169"/>
                </a:lnTo>
                <a:lnTo>
                  <a:pt x="325" y="171"/>
                </a:lnTo>
                <a:lnTo>
                  <a:pt x="324" y="174"/>
                </a:lnTo>
                <a:lnTo>
                  <a:pt x="322" y="177"/>
                </a:lnTo>
                <a:lnTo>
                  <a:pt x="320" y="180"/>
                </a:lnTo>
                <a:lnTo>
                  <a:pt x="317" y="182"/>
                </a:lnTo>
                <a:lnTo>
                  <a:pt x="315" y="185"/>
                </a:lnTo>
                <a:lnTo>
                  <a:pt x="312" y="188"/>
                </a:lnTo>
                <a:lnTo>
                  <a:pt x="308" y="190"/>
                </a:lnTo>
                <a:lnTo>
                  <a:pt x="305" y="193"/>
                </a:lnTo>
                <a:lnTo>
                  <a:pt x="298" y="199"/>
                </a:lnTo>
                <a:lnTo>
                  <a:pt x="295" y="202"/>
                </a:lnTo>
                <a:lnTo>
                  <a:pt x="291" y="205"/>
                </a:lnTo>
                <a:lnTo>
                  <a:pt x="287" y="208"/>
                </a:lnTo>
                <a:lnTo>
                  <a:pt x="284" y="211"/>
                </a:lnTo>
                <a:lnTo>
                  <a:pt x="281" y="214"/>
                </a:lnTo>
                <a:lnTo>
                  <a:pt x="277" y="217"/>
                </a:lnTo>
                <a:lnTo>
                  <a:pt x="274" y="220"/>
                </a:lnTo>
                <a:lnTo>
                  <a:pt x="268" y="226"/>
                </a:lnTo>
                <a:lnTo>
                  <a:pt x="266" y="228"/>
                </a:lnTo>
                <a:lnTo>
                  <a:pt x="264" y="231"/>
                </a:lnTo>
                <a:lnTo>
                  <a:pt x="262" y="233"/>
                </a:lnTo>
                <a:lnTo>
                  <a:pt x="261" y="235"/>
                </a:lnTo>
                <a:lnTo>
                  <a:pt x="259" y="236"/>
                </a:lnTo>
                <a:lnTo>
                  <a:pt x="258" y="238"/>
                </a:lnTo>
                <a:lnTo>
                  <a:pt x="256" y="240"/>
                </a:lnTo>
                <a:lnTo>
                  <a:pt x="255" y="243"/>
                </a:lnTo>
                <a:lnTo>
                  <a:pt x="253" y="246"/>
                </a:lnTo>
                <a:lnTo>
                  <a:pt x="251" y="249"/>
                </a:lnTo>
                <a:lnTo>
                  <a:pt x="249" y="252"/>
                </a:lnTo>
                <a:lnTo>
                  <a:pt x="248" y="255"/>
                </a:lnTo>
                <a:lnTo>
                  <a:pt x="246" y="259"/>
                </a:lnTo>
                <a:lnTo>
                  <a:pt x="244" y="262"/>
                </a:lnTo>
                <a:lnTo>
                  <a:pt x="241" y="266"/>
                </a:lnTo>
                <a:lnTo>
                  <a:pt x="237" y="273"/>
                </a:lnTo>
                <a:lnTo>
                  <a:pt x="235" y="276"/>
                </a:lnTo>
                <a:lnTo>
                  <a:pt x="232" y="280"/>
                </a:lnTo>
                <a:lnTo>
                  <a:pt x="230" y="283"/>
                </a:lnTo>
                <a:lnTo>
                  <a:pt x="227" y="286"/>
                </a:lnTo>
                <a:lnTo>
                  <a:pt x="225" y="289"/>
                </a:lnTo>
                <a:lnTo>
                  <a:pt x="223" y="292"/>
                </a:lnTo>
                <a:lnTo>
                  <a:pt x="221" y="295"/>
                </a:lnTo>
                <a:lnTo>
                  <a:pt x="220" y="298"/>
                </a:lnTo>
                <a:lnTo>
                  <a:pt x="218" y="300"/>
                </a:lnTo>
                <a:lnTo>
                  <a:pt x="216" y="303"/>
                </a:lnTo>
                <a:lnTo>
                  <a:pt x="215" y="306"/>
                </a:lnTo>
                <a:lnTo>
                  <a:pt x="213" y="309"/>
                </a:lnTo>
                <a:lnTo>
                  <a:pt x="211" y="312"/>
                </a:lnTo>
                <a:lnTo>
                  <a:pt x="208" y="315"/>
                </a:lnTo>
                <a:lnTo>
                  <a:pt x="206" y="319"/>
                </a:lnTo>
                <a:lnTo>
                  <a:pt x="203" y="322"/>
                </a:lnTo>
                <a:lnTo>
                  <a:pt x="200" y="326"/>
                </a:lnTo>
                <a:lnTo>
                  <a:pt x="196" y="330"/>
                </a:lnTo>
                <a:lnTo>
                  <a:pt x="192" y="334"/>
                </a:lnTo>
                <a:lnTo>
                  <a:pt x="187" y="339"/>
                </a:lnTo>
                <a:lnTo>
                  <a:pt x="183" y="342"/>
                </a:lnTo>
                <a:lnTo>
                  <a:pt x="179" y="345"/>
                </a:lnTo>
                <a:lnTo>
                  <a:pt x="176" y="347"/>
                </a:lnTo>
                <a:lnTo>
                  <a:pt x="172" y="349"/>
                </a:lnTo>
                <a:lnTo>
                  <a:pt x="168" y="351"/>
                </a:lnTo>
                <a:lnTo>
                  <a:pt x="165" y="352"/>
                </a:lnTo>
                <a:lnTo>
                  <a:pt x="161" y="354"/>
                </a:lnTo>
                <a:lnTo>
                  <a:pt x="158" y="355"/>
                </a:lnTo>
                <a:lnTo>
                  <a:pt x="155" y="356"/>
                </a:lnTo>
                <a:lnTo>
                  <a:pt x="151" y="357"/>
                </a:lnTo>
                <a:lnTo>
                  <a:pt x="148" y="358"/>
                </a:lnTo>
                <a:lnTo>
                  <a:pt x="145" y="359"/>
                </a:lnTo>
                <a:lnTo>
                  <a:pt x="141" y="361"/>
                </a:lnTo>
                <a:lnTo>
                  <a:pt x="137" y="363"/>
                </a:lnTo>
                <a:lnTo>
                  <a:pt x="134" y="365"/>
                </a:lnTo>
                <a:lnTo>
                  <a:pt x="129" y="368"/>
                </a:lnTo>
                <a:lnTo>
                  <a:pt x="124" y="372"/>
                </a:lnTo>
                <a:lnTo>
                  <a:pt x="118" y="377"/>
                </a:lnTo>
                <a:lnTo>
                  <a:pt x="112" y="383"/>
                </a:lnTo>
                <a:lnTo>
                  <a:pt x="105" y="388"/>
                </a:lnTo>
                <a:lnTo>
                  <a:pt x="98" y="395"/>
                </a:lnTo>
                <a:lnTo>
                  <a:pt x="90" y="402"/>
                </a:lnTo>
                <a:lnTo>
                  <a:pt x="83" y="409"/>
                </a:lnTo>
                <a:lnTo>
                  <a:pt x="75" y="415"/>
                </a:lnTo>
                <a:lnTo>
                  <a:pt x="68" y="422"/>
                </a:lnTo>
                <a:lnTo>
                  <a:pt x="61" y="429"/>
                </a:lnTo>
                <a:lnTo>
                  <a:pt x="54" y="435"/>
                </a:lnTo>
                <a:lnTo>
                  <a:pt x="48" y="441"/>
                </a:lnTo>
                <a:lnTo>
                  <a:pt x="43" y="446"/>
                </a:lnTo>
                <a:lnTo>
                  <a:pt x="38" y="451"/>
                </a:lnTo>
                <a:lnTo>
                  <a:pt x="34" y="454"/>
                </a:lnTo>
                <a:lnTo>
                  <a:pt x="30" y="444"/>
                </a:lnTo>
                <a:lnTo>
                  <a:pt x="26" y="434"/>
                </a:lnTo>
                <a:lnTo>
                  <a:pt x="22" y="423"/>
                </a:lnTo>
                <a:lnTo>
                  <a:pt x="18" y="412"/>
                </a:lnTo>
                <a:lnTo>
                  <a:pt x="14" y="400"/>
                </a:lnTo>
                <a:lnTo>
                  <a:pt x="11" y="389"/>
                </a:lnTo>
                <a:lnTo>
                  <a:pt x="8" y="377"/>
                </a:lnTo>
                <a:lnTo>
                  <a:pt x="6" y="366"/>
                </a:lnTo>
                <a:lnTo>
                  <a:pt x="4" y="355"/>
                </a:lnTo>
                <a:lnTo>
                  <a:pt x="2" y="344"/>
                </a:lnTo>
                <a:lnTo>
                  <a:pt x="1" y="334"/>
                </a:lnTo>
                <a:lnTo>
                  <a:pt x="0" y="324"/>
                </a:lnTo>
                <a:lnTo>
                  <a:pt x="0" y="315"/>
                </a:lnTo>
                <a:lnTo>
                  <a:pt x="1" y="307"/>
                </a:lnTo>
                <a:lnTo>
                  <a:pt x="2" y="300"/>
                </a:lnTo>
                <a:lnTo>
                  <a:pt x="3" y="293"/>
                </a:lnTo>
              </a:path>
            </a:pathLst>
          </a:custGeom>
          <a:solidFill>
            <a:srgbClr val="FFCBB2"/>
          </a:solidFill>
          <a:ln w="12700" cap="rnd" cmpd="sng">
            <a:solidFill>
              <a:srgbClr val="000000"/>
            </a:solidFill>
            <a:prstDash val="solid"/>
            <a:round/>
            <a:headEnd type="none" w="med" len="med"/>
            <a:tailEnd type="none" w="med" len="med"/>
          </a:ln>
        </p:spPr>
        <p:txBody>
          <a:bodyPr/>
          <a:lstStyle/>
          <a:p>
            <a:endParaRPr lang="en-US"/>
          </a:p>
        </p:txBody>
      </p:sp>
      <p:sp>
        <p:nvSpPr>
          <p:cNvPr id="7296" name="Freeform 128"/>
          <p:cNvSpPr>
            <a:spLocks/>
          </p:cNvSpPr>
          <p:nvPr/>
        </p:nvSpPr>
        <p:spPr bwMode="auto">
          <a:xfrm>
            <a:off x="6169025" y="6532563"/>
            <a:ext cx="492125" cy="301625"/>
          </a:xfrm>
          <a:custGeom>
            <a:avLst/>
            <a:gdLst>
              <a:gd name="T0" fmla="*/ 2147483647 w 310"/>
              <a:gd name="T1" fmla="*/ 2147483647 h 190"/>
              <a:gd name="T2" fmla="*/ 2147483647 w 310"/>
              <a:gd name="T3" fmla="*/ 2147483647 h 190"/>
              <a:gd name="T4" fmla="*/ 2147483647 w 310"/>
              <a:gd name="T5" fmla="*/ 2147483647 h 190"/>
              <a:gd name="T6" fmla="*/ 2147483647 w 310"/>
              <a:gd name="T7" fmla="*/ 2147483647 h 190"/>
              <a:gd name="T8" fmla="*/ 2147483647 w 310"/>
              <a:gd name="T9" fmla="*/ 2147483647 h 190"/>
              <a:gd name="T10" fmla="*/ 2147483647 w 310"/>
              <a:gd name="T11" fmla="*/ 2147483647 h 190"/>
              <a:gd name="T12" fmla="*/ 2147483647 w 310"/>
              <a:gd name="T13" fmla="*/ 2147483647 h 190"/>
              <a:gd name="T14" fmla="*/ 2147483647 w 310"/>
              <a:gd name="T15" fmla="*/ 0 h 190"/>
              <a:gd name="T16" fmla="*/ 2147483647 w 310"/>
              <a:gd name="T17" fmla="*/ 0 h 190"/>
              <a:gd name="T18" fmla="*/ 2147483647 w 310"/>
              <a:gd name="T19" fmla="*/ 2147483647 h 190"/>
              <a:gd name="T20" fmla="*/ 2147483647 w 310"/>
              <a:gd name="T21" fmla="*/ 2147483647 h 190"/>
              <a:gd name="T22" fmla="*/ 2147483647 w 310"/>
              <a:gd name="T23" fmla="*/ 2147483647 h 190"/>
              <a:gd name="T24" fmla="*/ 2147483647 w 310"/>
              <a:gd name="T25" fmla="*/ 2147483647 h 190"/>
              <a:gd name="T26" fmla="*/ 2147483647 w 310"/>
              <a:gd name="T27" fmla="*/ 2147483647 h 190"/>
              <a:gd name="T28" fmla="*/ 2147483647 w 310"/>
              <a:gd name="T29" fmla="*/ 2147483647 h 190"/>
              <a:gd name="T30" fmla="*/ 2147483647 w 310"/>
              <a:gd name="T31" fmla="*/ 2147483647 h 190"/>
              <a:gd name="T32" fmla="*/ 2147483647 w 310"/>
              <a:gd name="T33" fmla="*/ 2147483647 h 190"/>
              <a:gd name="T34" fmla="*/ 2147483647 w 310"/>
              <a:gd name="T35" fmla="*/ 2147483647 h 190"/>
              <a:gd name="T36" fmla="*/ 2147483647 w 310"/>
              <a:gd name="T37" fmla="*/ 2147483647 h 190"/>
              <a:gd name="T38" fmla="*/ 2147483647 w 310"/>
              <a:gd name="T39" fmla="*/ 2147483647 h 190"/>
              <a:gd name="T40" fmla="*/ 2147483647 w 310"/>
              <a:gd name="T41" fmla="*/ 2147483647 h 190"/>
              <a:gd name="T42" fmla="*/ 2147483647 w 310"/>
              <a:gd name="T43" fmla="*/ 2147483647 h 190"/>
              <a:gd name="T44" fmla="*/ 2147483647 w 310"/>
              <a:gd name="T45" fmla="*/ 2147483647 h 190"/>
              <a:gd name="T46" fmla="*/ 2147483647 w 310"/>
              <a:gd name="T47" fmla="*/ 2147483647 h 190"/>
              <a:gd name="T48" fmla="*/ 0 w 310"/>
              <a:gd name="T49" fmla="*/ 2147483647 h 190"/>
              <a:gd name="T50" fmla="*/ 2147483647 w 310"/>
              <a:gd name="T51" fmla="*/ 2147483647 h 190"/>
              <a:gd name="T52" fmla="*/ 2147483647 w 310"/>
              <a:gd name="T53" fmla="*/ 2147483647 h 190"/>
              <a:gd name="T54" fmla="*/ 2147483647 w 310"/>
              <a:gd name="T55" fmla="*/ 2147483647 h 190"/>
              <a:gd name="T56" fmla="*/ 2147483647 w 310"/>
              <a:gd name="T57" fmla="*/ 2147483647 h 190"/>
              <a:gd name="T58" fmla="*/ 2147483647 w 310"/>
              <a:gd name="T59" fmla="*/ 2147483647 h 190"/>
              <a:gd name="T60" fmla="*/ 2147483647 w 310"/>
              <a:gd name="T61" fmla="*/ 2147483647 h 190"/>
              <a:gd name="T62" fmla="*/ 2147483647 w 310"/>
              <a:gd name="T63" fmla="*/ 2147483647 h 1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0"/>
              <a:gd name="T97" fmla="*/ 0 h 190"/>
              <a:gd name="T98" fmla="*/ 310 w 310"/>
              <a:gd name="T99" fmla="*/ 190 h 1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0" h="190">
                <a:moveTo>
                  <a:pt x="65" y="14"/>
                </a:moveTo>
                <a:lnTo>
                  <a:pt x="72" y="14"/>
                </a:lnTo>
                <a:lnTo>
                  <a:pt x="79" y="14"/>
                </a:lnTo>
                <a:lnTo>
                  <a:pt x="87" y="13"/>
                </a:lnTo>
                <a:lnTo>
                  <a:pt x="95" y="12"/>
                </a:lnTo>
                <a:lnTo>
                  <a:pt x="112" y="11"/>
                </a:lnTo>
                <a:lnTo>
                  <a:pt x="120" y="10"/>
                </a:lnTo>
                <a:lnTo>
                  <a:pt x="129" y="8"/>
                </a:lnTo>
                <a:lnTo>
                  <a:pt x="136" y="7"/>
                </a:lnTo>
                <a:lnTo>
                  <a:pt x="144" y="6"/>
                </a:lnTo>
                <a:lnTo>
                  <a:pt x="151" y="5"/>
                </a:lnTo>
                <a:lnTo>
                  <a:pt x="157" y="4"/>
                </a:lnTo>
                <a:lnTo>
                  <a:pt x="162" y="3"/>
                </a:lnTo>
                <a:lnTo>
                  <a:pt x="166" y="2"/>
                </a:lnTo>
                <a:lnTo>
                  <a:pt x="170" y="1"/>
                </a:lnTo>
                <a:lnTo>
                  <a:pt x="172" y="0"/>
                </a:lnTo>
                <a:lnTo>
                  <a:pt x="173" y="0"/>
                </a:lnTo>
                <a:lnTo>
                  <a:pt x="174" y="0"/>
                </a:lnTo>
                <a:lnTo>
                  <a:pt x="175" y="1"/>
                </a:lnTo>
                <a:lnTo>
                  <a:pt x="176" y="3"/>
                </a:lnTo>
                <a:lnTo>
                  <a:pt x="176" y="5"/>
                </a:lnTo>
                <a:lnTo>
                  <a:pt x="176" y="8"/>
                </a:lnTo>
                <a:lnTo>
                  <a:pt x="176" y="12"/>
                </a:lnTo>
                <a:lnTo>
                  <a:pt x="176" y="16"/>
                </a:lnTo>
                <a:lnTo>
                  <a:pt x="175" y="21"/>
                </a:lnTo>
                <a:lnTo>
                  <a:pt x="175" y="26"/>
                </a:lnTo>
                <a:lnTo>
                  <a:pt x="175" y="31"/>
                </a:lnTo>
                <a:lnTo>
                  <a:pt x="174" y="36"/>
                </a:lnTo>
                <a:lnTo>
                  <a:pt x="174" y="41"/>
                </a:lnTo>
                <a:lnTo>
                  <a:pt x="174" y="46"/>
                </a:lnTo>
                <a:lnTo>
                  <a:pt x="174" y="51"/>
                </a:lnTo>
                <a:lnTo>
                  <a:pt x="175" y="55"/>
                </a:lnTo>
                <a:lnTo>
                  <a:pt x="176" y="60"/>
                </a:lnTo>
                <a:lnTo>
                  <a:pt x="179" y="66"/>
                </a:lnTo>
                <a:lnTo>
                  <a:pt x="184" y="73"/>
                </a:lnTo>
                <a:lnTo>
                  <a:pt x="191" y="80"/>
                </a:lnTo>
                <a:lnTo>
                  <a:pt x="199" y="89"/>
                </a:lnTo>
                <a:lnTo>
                  <a:pt x="208" y="98"/>
                </a:lnTo>
                <a:lnTo>
                  <a:pt x="218" y="108"/>
                </a:lnTo>
                <a:lnTo>
                  <a:pt x="229" y="118"/>
                </a:lnTo>
                <a:lnTo>
                  <a:pt x="240" y="128"/>
                </a:lnTo>
                <a:lnTo>
                  <a:pt x="251" y="139"/>
                </a:lnTo>
                <a:lnTo>
                  <a:pt x="262" y="148"/>
                </a:lnTo>
                <a:lnTo>
                  <a:pt x="273" y="158"/>
                </a:lnTo>
                <a:lnTo>
                  <a:pt x="284" y="167"/>
                </a:lnTo>
                <a:lnTo>
                  <a:pt x="293" y="175"/>
                </a:lnTo>
                <a:lnTo>
                  <a:pt x="301" y="183"/>
                </a:lnTo>
                <a:lnTo>
                  <a:pt x="309" y="189"/>
                </a:lnTo>
                <a:lnTo>
                  <a:pt x="0" y="189"/>
                </a:lnTo>
                <a:lnTo>
                  <a:pt x="0" y="188"/>
                </a:lnTo>
                <a:lnTo>
                  <a:pt x="1" y="186"/>
                </a:lnTo>
                <a:lnTo>
                  <a:pt x="2" y="182"/>
                </a:lnTo>
                <a:lnTo>
                  <a:pt x="4" y="176"/>
                </a:lnTo>
                <a:lnTo>
                  <a:pt x="6" y="169"/>
                </a:lnTo>
                <a:lnTo>
                  <a:pt x="9" y="161"/>
                </a:lnTo>
                <a:lnTo>
                  <a:pt x="12" y="151"/>
                </a:lnTo>
                <a:lnTo>
                  <a:pt x="16" y="140"/>
                </a:lnTo>
                <a:lnTo>
                  <a:pt x="20" y="128"/>
                </a:lnTo>
                <a:lnTo>
                  <a:pt x="25" y="115"/>
                </a:lnTo>
                <a:lnTo>
                  <a:pt x="30" y="100"/>
                </a:lnTo>
                <a:lnTo>
                  <a:pt x="36" y="85"/>
                </a:lnTo>
                <a:lnTo>
                  <a:pt x="43" y="68"/>
                </a:lnTo>
                <a:lnTo>
                  <a:pt x="50" y="51"/>
                </a:lnTo>
                <a:lnTo>
                  <a:pt x="57" y="33"/>
                </a:lnTo>
                <a:lnTo>
                  <a:pt x="65" y="14"/>
                </a:lnTo>
              </a:path>
            </a:pathLst>
          </a:custGeom>
          <a:solidFill>
            <a:srgbClr val="004C00"/>
          </a:solidFill>
          <a:ln w="12700" cap="rnd" cmpd="sng">
            <a:solidFill>
              <a:srgbClr val="000000"/>
            </a:solidFill>
            <a:prstDash val="solid"/>
            <a:round/>
            <a:headEnd type="none" w="med" len="med"/>
            <a:tailEnd type="none" w="med" len="med"/>
          </a:ln>
        </p:spPr>
        <p:txBody>
          <a:bodyPr/>
          <a:lstStyle/>
          <a:p>
            <a:endParaRPr lang="en-US"/>
          </a:p>
        </p:txBody>
      </p:sp>
      <p:sp>
        <p:nvSpPr>
          <p:cNvPr id="7297" name="Freeform 129"/>
          <p:cNvSpPr>
            <a:spLocks/>
          </p:cNvSpPr>
          <p:nvPr/>
        </p:nvSpPr>
        <p:spPr bwMode="auto">
          <a:xfrm>
            <a:off x="7018338" y="4976813"/>
            <a:ext cx="871537" cy="1231900"/>
          </a:xfrm>
          <a:custGeom>
            <a:avLst/>
            <a:gdLst>
              <a:gd name="T0" fmla="*/ 2147483647 w 549"/>
              <a:gd name="T1" fmla="*/ 2147483647 h 776"/>
              <a:gd name="T2" fmla="*/ 2147483647 w 549"/>
              <a:gd name="T3" fmla="*/ 2147483647 h 776"/>
              <a:gd name="T4" fmla="*/ 2147483647 w 549"/>
              <a:gd name="T5" fmla="*/ 2147483647 h 776"/>
              <a:gd name="T6" fmla="*/ 2147483647 w 549"/>
              <a:gd name="T7" fmla="*/ 2147483647 h 776"/>
              <a:gd name="T8" fmla="*/ 2147483647 w 549"/>
              <a:gd name="T9" fmla="*/ 2147483647 h 776"/>
              <a:gd name="T10" fmla="*/ 2147483647 w 549"/>
              <a:gd name="T11" fmla="*/ 2147483647 h 776"/>
              <a:gd name="T12" fmla="*/ 2147483647 w 549"/>
              <a:gd name="T13" fmla="*/ 2147483647 h 776"/>
              <a:gd name="T14" fmla="*/ 2147483647 w 549"/>
              <a:gd name="T15" fmla="*/ 2147483647 h 776"/>
              <a:gd name="T16" fmla="*/ 2147483647 w 549"/>
              <a:gd name="T17" fmla="*/ 2147483647 h 776"/>
              <a:gd name="T18" fmla="*/ 2147483647 w 549"/>
              <a:gd name="T19" fmla="*/ 2147483647 h 776"/>
              <a:gd name="T20" fmla="*/ 2147483647 w 549"/>
              <a:gd name="T21" fmla="*/ 2147483647 h 776"/>
              <a:gd name="T22" fmla="*/ 2147483647 w 549"/>
              <a:gd name="T23" fmla="*/ 2147483647 h 776"/>
              <a:gd name="T24" fmla="*/ 2147483647 w 549"/>
              <a:gd name="T25" fmla="*/ 2147483647 h 776"/>
              <a:gd name="T26" fmla="*/ 2147483647 w 549"/>
              <a:gd name="T27" fmla="*/ 2147483647 h 776"/>
              <a:gd name="T28" fmla="*/ 2147483647 w 549"/>
              <a:gd name="T29" fmla="*/ 2147483647 h 776"/>
              <a:gd name="T30" fmla="*/ 2147483647 w 549"/>
              <a:gd name="T31" fmla="*/ 2147483647 h 776"/>
              <a:gd name="T32" fmla="*/ 2147483647 w 549"/>
              <a:gd name="T33" fmla="*/ 2147483647 h 776"/>
              <a:gd name="T34" fmla="*/ 2147483647 w 549"/>
              <a:gd name="T35" fmla="*/ 2147483647 h 776"/>
              <a:gd name="T36" fmla="*/ 2147483647 w 549"/>
              <a:gd name="T37" fmla="*/ 2147483647 h 776"/>
              <a:gd name="T38" fmla="*/ 2147483647 w 549"/>
              <a:gd name="T39" fmla="*/ 2147483647 h 776"/>
              <a:gd name="T40" fmla="*/ 2147483647 w 549"/>
              <a:gd name="T41" fmla="*/ 2147483647 h 776"/>
              <a:gd name="T42" fmla="*/ 2147483647 w 549"/>
              <a:gd name="T43" fmla="*/ 2147483647 h 776"/>
              <a:gd name="T44" fmla="*/ 2147483647 w 549"/>
              <a:gd name="T45" fmla="*/ 2147483647 h 776"/>
              <a:gd name="T46" fmla="*/ 2147483647 w 549"/>
              <a:gd name="T47" fmla="*/ 2147483647 h 776"/>
              <a:gd name="T48" fmla="*/ 2147483647 w 549"/>
              <a:gd name="T49" fmla="*/ 2147483647 h 776"/>
              <a:gd name="T50" fmla="*/ 2147483647 w 549"/>
              <a:gd name="T51" fmla="*/ 2147483647 h 776"/>
              <a:gd name="T52" fmla="*/ 2147483647 w 549"/>
              <a:gd name="T53" fmla="*/ 2147483647 h 776"/>
              <a:gd name="T54" fmla="*/ 2147483647 w 549"/>
              <a:gd name="T55" fmla="*/ 2147483647 h 776"/>
              <a:gd name="T56" fmla="*/ 2147483647 w 549"/>
              <a:gd name="T57" fmla="*/ 2147483647 h 776"/>
              <a:gd name="T58" fmla="*/ 2147483647 w 549"/>
              <a:gd name="T59" fmla="*/ 2147483647 h 776"/>
              <a:gd name="T60" fmla="*/ 2147483647 w 549"/>
              <a:gd name="T61" fmla="*/ 2147483647 h 776"/>
              <a:gd name="T62" fmla="*/ 2147483647 w 549"/>
              <a:gd name="T63" fmla="*/ 2147483647 h 776"/>
              <a:gd name="T64" fmla="*/ 2147483647 w 549"/>
              <a:gd name="T65" fmla="*/ 2147483647 h 776"/>
              <a:gd name="T66" fmla="*/ 2147483647 w 549"/>
              <a:gd name="T67" fmla="*/ 2147483647 h 776"/>
              <a:gd name="T68" fmla="*/ 2147483647 w 549"/>
              <a:gd name="T69" fmla="*/ 2147483647 h 776"/>
              <a:gd name="T70" fmla="*/ 2147483647 w 549"/>
              <a:gd name="T71" fmla="*/ 2147483647 h 776"/>
              <a:gd name="T72" fmla="*/ 2147483647 w 549"/>
              <a:gd name="T73" fmla="*/ 2147483647 h 776"/>
              <a:gd name="T74" fmla="*/ 2147483647 w 549"/>
              <a:gd name="T75" fmla="*/ 2147483647 h 776"/>
              <a:gd name="T76" fmla="*/ 2147483647 w 549"/>
              <a:gd name="T77" fmla="*/ 2147483647 h 776"/>
              <a:gd name="T78" fmla="*/ 2147483647 w 549"/>
              <a:gd name="T79" fmla="*/ 2147483647 h 776"/>
              <a:gd name="T80" fmla="*/ 2147483647 w 549"/>
              <a:gd name="T81" fmla="*/ 2147483647 h 776"/>
              <a:gd name="T82" fmla="*/ 2147483647 w 549"/>
              <a:gd name="T83" fmla="*/ 2147483647 h 776"/>
              <a:gd name="T84" fmla="*/ 2147483647 w 549"/>
              <a:gd name="T85" fmla="*/ 2147483647 h 776"/>
              <a:gd name="T86" fmla="*/ 2147483647 w 549"/>
              <a:gd name="T87" fmla="*/ 2147483647 h 776"/>
              <a:gd name="T88" fmla="*/ 2147483647 w 549"/>
              <a:gd name="T89" fmla="*/ 2147483647 h 776"/>
              <a:gd name="T90" fmla="*/ 2147483647 w 549"/>
              <a:gd name="T91" fmla="*/ 2147483647 h 776"/>
              <a:gd name="T92" fmla="*/ 2147483647 w 549"/>
              <a:gd name="T93" fmla="*/ 2147483647 h 776"/>
              <a:gd name="T94" fmla="*/ 2147483647 w 549"/>
              <a:gd name="T95" fmla="*/ 2147483647 h 776"/>
              <a:gd name="T96" fmla="*/ 2147483647 w 549"/>
              <a:gd name="T97" fmla="*/ 2147483647 h 776"/>
              <a:gd name="T98" fmla="*/ 2147483647 w 549"/>
              <a:gd name="T99" fmla="*/ 2147483647 h 776"/>
              <a:gd name="T100" fmla="*/ 2147483647 w 549"/>
              <a:gd name="T101" fmla="*/ 2147483647 h 776"/>
              <a:gd name="T102" fmla="*/ 2147483647 w 549"/>
              <a:gd name="T103" fmla="*/ 2147483647 h 776"/>
              <a:gd name="T104" fmla="*/ 2147483647 w 549"/>
              <a:gd name="T105" fmla="*/ 2147483647 h 776"/>
              <a:gd name="T106" fmla="*/ 2147483647 w 549"/>
              <a:gd name="T107" fmla="*/ 2147483647 h 776"/>
              <a:gd name="T108" fmla="*/ 2147483647 w 549"/>
              <a:gd name="T109" fmla="*/ 2147483647 h 776"/>
              <a:gd name="T110" fmla="*/ 2147483647 w 549"/>
              <a:gd name="T111" fmla="*/ 2147483647 h 776"/>
              <a:gd name="T112" fmla="*/ 2147483647 w 549"/>
              <a:gd name="T113" fmla="*/ 2147483647 h 7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49"/>
              <a:gd name="T172" fmla="*/ 0 h 776"/>
              <a:gd name="T173" fmla="*/ 549 w 549"/>
              <a:gd name="T174" fmla="*/ 776 h 7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49" h="776">
                <a:moveTo>
                  <a:pt x="0" y="0"/>
                </a:moveTo>
                <a:lnTo>
                  <a:pt x="3" y="3"/>
                </a:lnTo>
                <a:lnTo>
                  <a:pt x="6" y="6"/>
                </a:lnTo>
                <a:lnTo>
                  <a:pt x="9" y="10"/>
                </a:lnTo>
                <a:lnTo>
                  <a:pt x="13" y="13"/>
                </a:lnTo>
                <a:lnTo>
                  <a:pt x="16" y="16"/>
                </a:lnTo>
                <a:lnTo>
                  <a:pt x="19" y="20"/>
                </a:lnTo>
                <a:lnTo>
                  <a:pt x="22" y="23"/>
                </a:lnTo>
                <a:lnTo>
                  <a:pt x="25" y="27"/>
                </a:lnTo>
                <a:lnTo>
                  <a:pt x="27" y="31"/>
                </a:lnTo>
                <a:lnTo>
                  <a:pt x="28" y="35"/>
                </a:lnTo>
                <a:lnTo>
                  <a:pt x="28" y="40"/>
                </a:lnTo>
                <a:lnTo>
                  <a:pt x="28" y="44"/>
                </a:lnTo>
                <a:lnTo>
                  <a:pt x="26" y="49"/>
                </a:lnTo>
                <a:lnTo>
                  <a:pt x="23" y="54"/>
                </a:lnTo>
                <a:lnTo>
                  <a:pt x="19" y="59"/>
                </a:lnTo>
                <a:lnTo>
                  <a:pt x="14" y="65"/>
                </a:lnTo>
                <a:lnTo>
                  <a:pt x="20" y="61"/>
                </a:lnTo>
                <a:lnTo>
                  <a:pt x="27" y="59"/>
                </a:lnTo>
                <a:lnTo>
                  <a:pt x="32" y="56"/>
                </a:lnTo>
                <a:lnTo>
                  <a:pt x="37" y="55"/>
                </a:lnTo>
                <a:lnTo>
                  <a:pt x="42" y="54"/>
                </a:lnTo>
                <a:lnTo>
                  <a:pt x="46" y="54"/>
                </a:lnTo>
                <a:lnTo>
                  <a:pt x="50" y="55"/>
                </a:lnTo>
                <a:lnTo>
                  <a:pt x="53" y="57"/>
                </a:lnTo>
                <a:lnTo>
                  <a:pt x="55" y="59"/>
                </a:lnTo>
                <a:lnTo>
                  <a:pt x="57" y="63"/>
                </a:lnTo>
                <a:lnTo>
                  <a:pt x="58" y="67"/>
                </a:lnTo>
                <a:lnTo>
                  <a:pt x="59" y="72"/>
                </a:lnTo>
                <a:lnTo>
                  <a:pt x="60" y="78"/>
                </a:lnTo>
                <a:lnTo>
                  <a:pt x="60" y="85"/>
                </a:lnTo>
                <a:lnTo>
                  <a:pt x="59" y="94"/>
                </a:lnTo>
                <a:lnTo>
                  <a:pt x="58" y="103"/>
                </a:lnTo>
                <a:lnTo>
                  <a:pt x="58" y="111"/>
                </a:lnTo>
                <a:lnTo>
                  <a:pt x="58" y="119"/>
                </a:lnTo>
                <a:lnTo>
                  <a:pt x="58" y="125"/>
                </a:lnTo>
                <a:lnTo>
                  <a:pt x="59" y="130"/>
                </a:lnTo>
                <a:lnTo>
                  <a:pt x="60" y="135"/>
                </a:lnTo>
                <a:lnTo>
                  <a:pt x="61" y="138"/>
                </a:lnTo>
                <a:lnTo>
                  <a:pt x="63" y="141"/>
                </a:lnTo>
                <a:lnTo>
                  <a:pt x="64" y="142"/>
                </a:lnTo>
                <a:lnTo>
                  <a:pt x="66" y="143"/>
                </a:lnTo>
                <a:lnTo>
                  <a:pt x="67" y="142"/>
                </a:lnTo>
                <a:lnTo>
                  <a:pt x="69" y="141"/>
                </a:lnTo>
                <a:lnTo>
                  <a:pt x="71" y="138"/>
                </a:lnTo>
                <a:lnTo>
                  <a:pt x="72" y="135"/>
                </a:lnTo>
                <a:lnTo>
                  <a:pt x="73" y="131"/>
                </a:lnTo>
                <a:lnTo>
                  <a:pt x="74" y="126"/>
                </a:lnTo>
                <a:lnTo>
                  <a:pt x="75" y="120"/>
                </a:lnTo>
                <a:lnTo>
                  <a:pt x="75" y="114"/>
                </a:lnTo>
                <a:lnTo>
                  <a:pt x="76" y="109"/>
                </a:lnTo>
                <a:lnTo>
                  <a:pt x="77" y="105"/>
                </a:lnTo>
                <a:lnTo>
                  <a:pt x="78" y="101"/>
                </a:lnTo>
                <a:lnTo>
                  <a:pt x="79" y="99"/>
                </a:lnTo>
                <a:lnTo>
                  <a:pt x="81" y="97"/>
                </a:lnTo>
                <a:lnTo>
                  <a:pt x="82" y="97"/>
                </a:lnTo>
                <a:lnTo>
                  <a:pt x="83" y="97"/>
                </a:lnTo>
                <a:lnTo>
                  <a:pt x="85" y="98"/>
                </a:lnTo>
                <a:lnTo>
                  <a:pt x="86" y="101"/>
                </a:lnTo>
                <a:lnTo>
                  <a:pt x="87" y="104"/>
                </a:lnTo>
                <a:lnTo>
                  <a:pt x="88" y="108"/>
                </a:lnTo>
                <a:lnTo>
                  <a:pt x="89" y="113"/>
                </a:lnTo>
                <a:lnTo>
                  <a:pt x="89" y="119"/>
                </a:lnTo>
                <a:lnTo>
                  <a:pt x="89" y="126"/>
                </a:lnTo>
                <a:lnTo>
                  <a:pt x="89" y="133"/>
                </a:lnTo>
                <a:lnTo>
                  <a:pt x="89" y="142"/>
                </a:lnTo>
                <a:lnTo>
                  <a:pt x="88" y="150"/>
                </a:lnTo>
                <a:lnTo>
                  <a:pt x="88" y="156"/>
                </a:lnTo>
                <a:lnTo>
                  <a:pt x="89" y="162"/>
                </a:lnTo>
                <a:lnTo>
                  <a:pt x="89" y="166"/>
                </a:lnTo>
                <a:lnTo>
                  <a:pt x="90" y="170"/>
                </a:lnTo>
                <a:lnTo>
                  <a:pt x="91" y="173"/>
                </a:lnTo>
                <a:lnTo>
                  <a:pt x="92" y="174"/>
                </a:lnTo>
                <a:lnTo>
                  <a:pt x="94" y="175"/>
                </a:lnTo>
                <a:lnTo>
                  <a:pt x="95" y="174"/>
                </a:lnTo>
                <a:lnTo>
                  <a:pt x="97" y="173"/>
                </a:lnTo>
                <a:lnTo>
                  <a:pt x="99" y="171"/>
                </a:lnTo>
                <a:lnTo>
                  <a:pt x="100" y="167"/>
                </a:lnTo>
                <a:lnTo>
                  <a:pt x="102" y="163"/>
                </a:lnTo>
                <a:lnTo>
                  <a:pt x="104" y="157"/>
                </a:lnTo>
                <a:lnTo>
                  <a:pt x="106" y="151"/>
                </a:lnTo>
                <a:lnTo>
                  <a:pt x="107" y="145"/>
                </a:lnTo>
                <a:lnTo>
                  <a:pt x="109" y="140"/>
                </a:lnTo>
                <a:lnTo>
                  <a:pt x="110" y="137"/>
                </a:lnTo>
                <a:lnTo>
                  <a:pt x="112" y="134"/>
                </a:lnTo>
                <a:lnTo>
                  <a:pt x="113" y="133"/>
                </a:lnTo>
                <a:lnTo>
                  <a:pt x="114" y="133"/>
                </a:lnTo>
                <a:lnTo>
                  <a:pt x="115" y="133"/>
                </a:lnTo>
                <a:lnTo>
                  <a:pt x="116" y="135"/>
                </a:lnTo>
                <a:lnTo>
                  <a:pt x="117" y="137"/>
                </a:lnTo>
                <a:lnTo>
                  <a:pt x="118" y="141"/>
                </a:lnTo>
                <a:lnTo>
                  <a:pt x="118" y="145"/>
                </a:lnTo>
                <a:lnTo>
                  <a:pt x="119" y="150"/>
                </a:lnTo>
                <a:lnTo>
                  <a:pt x="119" y="156"/>
                </a:lnTo>
                <a:lnTo>
                  <a:pt x="118" y="163"/>
                </a:lnTo>
                <a:lnTo>
                  <a:pt x="117" y="170"/>
                </a:lnTo>
                <a:lnTo>
                  <a:pt x="116" y="178"/>
                </a:lnTo>
                <a:lnTo>
                  <a:pt x="115" y="186"/>
                </a:lnTo>
                <a:lnTo>
                  <a:pt x="115" y="193"/>
                </a:lnTo>
                <a:lnTo>
                  <a:pt x="115" y="199"/>
                </a:lnTo>
                <a:lnTo>
                  <a:pt x="115" y="205"/>
                </a:lnTo>
                <a:lnTo>
                  <a:pt x="115" y="209"/>
                </a:lnTo>
                <a:lnTo>
                  <a:pt x="116" y="213"/>
                </a:lnTo>
                <a:lnTo>
                  <a:pt x="117" y="215"/>
                </a:lnTo>
                <a:lnTo>
                  <a:pt x="119" y="217"/>
                </a:lnTo>
                <a:lnTo>
                  <a:pt x="120" y="218"/>
                </a:lnTo>
                <a:lnTo>
                  <a:pt x="122" y="218"/>
                </a:lnTo>
                <a:lnTo>
                  <a:pt x="124" y="218"/>
                </a:lnTo>
                <a:lnTo>
                  <a:pt x="126" y="216"/>
                </a:lnTo>
                <a:lnTo>
                  <a:pt x="128" y="214"/>
                </a:lnTo>
                <a:lnTo>
                  <a:pt x="130" y="211"/>
                </a:lnTo>
                <a:lnTo>
                  <a:pt x="132" y="207"/>
                </a:lnTo>
                <a:lnTo>
                  <a:pt x="134" y="202"/>
                </a:lnTo>
                <a:lnTo>
                  <a:pt x="135" y="197"/>
                </a:lnTo>
                <a:lnTo>
                  <a:pt x="137" y="193"/>
                </a:lnTo>
                <a:lnTo>
                  <a:pt x="138" y="189"/>
                </a:lnTo>
                <a:lnTo>
                  <a:pt x="140" y="187"/>
                </a:lnTo>
                <a:lnTo>
                  <a:pt x="142" y="185"/>
                </a:lnTo>
                <a:lnTo>
                  <a:pt x="144" y="183"/>
                </a:lnTo>
                <a:lnTo>
                  <a:pt x="145" y="183"/>
                </a:lnTo>
                <a:lnTo>
                  <a:pt x="147" y="184"/>
                </a:lnTo>
                <a:lnTo>
                  <a:pt x="148" y="185"/>
                </a:lnTo>
                <a:lnTo>
                  <a:pt x="149" y="188"/>
                </a:lnTo>
                <a:lnTo>
                  <a:pt x="150" y="192"/>
                </a:lnTo>
                <a:lnTo>
                  <a:pt x="150" y="197"/>
                </a:lnTo>
                <a:lnTo>
                  <a:pt x="150" y="203"/>
                </a:lnTo>
                <a:lnTo>
                  <a:pt x="150" y="210"/>
                </a:lnTo>
                <a:lnTo>
                  <a:pt x="149" y="219"/>
                </a:lnTo>
                <a:lnTo>
                  <a:pt x="147" y="229"/>
                </a:lnTo>
                <a:lnTo>
                  <a:pt x="146" y="240"/>
                </a:lnTo>
                <a:lnTo>
                  <a:pt x="145" y="249"/>
                </a:lnTo>
                <a:lnTo>
                  <a:pt x="144" y="256"/>
                </a:lnTo>
                <a:lnTo>
                  <a:pt x="144" y="262"/>
                </a:lnTo>
                <a:lnTo>
                  <a:pt x="145" y="267"/>
                </a:lnTo>
                <a:lnTo>
                  <a:pt x="145" y="271"/>
                </a:lnTo>
                <a:lnTo>
                  <a:pt x="146" y="274"/>
                </a:lnTo>
                <a:lnTo>
                  <a:pt x="148" y="276"/>
                </a:lnTo>
                <a:lnTo>
                  <a:pt x="149" y="277"/>
                </a:lnTo>
                <a:lnTo>
                  <a:pt x="151" y="277"/>
                </a:lnTo>
                <a:lnTo>
                  <a:pt x="153" y="276"/>
                </a:lnTo>
                <a:lnTo>
                  <a:pt x="154" y="274"/>
                </a:lnTo>
                <a:lnTo>
                  <a:pt x="156" y="271"/>
                </a:lnTo>
                <a:lnTo>
                  <a:pt x="158" y="268"/>
                </a:lnTo>
                <a:lnTo>
                  <a:pt x="160" y="265"/>
                </a:lnTo>
                <a:lnTo>
                  <a:pt x="161" y="260"/>
                </a:lnTo>
                <a:lnTo>
                  <a:pt x="163" y="256"/>
                </a:lnTo>
                <a:lnTo>
                  <a:pt x="165" y="251"/>
                </a:lnTo>
                <a:lnTo>
                  <a:pt x="168" y="248"/>
                </a:lnTo>
                <a:lnTo>
                  <a:pt x="170" y="245"/>
                </a:lnTo>
                <a:lnTo>
                  <a:pt x="172" y="243"/>
                </a:lnTo>
                <a:lnTo>
                  <a:pt x="175" y="242"/>
                </a:lnTo>
                <a:lnTo>
                  <a:pt x="177" y="242"/>
                </a:lnTo>
                <a:lnTo>
                  <a:pt x="179" y="242"/>
                </a:lnTo>
                <a:lnTo>
                  <a:pt x="180" y="243"/>
                </a:lnTo>
                <a:lnTo>
                  <a:pt x="181" y="245"/>
                </a:lnTo>
                <a:lnTo>
                  <a:pt x="182" y="248"/>
                </a:lnTo>
                <a:lnTo>
                  <a:pt x="183" y="252"/>
                </a:lnTo>
                <a:lnTo>
                  <a:pt x="183" y="257"/>
                </a:lnTo>
                <a:lnTo>
                  <a:pt x="182" y="263"/>
                </a:lnTo>
                <a:lnTo>
                  <a:pt x="180" y="270"/>
                </a:lnTo>
                <a:lnTo>
                  <a:pt x="178" y="277"/>
                </a:lnTo>
                <a:lnTo>
                  <a:pt x="176" y="285"/>
                </a:lnTo>
                <a:lnTo>
                  <a:pt x="174" y="292"/>
                </a:lnTo>
                <a:lnTo>
                  <a:pt x="173" y="298"/>
                </a:lnTo>
                <a:lnTo>
                  <a:pt x="173" y="304"/>
                </a:lnTo>
                <a:lnTo>
                  <a:pt x="172" y="309"/>
                </a:lnTo>
                <a:lnTo>
                  <a:pt x="173" y="313"/>
                </a:lnTo>
                <a:lnTo>
                  <a:pt x="174" y="316"/>
                </a:lnTo>
                <a:lnTo>
                  <a:pt x="175" y="319"/>
                </a:lnTo>
                <a:lnTo>
                  <a:pt x="176" y="320"/>
                </a:lnTo>
                <a:lnTo>
                  <a:pt x="178" y="320"/>
                </a:lnTo>
                <a:lnTo>
                  <a:pt x="180" y="320"/>
                </a:lnTo>
                <a:lnTo>
                  <a:pt x="182" y="318"/>
                </a:lnTo>
                <a:lnTo>
                  <a:pt x="184" y="315"/>
                </a:lnTo>
                <a:lnTo>
                  <a:pt x="187" y="311"/>
                </a:lnTo>
                <a:lnTo>
                  <a:pt x="189" y="305"/>
                </a:lnTo>
                <a:lnTo>
                  <a:pt x="192" y="298"/>
                </a:lnTo>
                <a:lnTo>
                  <a:pt x="195" y="291"/>
                </a:lnTo>
                <a:lnTo>
                  <a:pt x="198" y="285"/>
                </a:lnTo>
                <a:lnTo>
                  <a:pt x="201" y="280"/>
                </a:lnTo>
                <a:lnTo>
                  <a:pt x="204" y="277"/>
                </a:lnTo>
                <a:lnTo>
                  <a:pt x="206" y="275"/>
                </a:lnTo>
                <a:lnTo>
                  <a:pt x="208" y="274"/>
                </a:lnTo>
                <a:lnTo>
                  <a:pt x="210" y="275"/>
                </a:lnTo>
                <a:lnTo>
                  <a:pt x="212" y="276"/>
                </a:lnTo>
                <a:lnTo>
                  <a:pt x="213" y="279"/>
                </a:lnTo>
                <a:lnTo>
                  <a:pt x="214" y="282"/>
                </a:lnTo>
                <a:lnTo>
                  <a:pt x="215" y="287"/>
                </a:lnTo>
                <a:lnTo>
                  <a:pt x="214" y="292"/>
                </a:lnTo>
                <a:lnTo>
                  <a:pt x="214" y="298"/>
                </a:lnTo>
                <a:lnTo>
                  <a:pt x="213" y="304"/>
                </a:lnTo>
                <a:lnTo>
                  <a:pt x="211" y="311"/>
                </a:lnTo>
                <a:lnTo>
                  <a:pt x="209" y="319"/>
                </a:lnTo>
                <a:lnTo>
                  <a:pt x="207" y="326"/>
                </a:lnTo>
                <a:lnTo>
                  <a:pt x="205" y="333"/>
                </a:lnTo>
                <a:lnTo>
                  <a:pt x="204" y="339"/>
                </a:lnTo>
                <a:lnTo>
                  <a:pt x="204" y="344"/>
                </a:lnTo>
                <a:lnTo>
                  <a:pt x="204" y="349"/>
                </a:lnTo>
                <a:lnTo>
                  <a:pt x="205" y="353"/>
                </a:lnTo>
                <a:lnTo>
                  <a:pt x="206" y="356"/>
                </a:lnTo>
                <a:lnTo>
                  <a:pt x="207" y="358"/>
                </a:lnTo>
                <a:lnTo>
                  <a:pt x="209" y="359"/>
                </a:lnTo>
                <a:lnTo>
                  <a:pt x="211" y="359"/>
                </a:lnTo>
                <a:lnTo>
                  <a:pt x="213" y="358"/>
                </a:lnTo>
                <a:lnTo>
                  <a:pt x="216" y="356"/>
                </a:lnTo>
                <a:lnTo>
                  <a:pt x="218" y="353"/>
                </a:lnTo>
                <a:lnTo>
                  <a:pt x="221" y="349"/>
                </a:lnTo>
                <a:lnTo>
                  <a:pt x="223" y="343"/>
                </a:lnTo>
                <a:lnTo>
                  <a:pt x="226" y="336"/>
                </a:lnTo>
                <a:lnTo>
                  <a:pt x="229" y="329"/>
                </a:lnTo>
                <a:lnTo>
                  <a:pt x="231" y="324"/>
                </a:lnTo>
                <a:lnTo>
                  <a:pt x="234" y="320"/>
                </a:lnTo>
                <a:lnTo>
                  <a:pt x="237" y="317"/>
                </a:lnTo>
                <a:lnTo>
                  <a:pt x="240" y="316"/>
                </a:lnTo>
                <a:lnTo>
                  <a:pt x="242" y="315"/>
                </a:lnTo>
                <a:lnTo>
                  <a:pt x="244" y="316"/>
                </a:lnTo>
                <a:lnTo>
                  <a:pt x="246" y="317"/>
                </a:lnTo>
                <a:lnTo>
                  <a:pt x="248" y="319"/>
                </a:lnTo>
                <a:lnTo>
                  <a:pt x="249" y="323"/>
                </a:lnTo>
                <a:lnTo>
                  <a:pt x="250" y="327"/>
                </a:lnTo>
                <a:lnTo>
                  <a:pt x="250" y="332"/>
                </a:lnTo>
                <a:lnTo>
                  <a:pt x="249" y="338"/>
                </a:lnTo>
                <a:lnTo>
                  <a:pt x="248" y="344"/>
                </a:lnTo>
                <a:lnTo>
                  <a:pt x="246" y="352"/>
                </a:lnTo>
                <a:lnTo>
                  <a:pt x="243" y="360"/>
                </a:lnTo>
                <a:lnTo>
                  <a:pt x="240" y="368"/>
                </a:lnTo>
                <a:lnTo>
                  <a:pt x="237" y="375"/>
                </a:lnTo>
                <a:lnTo>
                  <a:pt x="235" y="381"/>
                </a:lnTo>
                <a:lnTo>
                  <a:pt x="234" y="386"/>
                </a:lnTo>
                <a:lnTo>
                  <a:pt x="234" y="390"/>
                </a:lnTo>
                <a:lnTo>
                  <a:pt x="234" y="393"/>
                </a:lnTo>
                <a:lnTo>
                  <a:pt x="235" y="395"/>
                </a:lnTo>
                <a:lnTo>
                  <a:pt x="236" y="397"/>
                </a:lnTo>
                <a:lnTo>
                  <a:pt x="238" y="397"/>
                </a:lnTo>
                <a:lnTo>
                  <a:pt x="240" y="397"/>
                </a:lnTo>
                <a:lnTo>
                  <a:pt x="242" y="396"/>
                </a:lnTo>
                <a:lnTo>
                  <a:pt x="245" y="394"/>
                </a:lnTo>
                <a:lnTo>
                  <a:pt x="248" y="391"/>
                </a:lnTo>
                <a:lnTo>
                  <a:pt x="251" y="387"/>
                </a:lnTo>
                <a:lnTo>
                  <a:pt x="254" y="382"/>
                </a:lnTo>
                <a:lnTo>
                  <a:pt x="257" y="377"/>
                </a:lnTo>
                <a:lnTo>
                  <a:pt x="260" y="372"/>
                </a:lnTo>
                <a:lnTo>
                  <a:pt x="262" y="368"/>
                </a:lnTo>
                <a:lnTo>
                  <a:pt x="265" y="365"/>
                </a:lnTo>
                <a:lnTo>
                  <a:pt x="267" y="363"/>
                </a:lnTo>
                <a:lnTo>
                  <a:pt x="270" y="362"/>
                </a:lnTo>
                <a:lnTo>
                  <a:pt x="272" y="362"/>
                </a:lnTo>
                <a:lnTo>
                  <a:pt x="274" y="363"/>
                </a:lnTo>
                <a:lnTo>
                  <a:pt x="275" y="365"/>
                </a:lnTo>
                <a:lnTo>
                  <a:pt x="277" y="367"/>
                </a:lnTo>
                <a:lnTo>
                  <a:pt x="277" y="370"/>
                </a:lnTo>
                <a:lnTo>
                  <a:pt x="278" y="374"/>
                </a:lnTo>
                <a:lnTo>
                  <a:pt x="278" y="378"/>
                </a:lnTo>
                <a:lnTo>
                  <a:pt x="277" y="383"/>
                </a:lnTo>
                <a:lnTo>
                  <a:pt x="276" y="389"/>
                </a:lnTo>
                <a:lnTo>
                  <a:pt x="273" y="395"/>
                </a:lnTo>
                <a:lnTo>
                  <a:pt x="271" y="401"/>
                </a:lnTo>
                <a:lnTo>
                  <a:pt x="268" y="407"/>
                </a:lnTo>
                <a:lnTo>
                  <a:pt x="266" y="413"/>
                </a:lnTo>
                <a:lnTo>
                  <a:pt x="264" y="419"/>
                </a:lnTo>
                <a:lnTo>
                  <a:pt x="263" y="423"/>
                </a:lnTo>
                <a:lnTo>
                  <a:pt x="263" y="428"/>
                </a:lnTo>
                <a:lnTo>
                  <a:pt x="263" y="432"/>
                </a:lnTo>
                <a:lnTo>
                  <a:pt x="264" y="435"/>
                </a:lnTo>
                <a:lnTo>
                  <a:pt x="265" y="437"/>
                </a:lnTo>
                <a:lnTo>
                  <a:pt x="266" y="438"/>
                </a:lnTo>
                <a:lnTo>
                  <a:pt x="268" y="439"/>
                </a:lnTo>
                <a:lnTo>
                  <a:pt x="270" y="439"/>
                </a:lnTo>
                <a:lnTo>
                  <a:pt x="273" y="438"/>
                </a:lnTo>
                <a:lnTo>
                  <a:pt x="275" y="435"/>
                </a:lnTo>
                <a:lnTo>
                  <a:pt x="278" y="432"/>
                </a:lnTo>
                <a:lnTo>
                  <a:pt x="281" y="427"/>
                </a:lnTo>
                <a:lnTo>
                  <a:pt x="284" y="421"/>
                </a:lnTo>
                <a:lnTo>
                  <a:pt x="288" y="416"/>
                </a:lnTo>
                <a:lnTo>
                  <a:pt x="291" y="412"/>
                </a:lnTo>
                <a:lnTo>
                  <a:pt x="294" y="409"/>
                </a:lnTo>
                <a:lnTo>
                  <a:pt x="297" y="406"/>
                </a:lnTo>
                <a:lnTo>
                  <a:pt x="299" y="405"/>
                </a:lnTo>
                <a:lnTo>
                  <a:pt x="302" y="404"/>
                </a:lnTo>
                <a:lnTo>
                  <a:pt x="304" y="405"/>
                </a:lnTo>
                <a:lnTo>
                  <a:pt x="305" y="406"/>
                </a:lnTo>
                <a:lnTo>
                  <a:pt x="307" y="407"/>
                </a:lnTo>
                <a:lnTo>
                  <a:pt x="307" y="410"/>
                </a:lnTo>
                <a:lnTo>
                  <a:pt x="307" y="413"/>
                </a:lnTo>
                <a:lnTo>
                  <a:pt x="307" y="417"/>
                </a:lnTo>
                <a:lnTo>
                  <a:pt x="306" y="422"/>
                </a:lnTo>
                <a:lnTo>
                  <a:pt x="304" y="427"/>
                </a:lnTo>
                <a:lnTo>
                  <a:pt x="301" y="432"/>
                </a:lnTo>
                <a:lnTo>
                  <a:pt x="298" y="439"/>
                </a:lnTo>
                <a:lnTo>
                  <a:pt x="295" y="445"/>
                </a:lnTo>
                <a:lnTo>
                  <a:pt x="293" y="451"/>
                </a:lnTo>
                <a:lnTo>
                  <a:pt x="292" y="456"/>
                </a:lnTo>
                <a:lnTo>
                  <a:pt x="292" y="461"/>
                </a:lnTo>
                <a:lnTo>
                  <a:pt x="292" y="466"/>
                </a:lnTo>
                <a:lnTo>
                  <a:pt x="292" y="469"/>
                </a:lnTo>
                <a:lnTo>
                  <a:pt x="293" y="472"/>
                </a:lnTo>
                <a:lnTo>
                  <a:pt x="295" y="475"/>
                </a:lnTo>
                <a:lnTo>
                  <a:pt x="296" y="476"/>
                </a:lnTo>
                <a:lnTo>
                  <a:pt x="298" y="477"/>
                </a:lnTo>
                <a:lnTo>
                  <a:pt x="301" y="477"/>
                </a:lnTo>
                <a:lnTo>
                  <a:pt x="303" y="475"/>
                </a:lnTo>
                <a:lnTo>
                  <a:pt x="305" y="473"/>
                </a:lnTo>
                <a:lnTo>
                  <a:pt x="308" y="470"/>
                </a:lnTo>
                <a:lnTo>
                  <a:pt x="310" y="465"/>
                </a:lnTo>
                <a:lnTo>
                  <a:pt x="312" y="459"/>
                </a:lnTo>
                <a:lnTo>
                  <a:pt x="314" y="454"/>
                </a:lnTo>
                <a:lnTo>
                  <a:pt x="317" y="450"/>
                </a:lnTo>
                <a:lnTo>
                  <a:pt x="320" y="447"/>
                </a:lnTo>
                <a:lnTo>
                  <a:pt x="322" y="445"/>
                </a:lnTo>
                <a:lnTo>
                  <a:pt x="324" y="444"/>
                </a:lnTo>
                <a:lnTo>
                  <a:pt x="327" y="444"/>
                </a:lnTo>
                <a:lnTo>
                  <a:pt x="329" y="445"/>
                </a:lnTo>
                <a:lnTo>
                  <a:pt x="330" y="447"/>
                </a:lnTo>
                <a:lnTo>
                  <a:pt x="331" y="449"/>
                </a:lnTo>
                <a:lnTo>
                  <a:pt x="332" y="453"/>
                </a:lnTo>
                <a:lnTo>
                  <a:pt x="333" y="456"/>
                </a:lnTo>
                <a:lnTo>
                  <a:pt x="332" y="461"/>
                </a:lnTo>
                <a:lnTo>
                  <a:pt x="332" y="466"/>
                </a:lnTo>
                <a:lnTo>
                  <a:pt x="330" y="471"/>
                </a:lnTo>
                <a:lnTo>
                  <a:pt x="328" y="477"/>
                </a:lnTo>
                <a:lnTo>
                  <a:pt x="326" y="483"/>
                </a:lnTo>
                <a:lnTo>
                  <a:pt x="323" y="489"/>
                </a:lnTo>
                <a:lnTo>
                  <a:pt x="321" y="495"/>
                </a:lnTo>
                <a:lnTo>
                  <a:pt x="320" y="500"/>
                </a:lnTo>
                <a:lnTo>
                  <a:pt x="319" y="505"/>
                </a:lnTo>
                <a:lnTo>
                  <a:pt x="319" y="509"/>
                </a:lnTo>
                <a:lnTo>
                  <a:pt x="319" y="512"/>
                </a:lnTo>
                <a:lnTo>
                  <a:pt x="320" y="515"/>
                </a:lnTo>
                <a:lnTo>
                  <a:pt x="320" y="517"/>
                </a:lnTo>
                <a:lnTo>
                  <a:pt x="322" y="519"/>
                </a:lnTo>
                <a:lnTo>
                  <a:pt x="323" y="519"/>
                </a:lnTo>
                <a:lnTo>
                  <a:pt x="325" y="519"/>
                </a:lnTo>
                <a:lnTo>
                  <a:pt x="326" y="518"/>
                </a:lnTo>
                <a:lnTo>
                  <a:pt x="329" y="517"/>
                </a:lnTo>
                <a:lnTo>
                  <a:pt x="331" y="515"/>
                </a:lnTo>
                <a:lnTo>
                  <a:pt x="333" y="511"/>
                </a:lnTo>
                <a:lnTo>
                  <a:pt x="336" y="507"/>
                </a:lnTo>
                <a:lnTo>
                  <a:pt x="338" y="503"/>
                </a:lnTo>
                <a:lnTo>
                  <a:pt x="341" y="499"/>
                </a:lnTo>
                <a:lnTo>
                  <a:pt x="344" y="496"/>
                </a:lnTo>
                <a:lnTo>
                  <a:pt x="346" y="494"/>
                </a:lnTo>
                <a:lnTo>
                  <a:pt x="348" y="493"/>
                </a:lnTo>
                <a:lnTo>
                  <a:pt x="351" y="493"/>
                </a:lnTo>
                <a:lnTo>
                  <a:pt x="353" y="493"/>
                </a:lnTo>
                <a:lnTo>
                  <a:pt x="354" y="495"/>
                </a:lnTo>
                <a:lnTo>
                  <a:pt x="355" y="497"/>
                </a:lnTo>
                <a:lnTo>
                  <a:pt x="356" y="500"/>
                </a:lnTo>
                <a:lnTo>
                  <a:pt x="357" y="503"/>
                </a:lnTo>
                <a:lnTo>
                  <a:pt x="356" y="508"/>
                </a:lnTo>
                <a:lnTo>
                  <a:pt x="356" y="513"/>
                </a:lnTo>
                <a:lnTo>
                  <a:pt x="354" y="518"/>
                </a:lnTo>
                <a:lnTo>
                  <a:pt x="352" y="524"/>
                </a:lnTo>
                <a:lnTo>
                  <a:pt x="350" y="531"/>
                </a:lnTo>
                <a:lnTo>
                  <a:pt x="347" y="537"/>
                </a:lnTo>
                <a:lnTo>
                  <a:pt x="345" y="543"/>
                </a:lnTo>
                <a:lnTo>
                  <a:pt x="343" y="548"/>
                </a:lnTo>
                <a:lnTo>
                  <a:pt x="342" y="552"/>
                </a:lnTo>
                <a:lnTo>
                  <a:pt x="342" y="555"/>
                </a:lnTo>
                <a:lnTo>
                  <a:pt x="343" y="558"/>
                </a:lnTo>
                <a:lnTo>
                  <a:pt x="344" y="560"/>
                </a:lnTo>
                <a:lnTo>
                  <a:pt x="345" y="562"/>
                </a:lnTo>
                <a:lnTo>
                  <a:pt x="346" y="563"/>
                </a:lnTo>
                <a:lnTo>
                  <a:pt x="348" y="563"/>
                </a:lnTo>
                <a:lnTo>
                  <a:pt x="351" y="562"/>
                </a:lnTo>
                <a:lnTo>
                  <a:pt x="353" y="561"/>
                </a:lnTo>
                <a:lnTo>
                  <a:pt x="355" y="559"/>
                </a:lnTo>
                <a:lnTo>
                  <a:pt x="358" y="556"/>
                </a:lnTo>
                <a:lnTo>
                  <a:pt x="361" y="553"/>
                </a:lnTo>
                <a:lnTo>
                  <a:pt x="363" y="548"/>
                </a:lnTo>
                <a:lnTo>
                  <a:pt x="365" y="545"/>
                </a:lnTo>
                <a:lnTo>
                  <a:pt x="367" y="541"/>
                </a:lnTo>
                <a:lnTo>
                  <a:pt x="370" y="539"/>
                </a:lnTo>
                <a:lnTo>
                  <a:pt x="372" y="536"/>
                </a:lnTo>
                <a:lnTo>
                  <a:pt x="374" y="534"/>
                </a:lnTo>
                <a:lnTo>
                  <a:pt x="377" y="533"/>
                </a:lnTo>
                <a:lnTo>
                  <a:pt x="379" y="532"/>
                </a:lnTo>
                <a:lnTo>
                  <a:pt x="380" y="532"/>
                </a:lnTo>
                <a:lnTo>
                  <a:pt x="382" y="533"/>
                </a:lnTo>
                <a:lnTo>
                  <a:pt x="383" y="534"/>
                </a:lnTo>
                <a:lnTo>
                  <a:pt x="383" y="537"/>
                </a:lnTo>
                <a:lnTo>
                  <a:pt x="383" y="540"/>
                </a:lnTo>
                <a:lnTo>
                  <a:pt x="383" y="544"/>
                </a:lnTo>
                <a:lnTo>
                  <a:pt x="382" y="549"/>
                </a:lnTo>
                <a:lnTo>
                  <a:pt x="380" y="555"/>
                </a:lnTo>
                <a:lnTo>
                  <a:pt x="377" y="562"/>
                </a:lnTo>
                <a:lnTo>
                  <a:pt x="374" y="570"/>
                </a:lnTo>
                <a:lnTo>
                  <a:pt x="372" y="577"/>
                </a:lnTo>
                <a:lnTo>
                  <a:pt x="371" y="582"/>
                </a:lnTo>
                <a:lnTo>
                  <a:pt x="370" y="587"/>
                </a:lnTo>
                <a:lnTo>
                  <a:pt x="370" y="591"/>
                </a:lnTo>
                <a:lnTo>
                  <a:pt x="371" y="593"/>
                </a:lnTo>
                <a:lnTo>
                  <a:pt x="372" y="595"/>
                </a:lnTo>
                <a:lnTo>
                  <a:pt x="373" y="596"/>
                </a:lnTo>
                <a:lnTo>
                  <a:pt x="375" y="597"/>
                </a:lnTo>
                <a:lnTo>
                  <a:pt x="377" y="596"/>
                </a:lnTo>
                <a:lnTo>
                  <a:pt x="379" y="595"/>
                </a:lnTo>
                <a:lnTo>
                  <a:pt x="382" y="593"/>
                </a:lnTo>
                <a:lnTo>
                  <a:pt x="384" y="590"/>
                </a:lnTo>
                <a:lnTo>
                  <a:pt x="386" y="587"/>
                </a:lnTo>
                <a:lnTo>
                  <a:pt x="389" y="584"/>
                </a:lnTo>
                <a:lnTo>
                  <a:pt x="391" y="579"/>
                </a:lnTo>
                <a:lnTo>
                  <a:pt x="393" y="575"/>
                </a:lnTo>
                <a:lnTo>
                  <a:pt x="395" y="572"/>
                </a:lnTo>
                <a:lnTo>
                  <a:pt x="398" y="569"/>
                </a:lnTo>
                <a:lnTo>
                  <a:pt x="400" y="566"/>
                </a:lnTo>
                <a:lnTo>
                  <a:pt x="403" y="563"/>
                </a:lnTo>
                <a:lnTo>
                  <a:pt x="406" y="562"/>
                </a:lnTo>
                <a:lnTo>
                  <a:pt x="408" y="560"/>
                </a:lnTo>
                <a:lnTo>
                  <a:pt x="411" y="560"/>
                </a:lnTo>
                <a:lnTo>
                  <a:pt x="413" y="560"/>
                </a:lnTo>
                <a:lnTo>
                  <a:pt x="414" y="560"/>
                </a:lnTo>
                <a:lnTo>
                  <a:pt x="415" y="562"/>
                </a:lnTo>
                <a:lnTo>
                  <a:pt x="415" y="565"/>
                </a:lnTo>
                <a:lnTo>
                  <a:pt x="415" y="568"/>
                </a:lnTo>
                <a:lnTo>
                  <a:pt x="413" y="573"/>
                </a:lnTo>
                <a:lnTo>
                  <a:pt x="411" y="579"/>
                </a:lnTo>
                <a:lnTo>
                  <a:pt x="408" y="586"/>
                </a:lnTo>
                <a:lnTo>
                  <a:pt x="405" y="593"/>
                </a:lnTo>
                <a:lnTo>
                  <a:pt x="402" y="600"/>
                </a:lnTo>
                <a:lnTo>
                  <a:pt x="400" y="606"/>
                </a:lnTo>
                <a:lnTo>
                  <a:pt x="399" y="612"/>
                </a:lnTo>
                <a:lnTo>
                  <a:pt x="398" y="617"/>
                </a:lnTo>
                <a:lnTo>
                  <a:pt x="398" y="622"/>
                </a:lnTo>
                <a:lnTo>
                  <a:pt x="398" y="626"/>
                </a:lnTo>
                <a:lnTo>
                  <a:pt x="398" y="629"/>
                </a:lnTo>
                <a:lnTo>
                  <a:pt x="399" y="631"/>
                </a:lnTo>
                <a:lnTo>
                  <a:pt x="400" y="633"/>
                </a:lnTo>
                <a:lnTo>
                  <a:pt x="402" y="634"/>
                </a:lnTo>
                <a:lnTo>
                  <a:pt x="404" y="633"/>
                </a:lnTo>
                <a:lnTo>
                  <a:pt x="406" y="632"/>
                </a:lnTo>
                <a:lnTo>
                  <a:pt x="409" y="629"/>
                </a:lnTo>
                <a:lnTo>
                  <a:pt x="411" y="626"/>
                </a:lnTo>
                <a:lnTo>
                  <a:pt x="415" y="620"/>
                </a:lnTo>
                <a:lnTo>
                  <a:pt x="417" y="615"/>
                </a:lnTo>
                <a:lnTo>
                  <a:pt x="420" y="610"/>
                </a:lnTo>
                <a:lnTo>
                  <a:pt x="423" y="606"/>
                </a:lnTo>
                <a:lnTo>
                  <a:pt x="425" y="603"/>
                </a:lnTo>
                <a:lnTo>
                  <a:pt x="428" y="601"/>
                </a:lnTo>
                <a:lnTo>
                  <a:pt x="431" y="599"/>
                </a:lnTo>
                <a:lnTo>
                  <a:pt x="433" y="598"/>
                </a:lnTo>
                <a:lnTo>
                  <a:pt x="435" y="599"/>
                </a:lnTo>
                <a:lnTo>
                  <a:pt x="437" y="599"/>
                </a:lnTo>
                <a:lnTo>
                  <a:pt x="438" y="601"/>
                </a:lnTo>
                <a:lnTo>
                  <a:pt x="439" y="604"/>
                </a:lnTo>
                <a:lnTo>
                  <a:pt x="440" y="607"/>
                </a:lnTo>
                <a:lnTo>
                  <a:pt x="440" y="612"/>
                </a:lnTo>
                <a:lnTo>
                  <a:pt x="439" y="617"/>
                </a:lnTo>
                <a:lnTo>
                  <a:pt x="437" y="623"/>
                </a:lnTo>
                <a:lnTo>
                  <a:pt x="435" y="631"/>
                </a:lnTo>
                <a:lnTo>
                  <a:pt x="433" y="638"/>
                </a:lnTo>
                <a:lnTo>
                  <a:pt x="431" y="644"/>
                </a:lnTo>
                <a:lnTo>
                  <a:pt x="430" y="650"/>
                </a:lnTo>
                <a:lnTo>
                  <a:pt x="429" y="655"/>
                </a:lnTo>
                <a:lnTo>
                  <a:pt x="429" y="659"/>
                </a:lnTo>
                <a:lnTo>
                  <a:pt x="429" y="663"/>
                </a:lnTo>
                <a:lnTo>
                  <a:pt x="429" y="666"/>
                </a:lnTo>
                <a:lnTo>
                  <a:pt x="430" y="668"/>
                </a:lnTo>
                <a:lnTo>
                  <a:pt x="431" y="670"/>
                </a:lnTo>
                <a:lnTo>
                  <a:pt x="433" y="671"/>
                </a:lnTo>
                <a:lnTo>
                  <a:pt x="434" y="670"/>
                </a:lnTo>
                <a:lnTo>
                  <a:pt x="436" y="669"/>
                </a:lnTo>
                <a:lnTo>
                  <a:pt x="438" y="667"/>
                </a:lnTo>
                <a:lnTo>
                  <a:pt x="440" y="664"/>
                </a:lnTo>
                <a:lnTo>
                  <a:pt x="443" y="660"/>
                </a:lnTo>
                <a:lnTo>
                  <a:pt x="446" y="655"/>
                </a:lnTo>
                <a:lnTo>
                  <a:pt x="448" y="649"/>
                </a:lnTo>
                <a:lnTo>
                  <a:pt x="451" y="645"/>
                </a:lnTo>
                <a:lnTo>
                  <a:pt x="454" y="641"/>
                </a:lnTo>
                <a:lnTo>
                  <a:pt x="456" y="637"/>
                </a:lnTo>
                <a:lnTo>
                  <a:pt x="459" y="635"/>
                </a:lnTo>
                <a:lnTo>
                  <a:pt x="462" y="633"/>
                </a:lnTo>
                <a:lnTo>
                  <a:pt x="464" y="632"/>
                </a:lnTo>
                <a:lnTo>
                  <a:pt x="466" y="632"/>
                </a:lnTo>
                <a:lnTo>
                  <a:pt x="468" y="633"/>
                </a:lnTo>
                <a:lnTo>
                  <a:pt x="469" y="634"/>
                </a:lnTo>
                <a:lnTo>
                  <a:pt x="470" y="636"/>
                </a:lnTo>
                <a:lnTo>
                  <a:pt x="470" y="639"/>
                </a:lnTo>
                <a:lnTo>
                  <a:pt x="470" y="642"/>
                </a:lnTo>
                <a:lnTo>
                  <a:pt x="470" y="647"/>
                </a:lnTo>
                <a:lnTo>
                  <a:pt x="468" y="652"/>
                </a:lnTo>
                <a:lnTo>
                  <a:pt x="466" y="658"/>
                </a:lnTo>
                <a:lnTo>
                  <a:pt x="464" y="665"/>
                </a:lnTo>
                <a:lnTo>
                  <a:pt x="463" y="671"/>
                </a:lnTo>
                <a:lnTo>
                  <a:pt x="462" y="677"/>
                </a:lnTo>
                <a:lnTo>
                  <a:pt x="461" y="682"/>
                </a:lnTo>
                <a:lnTo>
                  <a:pt x="460" y="687"/>
                </a:lnTo>
                <a:lnTo>
                  <a:pt x="460" y="691"/>
                </a:lnTo>
                <a:lnTo>
                  <a:pt x="460" y="695"/>
                </a:lnTo>
                <a:lnTo>
                  <a:pt x="461" y="698"/>
                </a:lnTo>
                <a:lnTo>
                  <a:pt x="462" y="700"/>
                </a:lnTo>
                <a:lnTo>
                  <a:pt x="463" y="701"/>
                </a:lnTo>
                <a:lnTo>
                  <a:pt x="464" y="701"/>
                </a:lnTo>
                <a:lnTo>
                  <a:pt x="466" y="699"/>
                </a:lnTo>
                <a:lnTo>
                  <a:pt x="468" y="696"/>
                </a:lnTo>
                <a:lnTo>
                  <a:pt x="470" y="692"/>
                </a:lnTo>
                <a:lnTo>
                  <a:pt x="473" y="686"/>
                </a:lnTo>
                <a:lnTo>
                  <a:pt x="476" y="679"/>
                </a:lnTo>
                <a:lnTo>
                  <a:pt x="479" y="671"/>
                </a:lnTo>
                <a:lnTo>
                  <a:pt x="483" y="665"/>
                </a:lnTo>
                <a:lnTo>
                  <a:pt x="485" y="661"/>
                </a:lnTo>
                <a:lnTo>
                  <a:pt x="488" y="658"/>
                </a:lnTo>
                <a:lnTo>
                  <a:pt x="491" y="656"/>
                </a:lnTo>
                <a:lnTo>
                  <a:pt x="493" y="656"/>
                </a:lnTo>
                <a:lnTo>
                  <a:pt x="494" y="656"/>
                </a:lnTo>
                <a:lnTo>
                  <a:pt x="496" y="658"/>
                </a:lnTo>
                <a:lnTo>
                  <a:pt x="497" y="661"/>
                </a:lnTo>
                <a:lnTo>
                  <a:pt x="498" y="664"/>
                </a:lnTo>
                <a:lnTo>
                  <a:pt x="498" y="669"/>
                </a:lnTo>
                <a:lnTo>
                  <a:pt x="498" y="674"/>
                </a:lnTo>
                <a:lnTo>
                  <a:pt x="497" y="680"/>
                </a:lnTo>
                <a:lnTo>
                  <a:pt x="495" y="686"/>
                </a:lnTo>
                <a:lnTo>
                  <a:pt x="493" y="692"/>
                </a:lnTo>
                <a:lnTo>
                  <a:pt x="490" y="699"/>
                </a:lnTo>
                <a:lnTo>
                  <a:pt x="488" y="705"/>
                </a:lnTo>
                <a:lnTo>
                  <a:pt x="486" y="710"/>
                </a:lnTo>
                <a:lnTo>
                  <a:pt x="485" y="715"/>
                </a:lnTo>
                <a:lnTo>
                  <a:pt x="484" y="719"/>
                </a:lnTo>
                <a:lnTo>
                  <a:pt x="484" y="722"/>
                </a:lnTo>
                <a:lnTo>
                  <a:pt x="485" y="725"/>
                </a:lnTo>
                <a:lnTo>
                  <a:pt x="485" y="728"/>
                </a:lnTo>
                <a:lnTo>
                  <a:pt x="487" y="729"/>
                </a:lnTo>
                <a:lnTo>
                  <a:pt x="488" y="730"/>
                </a:lnTo>
                <a:lnTo>
                  <a:pt x="490" y="730"/>
                </a:lnTo>
                <a:lnTo>
                  <a:pt x="492" y="730"/>
                </a:lnTo>
                <a:lnTo>
                  <a:pt x="494" y="728"/>
                </a:lnTo>
                <a:lnTo>
                  <a:pt x="496" y="726"/>
                </a:lnTo>
                <a:lnTo>
                  <a:pt x="499" y="722"/>
                </a:lnTo>
                <a:lnTo>
                  <a:pt x="501" y="718"/>
                </a:lnTo>
                <a:lnTo>
                  <a:pt x="504" y="713"/>
                </a:lnTo>
                <a:lnTo>
                  <a:pt x="507" y="707"/>
                </a:lnTo>
                <a:lnTo>
                  <a:pt x="510" y="702"/>
                </a:lnTo>
                <a:lnTo>
                  <a:pt x="513" y="698"/>
                </a:lnTo>
                <a:lnTo>
                  <a:pt x="516" y="695"/>
                </a:lnTo>
                <a:lnTo>
                  <a:pt x="518" y="693"/>
                </a:lnTo>
                <a:lnTo>
                  <a:pt x="520" y="692"/>
                </a:lnTo>
                <a:lnTo>
                  <a:pt x="522" y="692"/>
                </a:lnTo>
                <a:lnTo>
                  <a:pt x="524" y="693"/>
                </a:lnTo>
                <a:lnTo>
                  <a:pt x="525" y="695"/>
                </a:lnTo>
                <a:lnTo>
                  <a:pt x="526" y="698"/>
                </a:lnTo>
                <a:lnTo>
                  <a:pt x="526" y="701"/>
                </a:lnTo>
                <a:lnTo>
                  <a:pt x="526" y="705"/>
                </a:lnTo>
                <a:lnTo>
                  <a:pt x="526" y="710"/>
                </a:lnTo>
                <a:lnTo>
                  <a:pt x="525" y="716"/>
                </a:lnTo>
                <a:lnTo>
                  <a:pt x="523" y="723"/>
                </a:lnTo>
                <a:lnTo>
                  <a:pt x="521" y="730"/>
                </a:lnTo>
                <a:lnTo>
                  <a:pt x="518" y="737"/>
                </a:lnTo>
                <a:lnTo>
                  <a:pt x="516" y="744"/>
                </a:lnTo>
                <a:lnTo>
                  <a:pt x="515" y="749"/>
                </a:lnTo>
                <a:lnTo>
                  <a:pt x="514" y="754"/>
                </a:lnTo>
                <a:lnTo>
                  <a:pt x="514" y="758"/>
                </a:lnTo>
                <a:lnTo>
                  <a:pt x="514" y="760"/>
                </a:lnTo>
                <a:lnTo>
                  <a:pt x="515" y="762"/>
                </a:lnTo>
                <a:lnTo>
                  <a:pt x="516" y="764"/>
                </a:lnTo>
                <a:lnTo>
                  <a:pt x="518" y="764"/>
                </a:lnTo>
                <a:lnTo>
                  <a:pt x="520" y="763"/>
                </a:lnTo>
                <a:lnTo>
                  <a:pt x="522" y="761"/>
                </a:lnTo>
                <a:lnTo>
                  <a:pt x="524" y="759"/>
                </a:lnTo>
                <a:lnTo>
                  <a:pt x="527" y="756"/>
                </a:lnTo>
                <a:lnTo>
                  <a:pt x="529" y="752"/>
                </a:lnTo>
                <a:lnTo>
                  <a:pt x="532" y="746"/>
                </a:lnTo>
                <a:lnTo>
                  <a:pt x="535" y="740"/>
                </a:lnTo>
                <a:lnTo>
                  <a:pt x="537" y="735"/>
                </a:lnTo>
                <a:lnTo>
                  <a:pt x="539" y="732"/>
                </a:lnTo>
                <a:lnTo>
                  <a:pt x="541" y="731"/>
                </a:lnTo>
                <a:lnTo>
                  <a:pt x="543" y="731"/>
                </a:lnTo>
                <a:lnTo>
                  <a:pt x="544" y="732"/>
                </a:lnTo>
                <a:lnTo>
                  <a:pt x="545" y="735"/>
                </a:lnTo>
                <a:lnTo>
                  <a:pt x="546" y="739"/>
                </a:lnTo>
                <a:lnTo>
                  <a:pt x="547" y="743"/>
                </a:lnTo>
                <a:lnTo>
                  <a:pt x="547" y="748"/>
                </a:lnTo>
                <a:lnTo>
                  <a:pt x="548" y="753"/>
                </a:lnTo>
                <a:lnTo>
                  <a:pt x="548" y="758"/>
                </a:lnTo>
                <a:lnTo>
                  <a:pt x="548" y="763"/>
                </a:lnTo>
                <a:lnTo>
                  <a:pt x="548" y="767"/>
                </a:lnTo>
                <a:lnTo>
                  <a:pt x="548" y="771"/>
                </a:lnTo>
                <a:lnTo>
                  <a:pt x="548" y="773"/>
                </a:lnTo>
                <a:lnTo>
                  <a:pt x="548" y="775"/>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298" name="Freeform 130"/>
          <p:cNvSpPr>
            <a:spLocks/>
          </p:cNvSpPr>
          <p:nvPr/>
        </p:nvSpPr>
        <p:spPr bwMode="auto">
          <a:xfrm>
            <a:off x="6043613" y="5527675"/>
            <a:ext cx="200025" cy="104775"/>
          </a:xfrm>
          <a:custGeom>
            <a:avLst/>
            <a:gdLst>
              <a:gd name="T0" fmla="*/ 2147483647 w 126"/>
              <a:gd name="T1" fmla="*/ 2147483647 h 66"/>
              <a:gd name="T2" fmla="*/ 2147483647 w 126"/>
              <a:gd name="T3" fmla="*/ 2147483647 h 66"/>
              <a:gd name="T4" fmla="*/ 2147483647 w 126"/>
              <a:gd name="T5" fmla="*/ 2147483647 h 66"/>
              <a:gd name="T6" fmla="*/ 2147483647 w 126"/>
              <a:gd name="T7" fmla="*/ 2147483647 h 66"/>
              <a:gd name="T8" fmla="*/ 2147483647 w 126"/>
              <a:gd name="T9" fmla="*/ 2147483647 h 66"/>
              <a:gd name="T10" fmla="*/ 2147483647 w 126"/>
              <a:gd name="T11" fmla="*/ 2147483647 h 66"/>
              <a:gd name="T12" fmla="*/ 2147483647 w 126"/>
              <a:gd name="T13" fmla="*/ 2147483647 h 66"/>
              <a:gd name="T14" fmla="*/ 2147483647 w 126"/>
              <a:gd name="T15" fmla="*/ 2147483647 h 66"/>
              <a:gd name="T16" fmla="*/ 2147483647 w 126"/>
              <a:gd name="T17" fmla="*/ 2147483647 h 66"/>
              <a:gd name="T18" fmla="*/ 2147483647 w 126"/>
              <a:gd name="T19" fmla="*/ 2147483647 h 66"/>
              <a:gd name="T20" fmla="*/ 2147483647 w 126"/>
              <a:gd name="T21" fmla="*/ 2147483647 h 66"/>
              <a:gd name="T22" fmla="*/ 2147483647 w 126"/>
              <a:gd name="T23" fmla="*/ 2147483647 h 66"/>
              <a:gd name="T24" fmla="*/ 2147483647 w 126"/>
              <a:gd name="T25" fmla="*/ 2147483647 h 66"/>
              <a:gd name="T26" fmla="*/ 2147483647 w 126"/>
              <a:gd name="T27" fmla="*/ 2147483647 h 66"/>
              <a:gd name="T28" fmla="*/ 2147483647 w 126"/>
              <a:gd name="T29" fmla="*/ 2147483647 h 66"/>
              <a:gd name="T30" fmla="*/ 2147483647 w 126"/>
              <a:gd name="T31" fmla="*/ 2147483647 h 66"/>
              <a:gd name="T32" fmla="*/ 2147483647 w 126"/>
              <a:gd name="T33" fmla="*/ 2147483647 h 66"/>
              <a:gd name="T34" fmla="*/ 2147483647 w 126"/>
              <a:gd name="T35" fmla="*/ 2147483647 h 66"/>
              <a:gd name="T36" fmla="*/ 2147483647 w 126"/>
              <a:gd name="T37" fmla="*/ 2147483647 h 66"/>
              <a:gd name="T38" fmla="*/ 2147483647 w 126"/>
              <a:gd name="T39" fmla="*/ 2147483647 h 66"/>
              <a:gd name="T40" fmla="*/ 2147483647 w 126"/>
              <a:gd name="T41" fmla="*/ 2147483647 h 66"/>
              <a:gd name="T42" fmla="*/ 2147483647 w 126"/>
              <a:gd name="T43" fmla="*/ 2147483647 h 66"/>
              <a:gd name="T44" fmla="*/ 2147483647 w 126"/>
              <a:gd name="T45" fmla="*/ 2147483647 h 66"/>
              <a:gd name="T46" fmla="*/ 2147483647 w 126"/>
              <a:gd name="T47" fmla="*/ 2147483647 h 66"/>
              <a:gd name="T48" fmla="*/ 2147483647 w 126"/>
              <a:gd name="T49" fmla="*/ 2147483647 h 66"/>
              <a:gd name="T50" fmla="*/ 2147483647 w 126"/>
              <a:gd name="T51" fmla="*/ 2147483647 h 66"/>
              <a:gd name="T52" fmla="*/ 2147483647 w 126"/>
              <a:gd name="T53" fmla="*/ 2147483647 h 66"/>
              <a:gd name="T54" fmla="*/ 2147483647 w 126"/>
              <a:gd name="T55" fmla="*/ 2147483647 h 66"/>
              <a:gd name="T56" fmla="*/ 2147483647 w 126"/>
              <a:gd name="T57" fmla="*/ 2147483647 h 66"/>
              <a:gd name="T58" fmla="*/ 2147483647 w 126"/>
              <a:gd name="T59" fmla="*/ 2147483647 h 66"/>
              <a:gd name="T60" fmla="*/ 2147483647 w 126"/>
              <a:gd name="T61" fmla="*/ 2147483647 h 66"/>
              <a:gd name="T62" fmla="*/ 2147483647 w 126"/>
              <a:gd name="T63" fmla="*/ 2147483647 h 66"/>
              <a:gd name="T64" fmla="*/ 0 w 126"/>
              <a:gd name="T65" fmla="*/ 2147483647 h 66"/>
              <a:gd name="T66" fmla="*/ 2147483647 w 126"/>
              <a:gd name="T67" fmla="*/ 2147483647 h 66"/>
              <a:gd name="T68" fmla="*/ 2147483647 w 126"/>
              <a:gd name="T69" fmla="*/ 2147483647 h 66"/>
              <a:gd name="T70" fmla="*/ 2147483647 w 126"/>
              <a:gd name="T71" fmla="*/ 2147483647 h 66"/>
              <a:gd name="T72" fmla="*/ 2147483647 w 126"/>
              <a:gd name="T73" fmla="*/ 2147483647 h 66"/>
              <a:gd name="T74" fmla="*/ 2147483647 w 126"/>
              <a:gd name="T75" fmla="*/ 2147483647 h 66"/>
              <a:gd name="T76" fmla="*/ 2147483647 w 126"/>
              <a:gd name="T77" fmla="*/ 2147483647 h 66"/>
              <a:gd name="T78" fmla="*/ 2147483647 w 126"/>
              <a:gd name="T79" fmla="*/ 2147483647 h 66"/>
              <a:gd name="T80" fmla="*/ 2147483647 w 126"/>
              <a:gd name="T81" fmla="*/ 2147483647 h 66"/>
              <a:gd name="T82" fmla="*/ 2147483647 w 126"/>
              <a:gd name="T83" fmla="*/ 2147483647 h 66"/>
              <a:gd name="T84" fmla="*/ 2147483647 w 126"/>
              <a:gd name="T85" fmla="*/ 2147483647 h 66"/>
              <a:gd name="T86" fmla="*/ 2147483647 w 126"/>
              <a:gd name="T87" fmla="*/ 2147483647 h 66"/>
              <a:gd name="T88" fmla="*/ 2147483647 w 126"/>
              <a:gd name="T89" fmla="*/ 2147483647 h 66"/>
              <a:gd name="T90" fmla="*/ 2147483647 w 126"/>
              <a:gd name="T91" fmla="*/ 2147483647 h 66"/>
              <a:gd name="T92" fmla="*/ 2147483647 w 126"/>
              <a:gd name="T93" fmla="*/ 2147483647 h 66"/>
              <a:gd name="T94" fmla="*/ 2147483647 w 126"/>
              <a:gd name="T95" fmla="*/ 2147483647 h 66"/>
              <a:gd name="T96" fmla="*/ 2147483647 w 126"/>
              <a:gd name="T97" fmla="*/ 2147483647 h 66"/>
              <a:gd name="T98" fmla="*/ 2147483647 w 126"/>
              <a:gd name="T99" fmla="*/ 2147483647 h 66"/>
              <a:gd name="T100" fmla="*/ 2147483647 w 126"/>
              <a:gd name="T101" fmla="*/ 2147483647 h 66"/>
              <a:gd name="T102" fmla="*/ 2147483647 w 126"/>
              <a:gd name="T103" fmla="*/ 0 h 66"/>
              <a:gd name="T104" fmla="*/ 2147483647 w 126"/>
              <a:gd name="T105" fmla="*/ 0 h 66"/>
              <a:gd name="T106" fmla="*/ 2147483647 w 126"/>
              <a:gd name="T107" fmla="*/ 0 h 66"/>
              <a:gd name="T108" fmla="*/ 2147483647 w 126"/>
              <a:gd name="T109" fmla="*/ 2147483647 h 66"/>
              <a:gd name="T110" fmla="*/ 2147483647 w 126"/>
              <a:gd name="T111" fmla="*/ 2147483647 h 66"/>
              <a:gd name="T112" fmla="*/ 2147483647 w 126"/>
              <a:gd name="T113" fmla="*/ 2147483647 h 66"/>
              <a:gd name="T114" fmla="*/ 2147483647 w 126"/>
              <a:gd name="T115" fmla="*/ 2147483647 h 66"/>
              <a:gd name="T116" fmla="*/ 2147483647 w 126"/>
              <a:gd name="T117" fmla="*/ 2147483647 h 66"/>
              <a:gd name="T118" fmla="*/ 2147483647 w 126"/>
              <a:gd name="T119" fmla="*/ 2147483647 h 66"/>
              <a:gd name="T120" fmla="*/ 2147483647 w 126"/>
              <a:gd name="T121" fmla="*/ 2147483647 h 66"/>
              <a:gd name="T122" fmla="*/ 2147483647 w 126"/>
              <a:gd name="T123" fmla="*/ 2147483647 h 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6"/>
              <a:gd name="T187" fmla="*/ 0 h 66"/>
              <a:gd name="T188" fmla="*/ 126 w 126"/>
              <a:gd name="T189" fmla="*/ 66 h 6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6" h="66">
                <a:moveTo>
                  <a:pt x="125" y="25"/>
                </a:moveTo>
                <a:lnTo>
                  <a:pt x="120" y="22"/>
                </a:lnTo>
                <a:lnTo>
                  <a:pt x="115" y="20"/>
                </a:lnTo>
                <a:lnTo>
                  <a:pt x="111" y="19"/>
                </a:lnTo>
                <a:lnTo>
                  <a:pt x="107" y="18"/>
                </a:lnTo>
                <a:lnTo>
                  <a:pt x="103" y="17"/>
                </a:lnTo>
                <a:lnTo>
                  <a:pt x="100" y="17"/>
                </a:lnTo>
                <a:lnTo>
                  <a:pt x="96" y="17"/>
                </a:lnTo>
                <a:lnTo>
                  <a:pt x="94" y="18"/>
                </a:lnTo>
                <a:lnTo>
                  <a:pt x="90" y="18"/>
                </a:lnTo>
                <a:lnTo>
                  <a:pt x="87" y="20"/>
                </a:lnTo>
                <a:lnTo>
                  <a:pt x="84" y="21"/>
                </a:lnTo>
                <a:lnTo>
                  <a:pt x="81" y="23"/>
                </a:lnTo>
                <a:lnTo>
                  <a:pt x="78" y="25"/>
                </a:lnTo>
                <a:lnTo>
                  <a:pt x="75" y="27"/>
                </a:lnTo>
                <a:lnTo>
                  <a:pt x="73" y="28"/>
                </a:lnTo>
                <a:lnTo>
                  <a:pt x="69" y="30"/>
                </a:lnTo>
                <a:lnTo>
                  <a:pt x="66" y="33"/>
                </a:lnTo>
                <a:lnTo>
                  <a:pt x="62" y="36"/>
                </a:lnTo>
                <a:lnTo>
                  <a:pt x="57" y="38"/>
                </a:lnTo>
                <a:lnTo>
                  <a:pt x="52" y="41"/>
                </a:lnTo>
                <a:lnTo>
                  <a:pt x="47" y="44"/>
                </a:lnTo>
                <a:lnTo>
                  <a:pt x="42" y="46"/>
                </a:lnTo>
                <a:lnTo>
                  <a:pt x="36" y="49"/>
                </a:lnTo>
                <a:lnTo>
                  <a:pt x="31" y="51"/>
                </a:lnTo>
                <a:lnTo>
                  <a:pt x="26" y="54"/>
                </a:lnTo>
                <a:lnTo>
                  <a:pt x="21" y="56"/>
                </a:lnTo>
                <a:lnTo>
                  <a:pt x="16" y="59"/>
                </a:lnTo>
                <a:lnTo>
                  <a:pt x="11" y="60"/>
                </a:lnTo>
                <a:lnTo>
                  <a:pt x="8" y="61"/>
                </a:lnTo>
                <a:lnTo>
                  <a:pt x="5" y="63"/>
                </a:lnTo>
                <a:lnTo>
                  <a:pt x="2" y="64"/>
                </a:lnTo>
                <a:lnTo>
                  <a:pt x="0" y="65"/>
                </a:lnTo>
                <a:lnTo>
                  <a:pt x="4" y="61"/>
                </a:lnTo>
                <a:lnTo>
                  <a:pt x="8" y="59"/>
                </a:lnTo>
                <a:lnTo>
                  <a:pt x="12" y="55"/>
                </a:lnTo>
                <a:lnTo>
                  <a:pt x="16" y="51"/>
                </a:lnTo>
                <a:lnTo>
                  <a:pt x="21" y="49"/>
                </a:lnTo>
                <a:lnTo>
                  <a:pt x="33" y="38"/>
                </a:lnTo>
                <a:lnTo>
                  <a:pt x="38" y="35"/>
                </a:lnTo>
                <a:lnTo>
                  <a:pt x="46" y="28"/>
                </a:lnTo>
                <a:lnTo>
                  <a:pt x="50" y="26"/>
                </a:lnTo>
                <a:lnTo>
                  <a:pt x="53" y="22"/>
                </a:lnTo>
                <a:lnTo>
                  <a:pt x="57" y="18"/>
                </a:lnTo>
                <a:lnTo>
                  <a:pt x="60" y="16"/>
                </a:lnTo>
                <a:lnTo>
                  <a:pt x="63" y="12"/>
                </a:lnTo>
                <a:lnTo>
                  <a:pt x="66" y="8"/>
                </a:lnTo>
                <a:lnTo>
                  <a:pt x="69" y="5"/>
                </a:lnTo>
                <a:lnTo>
                  <a:pt x="73" y="4"/>
                </a:lnTo>
                <a:lnTo>
                  <a:pt x="76" y="2"/>
                </a:lnTo>
                <a:lnTo>
                  <a:pt x="81" y="1"/>
                </a:lnTo>
                <a:lnTo>
                  <a:pt x="85" y="0"/>
                </a:lnTo>
                <a:lnTo>
                  <a:pt x="90" y="0"/>
                </a:lnTo>
                <a:lnTo>
                  <a:pt x="94" y="0"/>
                </a:lnTo>
                <a:lnTo>
                  <a:pt x="97" y="1"/>
                </a:lnTo>
                <a:lnTo>
                  <a:pt x="102" y="3"/>
                </a:lnTo>
                <a:lnTo>
                  <a:pt x="106" y="5"/>
                </a:lnTo>
                <a:lnTo>
                  <a:pt x="111" y="7"/>
                </a:lnTo>
                <a:lnTo>
                  <a:pt x="115" y="11"/>
                </a:lnTo>
                <a:lnTo>
                  <a:pt x="118" y="15"/>
                </a:lnTo>
                <a:lnTo>
                  <a:pt x="121" y="19"/>
                </a:lnTo>
                <a:lnTo>
                  <a:pt x="125" y="25"/>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299" name="Freeform 131"/>
          <p:cNvSpPr>
            <a:spLocks/>
          </p:cNvSpPr>
          <p:nvPr/>
        </p:nvSpPr>
        <p:spPr bwMode="auto">
          <a:xfrm>
            <a:off x="6099175" y="5618163"/>
            <a:ext cx="160338" cy="95250"/>
          </a:xfrm>
          <a:custGeom>
            <a:avLst/>
            <a:gdLst>
              <a:gd name="T0" fmla="*/ 0 w 101"/>
              <a:gd name="T1" fmla="*/ 2147483647 h 60"/>
              <a:gd name="T2" fmla="*/ 2147483647 w 101"/>
              <a:gd name="T3" fmla="*/ 2147483647 h 60"/>
              <a:gd name="T4" fmla="*/ 2147483647 w 101"/>
              <a:gd name="T5" fmla="*/ 2147483647 h 60"/>
              <a:gd name="T6" fmla="*/ 2147483647 w 101"/>
              <a:gd name="T7" fmla="*/ 2147483647 h 60"/>
              <a:gd name="T8" fmla="*/ 2147483647 w 101"/>
              <a:gd name="T9" fmla="*/ 2147483647 h 60"/>
              <a:gd name="T10" fmla="*/ 2147483647 w 101"/>
              <a:gd name="T11" fmla="*/ 2147483647 h 60"/>
              <a:gd name="T12" fmla="*/ 2147483647 w 101"/>
              <a:gd name="T13" fmla="*/ 2147483647 h 60"/>
              <a:gd name="T14" fmla="*/ 2147483647 w 101"/>
              <a:gd name="T15" fmla="*/ 2147483647 h 60"/>
              <a:gd name="T16" fmla="*/ 2147483647 w 101"/>
              <a:gd name="T17" fmla="*/ 2147483647 h 60"/>
              <a:gd name="T18" fmla="*/ 2147483647 w 101"/>
              <a:gd name="T19" fmla="*/ 2147483647 h 60"/>
              <a:gd name="T20" fmla="*/ 2147483647 w 101"/>
              <a:gd name="T21" fmla="*/ 2147483647 h 60"/>
              <a:gd name="T22" fmla="*/ 2147483647 w 101"/>
              <a:gd name="T23" fmla="*/ 2147483647 h 60"/>
              <a:gd name="T24" fmla="*/ 2147483647 w 101"/>
              <a:gd name="T25" fmla="*/ 2147483647 h 60"/>
              <a:gd name="T26" fmla="*/ 2147483647 w 101"/>
              <a:gd name="T27" fmla="*/ 2147483647 h 60"/>
              <a:gd name="T28" fmla="*/ 2147483647 w 101"/>
              <a:gd name="T29" fmla="*/ 2147483647 h 60"/>
              <a:gd name="T30" fmla="*/ 2147483647 w 101"/>
              <a:gd name="T31" fmla="*/ 2147483647 h 60"/>
              <a:gd name="T32" fmla="*/ 2147483647 w 101"/>
              <a:gd name="T33" fmla="*/ 0 h 60"/>
              <a:gd name="T34" fmla="*/ 2147483647 w 101"/>
              <a:gd name="T35" fmla="*/ 0 h 60"/>
              <a:gd name="T36" fmla="*/ 2147483647 w 101"/>
              <a:gd name="T37" fmla="*/ 0 h 60"/>
              <a:gd name="T38" fmla="*/ 2147483647 w 101"/>
              <a:gd name="T39" fmla="*/ 0 h 60"/>
              <a:gd name="T40" fmla="*/ 2147483647 w 101"/>
              <a:gd name="T41" fmla="*/ 0 h 60"/>
              <a:gd name="T42" fmla="*/ 2147483647 w 101"/>
              <a:gd name="T43" fmla="*/ 0 h 60"/>
              <a:gd name="T44" fmla="*/ 2147483647 w 101"/>
              <a:gd name="T45" fmla="*/ 2147483647 h 60"/>
              <a:gd name="T46" fmla="*/ 2147483647 w 101"/>
              <a:gd name="T47" fmla="*/ 2147483647 h 60"/>
              <a:gd name="T48" fmla="*/ 2147483647 w 101"/>
              <a:gd name="T49" fmla="*/ 2147483647 h 60"/>
              <a:gd name="T50" fmla="*/ 2147483647 w 101"/>
              <a:gd name="T51" fmla="*/ 2147483647 h 60"/>
              <a:gd name="T52" fmla="*/ 2147483647 w 101"/>
              <a:gd name="T53" fmla="*/ 2147483647 h 60"/>
              <a:gd name="T54" fmla="*/ 2147483647 w 101"/>
              <a:gd name="T55" fmla="*/ 2147483647 h 60"/>
              <a:gd name="T56" fmla="*/ 2147483647 w 101"/>
              <a:gd name="T57" fmla="*/ 2147483647 h 60"/>
              <a:gd name="T58" fmla="*/ 2147483647 w 101"/>
              <a:gd name="T59" fmla="*/ 2147483647 h 60"/>
              <a:gd name="T60" fmla="*/ 2147483647 w 101"/>
              <a:gd name="T61" fmla="*/ 2147483647 h 60"/>
              <a:gd name="T62" fmla="*/ 2147483647 w 101"/>
              <a:gd name="T63" fmla="*/ 2147483647 h 60"/>
              <a:gd name="T64" fmla="*/ 2147483647 w 101"/>
              <a:gd name="T65" fmla="*/ 2147483647 h 60"/>
              <a:gd name="T66" fmla="*/ 2147483647 w 101"/>
              <a:gd name="T67" fmla="*/ 2147483647 h 60"/>
              <a:gd name="T68" fmla="*/ 2147483647 w 101"/>
              <a:gd name="T69" fmla="*/ 2147483647 h 60"/>
              <a:gd name="T70" fmla="*/ 2147483647 w 101"/>
              <a:gd name="T71" fmla="*/ 2147483647 h 60"/>
              <a:gd name="T72" fmla="*/ 2147483647 w 101"/>
              <a:gd name="T73" fmla="*/ 2147483647 h 60"/>
              <a:gd name="T74" fmla="*/ 2147483647 w 101"/>
              <a:gd name="T75" fmla="*/ 2147483647 h 60"/>
              <a:gd name="T76" fmla="*/ 2147483647 w 101"/>
              <a:gd name="T77" fmla="*/ 2147483647 h 60"/>
              <a:gd name="T78" fmla="*/ 2147483647 w 101"/>
              <a:gd name="T79" fmla="*/ 2147483647 h 60"/>
              <a:gd name="T80" fmla="*/ 2147483647 w 101"/>
              <a:gd name="T81" fmla="*/ 2147483647 h 60"/>
              <a:gd name="T82" fmla="*/ 2147483647 w 101"/>
              <a:gd name="T83" fmla="*/ 2147483647 h 60"/>
              <a:gd name="T84" fmla="*/ 2147483647 w 101"/>
              <a:gd name="T85" fmla="*/ 2147483647 h 60"/>
              <a:gd name="T86" fmla="*/ 2147483647 w 101"/>
              <a:gd name="T87" fmla="*/ 2147483647 h 60"/>
              <a:gd name="T88" fmla="*/ 2147483647 w 101"/>
              <a:gd name="T89" fmla="*/ 2147483647 h 60"/>
              <a:gd name="T90" fmla="*/ 2147483647 w 101"/>
              <a:gd name="T91" fmla="*/ 2147483647 h 60"/>
              <a:gd name="T92" fmla="*/ 2147483647 w 101"/>
              <a:gd name="T93" fmla="*/ 2147483647 h 60"/>
              <a:gd name="T94" fmla="*/ 2147483647 w 101"/>
              <a:gd name="T95" fmla="*/ 2147483647 h 60"/>
              <a:gd name="T96" fmla="*/ 2147483647 w 101"/>
              <a:gd name="T97" fmla="*/ 2147483647 h 60"/>
              <a:gd name="T98" fmla="*/ 2147483647 w 101"/>
              <a:gd name="T99" fmla="*/ 2147483647 h 60"/>
              <a:gd name="T100" fmla="*/ 2147483647 w 101"/>
              <a:gd name="T101" fmla="*/ 2147483647 h 60"/>
              <a:gd name="T102" fmla="*/ 2147483647 w 101"/>
              <a:gd name="T103" fmla="*/ 2147483647 h 60"/>
              <a:gd name="T104" fmla="*/ 2147483647 w 101"/>
              <a:gd name="T105" fmla="*/ 2147483647 h 60"/>
              <a:gd name="T106" fmla="*/ 2147483647 w 101"/>
              <a:gd name="T107" fmla="*/ 2147483647 h 60"/>
              <a:gd name="T108" fmla="*/ 2147483647 w 101"/>
              <a:gd name="T109" fmla="*/ 2147483647 h 60"/>
              <a:gd name="T110" fmla="*/ 2147483647 w 101"/>
              <a:gd name="T111" fmla="*/ 2147483647 h 60"/>
              <a:gd name="T112" fmla="*/ 2147483647 w 101"/>
              <a:gd name="T113" fmla="*/ 2147483647 h 60"/>
              <a:gd name="T114" fmla="*/ 2147483647 w 101"/>
              <a:gd name="T115" fmla="*/ 2147483647 h 60"/>
              <a:gd name="T116" fmla="*/ 2147483647 w 101"/>
              <a:gd name="T117" fmla="*/ 2147483647 h 60"/>
              <a:gd name="T118" fmla="*/ 2147483647 w 101"/>
              <a:gd name="T119" fmla="*/ 2147483647 h 60"/>
              <a:gd name="T120" fmla="*/ 2147483647 w 101"/>
              <a:gd name="T121" fmla="*/ 2147483647 h 60"/>
              <a:gd name="T122" fmla="*/ 0 w 101"/>
              <a:gd name="T123" fmla="*/ 2147483647 h 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1"/>
              <a:gd name="T187" fmla="*/ 0 h 60"/>
              <a:gd name="T188" fmla="*/ 101 w 101"/>
              <a:gd name="T189" fmla="*/ 60 h 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1" h="60">
                <a:moveTo>
                  <a:pt x="0" y="59"/>
                </a:moveTo>
                <a:lnTo>
                  <a:pt x="4" y="56"/>
                </a:lnTo>
                <a:lnTo>
                  <a:pt x="8" y="52"/>
                </a:lnTo>
                <a:lnTo>
                  <a:pt x="12" y="47"/>
                </a:lnTo>
                <a:lnTo>
                  <a:pt x="18" y="44"/>
                </a:lnTo>
                <a:lnTo>
                  <a:pt x="23" y="39"/>
                </a:lnTo>
                <a:lnTo>
                  <a:pt x="28" y="34"/>
                </a:lnTo>
                <a:lnTo>
                  <a:pt x="33" y="30"/>
                </a:lnTo>
                <a:lnTo>
                  <a:pt x="39" y="25"/>
                </a:lnTo>
                <a:lnTo>
                  <a:pt x="44" y="21"/>
                </a:lnTo>
                <a:lnTo>
                  <a:pt x="49" y="17"/>
                </a:lnTo>
                <a:lnTo>
                  <a:pt x="54" y="13"/>
                </a:lnTo>
                <a:lnTo>
                  <a:pt x="58" y="10"/>
                </a:lnTo>
                <a:lnTo>
                  <a:pt x="62" y="6"/>
                </a:lnTo>
                <a:lnTo>
                  <a:pt x="66" y="4"/>
                </a:lnTo>
                <a:lnTo>
                  <a:pt x="69" y="2"/>
                </a:lnTo>
                <a:lnTo>
                  <a:pt x="71" y="0"/>
                </a:lnTo>
                <a:lnTo>
                  <a:pt x="73" y="0"/>
                </a:lnTo>
                <a:lnTo>
                  <a:pt x="75" y="0"/>
                </a:lnTo>
                <a:lnTo>
                  <a:pt x="77" y="0"/>
                </a:lnTo>
                <a:lnTo>
                  <a:pt x="79" y="0"/>
                </a:lnTo>
                <a:lnTo>
                  <a:pt x="82" y="0"/>
                </a:lnTo>
                <a:lnTo>
                  <a:pt x="84" y="1"/>
                </a:lnTo>
                <a:lnTo>
                  <a:pt x="87" y="2"/>
                </a:lnTo>
                <a:lnTo>
                  <a:pt x="89" y="2"/>
                </a:lnTo>
                <a:lnTo>
                  <a:pt x="92" y="3"/>
                </a:lnTo>
                <a:lnTo>
                  <a:pt x="93" y="4"/>
                </a:lnTo>
                <a:lnTo>
                  <a:pt x="95" y="5"/>
                </a:lnTo>
                <a:lnTo>
                  <a:pt x="96" y="5"/>
                </a:lnTo>
                <a:lnTo>
                  <a:pt x="98" y="5"/>
                </a:lnTo>
                <a:lnTo>
                  <a:pt x="99" y="6"/>
                </a:lnTo>
                <a:lnTo>
                  <a:pt x="100" y="6"/>
                </a:lnTo>
                <a:lnTo>
                  <a:pt x="97" y="7"/>
                </a:lnTo>
                <a:lnTo>
                  <a:pt x="94" y="8"/>
                </a:lnTo>
                <a:lnTo>
                  <a:pt x="89" y="10"/>
                </a:lnTo>
                <a:lnTo>
                  <a:pt x="86" y="11"/>
                </a:lnTo>
                <a:lnTo>
                  <a:pt x="83" y="11"/>
                </a:lnTo>
                <a:lnTo>
                  <a:pt x="77" y="13"/>
                </a:lnTo>
                <a:lnTo>
                  <a:pt x="75" y="14"/>
                </a:lnTo>
                <a:lnTo>
                  <a:pt x="73" y="15"/>
                </a:lnTo>
                <a:lnTo>
                  <a:pt x="70" y="15"/>
                </a:lnTo>
                <a:lnTo>
                  <a:pt x="68" y="16"/>
                </a:lnTo>
                <a:lnTo>
                  <a:pt x="65" y="18"/>
                </a:lnTo>
                <a:lnTo>
                  <a:pt x="62" y="20"/>
                </a:lnTo>
                <a:lnTo>
                  <a:pt x="60" y="23"/>
                </a:lnTo>
                <a:lnTo>
                  <a:pt x="58" y="25"/>
                </a:lnTo>
                <a:lnTo>
                  <a:pt x="56" y="27"/>
                </a:lnTo>
                <a:lnTo>
                  <a:pt x="54" y="29"/>
                </a:lnTo>
                <a:lnTo>
                  <a:pt x="52" y="31"/>
                </a:lnTo>
                <a:lnTo>
                  <a:pt x="50" y="32"/>
                </a:lnTo>
                <a:lnTo>
                  <a:pt x="48" y="33"/>
                </a:lnTo>
                <a:lnTo>
                  <a:pt x="45" y="34"/>
                </a:lnTo>
                <a:lnTo>
                  <a:pt x="42" y="35"/>
                </a:lnTo>
                <a:lnTo>
                  <a:pt x="40" y="36"/>
                </a:lnTo>
                <a:lnTo>
                  <a:pt x="36" y="38"/>
                </a:lnTo>
                <a:lnTo>
                  <a:pt x="32" y="40"/>
                </a:lnTo>
                <a:lnTo>
                  <a:pt x="28" y="42"/>
                </a:lnTo>
                <a:lnTo>
                  <a:pt x="24" y="44"/>
                </a:lnTo>
                <a:lnTo>
                  <a:pt x="19" y="47"/>
                </a:lnTo>
                <a:lnTo>
                  <a:pt x="13" y="51"/>
                </a:lnTo>
                <a:lnTo>
                  <a:pt x="7" y="54"/>
                </a:lnTo>
                <a:lnTo>
                  <a:pt x="0" y="59"/>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0" name="Freeform 132"/>
          <p:cNvSpPr>
            <a:spLocks/>
          </p:cNvSpPr>
          <p:nvPr/>
        </p:nvSpPr>
        <p:spPr bwMode="auto">
          <a:xfrm>
            <a:off x="6153150" y="5694363"/>
            <a:ext cx="144463" cy="85725"/>
          </a:xfrm>
          <a:custGeom>
            <a:avLst/>
            <a:gdLst>
              <a:gd name="T0" fmla="*/ 2147483647 w 91"/>
              <a:gd name="T1" fmla="*/ 2147483647 h 54"/>
              <a:gd name="T2" fmla="*/ 2147483647 w 91"/>
              <a:gd name="T3" fmla="*/ 2147483647 h 54"/>
              <a:gd name="T4" fmla="*/ 2147483647 w 91"/>
              <a:gd name="T5" fmla="*/ 2147483647 h 54"/>
              <a:gd name="T6" fmla="*/ 2147483647 w 91"/>
              <a:gd name="T7" fmla="*/ 0 h 54"/>
              <a:gd name="T8" fmla="*/ 2147483647 w 91"/>
              <a:gd name="T9" fmla="*/ 0 h 54"/>
              <a:gd name="T10" fmla="*/ 2147483647 w 91"/>
              <a:gd name="T11" fmla="*/ 0 h 54"/>
              <a:gd name="T12" fmla="*/ 2147483647 w 91"/>
              <a:gd name="T13" fmla="*/ 0 h 54"/>
              <a:gd name="T14" fmla="*/ 2147483647 w 91"/>
              <a:gd name="T15" fmla="*/ 0 h 54"/>
              <a:gd name="T16" fmla="*/ 2147483647 w 91"/>
              <a:gd name="T17" fmla="*/ 2147483647 h 54"/>
              <a:gd name="T18" fmla="*/ 2147483647 w 91"/>
              <a:gd name="T19" fmla="*/ 2147483647 h 54"/>
              <a:gd name="T20" fmla="*/ 2147483647 w 91"/>
              <a:gd name="T21" fmla="*/ 2147483647 h 54"/>
              <a:gd name="T22" fmla="*/ 2147483647 w 91"/>
              <a:gd name="T23" fmla="*/ 2147483647 h 54"/>
              <a:gd name="T24" fmla="*/ 2147483647 w 91"/>
              <a:gd name="T25" fmla="*/ 2147483647 h 54"/>
              <a:gd name="T26" fmla="*/ 2147483647 w 91"/>
              <a:gd name="T27" fmla="*/ 2147483647 h 54"/>
              <a:gd name="T28" fmla="*/ 2147483647 w 91"/>
              <a:gd name="T29" fmla="*/ 2147483647 h 54"/>
              <a:gd name="T30" fmla="*/ 2147483647 w 91"/>
              <a:gd name="T31" fmla="*/ 2147483647 h 54"/>
              <a:gd name="T32" fmla="*/ 2147483647 w 91"/>
              <a:gd name="T33" fmla="*/ 2147483647 h 54"/>
              <a:gd name="T34" fmla="*/ 2147483647 w 91"/>
              <a:gd name="T35" fmla="*/ 2147483647 h 54"/>
              <a:gd name="T36" fmla="*/ 2147483647 w 91"/>
              <a:gd name="T37" fmla="*/ 2147483647 h 54"/>
              <a:gd name="T38" fmla="*/ 2147483647 w 91"/>
              <a:gd name="T39" fmla="*/ 2147483647 h 54"/>
              <a:gd name="T40" fmla="*/ 2147483647 w 91"/>
              <a:gd name="T41" fmla="*/ 2147483647 h 54"/>
              <a:gd name="T42" fmla="*/ 2147483647 w 91"/>
              <a:gd name="T43" fmla="*/ 2147483647 h 54"/>
              <a:gd name="T44" fmla="*/ 2147483647 w 91"/>
              <a:gd name="T45" fmla="*/ 2147483647 h 54"/>
              <a:gd name="T46" fmla="*/ 2147483647 w 91"/>
              <a:gd name="T47" fmla="*/ 2147483647 h 54"/>
              <a:gd name="T48" fmla="*/ 2147483647 w 91"/>
              <a:gd name="T49" fmla="*/ 2147483647 h 54"/>
              <a:gd name="T50" fmla="*/ 2147483647 w 91"/>
              <a:gd name="T51" fmla="*/ 2147483647 h 54"/>
              <a:gd name="T52" fmla="*/ 2147483647 w 91"/>
              <a:gd name="T53" fmla="*/ 2147483647 h 54"/>
              <a:gd name="T54" fmla="*/ 2147483647 w 91"/>
              <a:gd name="T55" fmla="*/ 2147483647 h 54"/>
              <a:gd name="T56" fmla="*/ 2147483647 w 91"/>
              <a:gd name="T57" fmla="*/ 2147483647 h 54"/>
              <a:gd name="T58" fmla="*/ 2147483647 w 91"/>
              <a:gd name="T59" fmla="*/ 2147483647 h 54"/>
              <a:gd name="T60" fmla="*/ 2147483647 w 91"/>
              <a:gd name="T61" fmla="*/ 2147483647 h 54"/>
              <a:gd name="T62" fmla="*/ 0 w 91"/>
              <a:gd name="T63" fmla="*/ 2147483647 h 54"/>
              <a:gd name="T64" fmla="*/ 0 w 91"/>
              <a:gd name="T65" fmla="*/ 2147483647 h 54"/>
              <a:gd name="T66" fmla="*/ 2147483647 w 91"/>
              <a:gd name="T67" fmla="*/ 2147483647 h 54"/>
              <a:gd name="T68" fmla="*/ 2147483647 w 91"/>
              <a:gd name="T69" fmla="*/ 2147483647 h 54"/>
              <a:gd name="T70" fmla="*/ 2147483647 w 91"/>
              <a:gd name="T71" fmla="*/ 2147483647 h 54"/>
              <a:gd name="T72" fmla="*/ 2147483647 w 91"/>
              <a:gd name="T73" fmla="*/ 2147483647 h 54"/>
              <a:gd name="T74" fmla="*/ 2147483647 w 91"/>
              <a:gd name="T75" fmla="*/ 2147483647 h 54"/>
              <a:gd name="T76" fmla="*/ 2147483647 w 91"/>
              <a:gd name="T77" fmla="*/ 2147483647 h 54"/>
              <a:gd name="T78" fmla="*/ 2147483647 w 91"/>
              <a:gd name="T79" fmla="*/ 2147483647 h 54"/>
              <a:gd name="T80" fmla="*/ 2147483647 w 91"/>
              <a:gd name="T81" fmla="*/ 2147483647 h 54"/>
              <a:gd name="T82" fmla="*/ 2147483647 w 91"/>
              <a:gd name="T83" fmla="*/ 2147483647 h 54"/>
              <a:gd name="T84" fmla="*/ 2147483647 w 91"/>
              <a:gd name="T85" fmla="*/ 2147483647 h 54"/>
              <a:gd name="T86" fmla="*/ 2147483647 w 91"/>
              <a:gd name="T87" fmla="*/ 2147483647 h 54"/>
              <a:gd name="T88" fmla="*/ 2147483647 w 91"/>
              <a:gd name="T89" fmla="*/ 2147483647 h 54"/>
              <a:gd name="T90" fmla="*/ 2147483647 w 91"/>
              <a:gd name="T91" fmla="*/ 2147483647 h 54"/>
              <a:gd name="T92" fmla="*/ 2147483647 w 91"/>
              <a:gd name="T93" fmla="*/ 2147483647 h 54"/>
              <a:gd name="T94" fmla="*/ 2147483647 w 91"/>
              <a:gd name="T95" fmla="*/ 2147483647 h 54"/>
              <a:gd name="T96" fmla="*/ 2147483647 w 91"/>
              <a:gd name="T97" fmla="*/ 2147483647 h 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54"/>
              <a:gd name="T149" fmla="*/ 91 w 91"/>
              <a:gd name="T150" fmla="*/ 54 h 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54">
                <a:moveTo>
                  <a:pt x="90" y="4"/>
                </a:moveTo>
                <a:lnTo>
                  <a:pt x="86" y="2"/>
                </a:lnTo>
                <a:lnTo>
                  <a:pt x="83" y="1"/>
                </a:lnTo>
                <a:lnTo>
                  <a:pt x="79" y="0"/>
                </a:lnTo>
                <a:lnTo>
                  <a:pt x="76" y="0"/>
                </a:lnTo>
                <a:lnTo>
                  <a:pt x="73" y="0"/>
                </a:lnTo>
                <a:lnTo>
                  <a:pt x="71" y="0"/>
                </a:lnTo>
                <a:lnTo>
                  <a:pt x="68" y="0"/>
                </a:lnTo>
                <a:lnTo>
                  <a:pt x="67" y="1"/>
                </a:lnTo>
                <a:lnTo>
                  <a:pt x="65" y="2"/>
                </a:lnTo>
                <a:lnTo>
                  <a:pt x="63" y="4"/>
                </a:lnTo>
                <a:lnTo>
                  <a:pt x="60" y="4"/>
                </a:lnTo>
                <a:lnTo>
                  <a:pt x="58" y="6"/>
                </a:lnTo>
                <a:lnTo>
                  <a:pt x="56" y="7"/>
                </a:lnTo>
                <a:lnTo>
                  <a:pt x="53" y="9"/>
                </a:lnTo>
                <a:lnTo>
                  <a:pt x="51" y="11"/>
                </a:lnTo>
                <a:lnTo>
                  <a:pt x="48" y="13"/>
                </a:lnTo>
                <a:lnTo>
                  <a:pt x="45" y="15"/>
                </a:lnTo>
                <a:lnTo>
                  <a:pt x="42" y="18"/>
                </a:lnTo>
                <a:lnTo>
                  <a:pt x="38" y="21"/>
                </a:lnTo>
                <a:lnTo>
                  <a:pt x="35" y="24"/>
                </a:lnTo>
                <a:lnTo>
                  <a:pt x="31" y="28"/>
                </a:lnTo>
                <a:lnTo>
                  <a:pt x="27" y="31"/>
                </a:lnTo>
                <a:lnTo>
                  <a:pt x="23" y="34"/>
                </a:lnTo>
                <a:lnTo>
                  <a:pt x="19" y="38"/>
                </a:lnTo>
                <a:lnTo>
                  <a:pt x="15" y="40"/>
                </a:lnTo>
                <a:lnTo>
                  <a:pt x="12" y="43"/>
                </a:lnTo>
                <a:lnTo>
                  <a:pt x="8" y="46"/>
                </a:lnTo>
                <a:lnTo>
                  <a:pt x="6" y="49"/>
                </a:lnTo>
                <a:lnTo>
                  <a:pt x="3" y="50"/>
                </a:lnTo>
                <a:lnTo>
                  <a:pt x="1" y="51"/>
                </a:lnTo>
                <a:lnTo>
                  <a:pt x="0" y="52"/>
                </a:lnTo>
                <a:lnTo>
                  <a:pt x="0" y="53"/>
                </a:lnTo>
                <a:lnTo>
                  <a:pt x="8" y="49"/>
                </a:lnTo>
                <a:lnTo>
                  <a:pt x="14" y="46"/>
                </a:lnTo>
                <a:lnTo>
                  <a:pt x="22" y="42"/>
                </a:lnTo>
                <a:lnTo>
                  <a:pt x="28" y="39"/>
                </a:lnTo>
                <a:lnTo>
                  <a:pt x="35" y="35"/>
                </a:lnTo>
                <a:lnTo>
                  <a:pt x="41" y="32"/>
                </a:lnTo>
                <a:lnTo>
                  <a:pt x="47" y="29"/>
                </a:lnTo>
                <a:lnTo>
                  <a:pt x="53" y="26"/>
                </a:lnTo>
                <a:lnTo>
                  <a:pt x="58" y="23"/>
                </a:lnTo>
                <a:lnTo>
                  <a:pt x="63" y="21"/>
                </a:lnTo>
                <a:lnTo>
                  <a:pt x="67" y="18"/>
                </a:lnTo>
                <a:lnTo>
                  <a:pt x="70" y="16"/>
                </a:lnTo>
                <a:lnTo>
                  <a:pt x="73" y="14"/>
                </a:lnTo>
                <a:lnTo>
                  <a:pt x="75" y="13"/>
                </a:lnTo>
                <a:lnTo>
                  <a:pt x="77" y="13"/>
                </a:lnTo>
                <a:lnTo>
                  <a:pt x="90" y="4"/>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1" name="Freeform 133"/>
          <p:cNvSpPr>
            <a:spLocks/>
          </p:cNvSpPr>
          <p:nvPr/>
        </p:nvSpPr>
        <p:spPr bwMode="auto">
          <a:xfrm>
            <a:off x="5821363" y="5770563"/>
            <a:ext cx="469900" cy="411162"/>
          </a:xfrm>
          <a:custGeom>
            <a:avLst/>
            <a:gdLst>
              <a:gd name="T0" fmla="*/ 2147483647 w 296"/>
              <a:gd name="T1" fmla="*/ 2147483647 h 259"/>
              <a:gd name="T2" fmla="*/ 2147483647 w 296"/>
              <a:gd name="T3" fmla="*/ 2147483647 h 259"/>
              <a:gd name="T4" fmla="*/ 2147483647 w 296"/>
              <a:gd name="T5" fmla="*/ 2147483647 h 259"/>
              <a:gd name="T6" fmla="*/ 2147483647 w 296"/>
              <a:gd name="T7" fmla="*/ 2147483647 h 259"/>
              <a:gd name="T8" fmla="*/ 2147483647 w 296"/>
              <a:gd name="T9" fmla="*/ 2147483647 h 259"/>
              <a:gd name="T10" fmla="*/ 2147483647 w 296"/>
              <a:gd name="T11" fmla="*/ 2147483647 h 259"/>
              <a:gd name="T12" fmla="*/ 2147483647 w 296"/>
              <a:gd name="T13" fmla="*/ 2147483647 h 259"/>
              <a:gd name="T14" fmla="*/ 2147483647 w 296"/>
              <a:gd name="T15" fmla="*/ 2147483647 h 259"/>
              <a:gd name="T16" fmla="*/ 2147483647 w 296"/>
              <a:gd name="T17" fmla="*/ 2147483647 h 259"/>
              <a:gd name="T18" fmla="*/ 2147483647 w 296"/>
              <a:gd name="T19" fmla="*/ 2147483647 h 259"/>
              <a:gd name="T20" fmla="*/ 2147483647 w 296"/>
              <a:gd name="T21" fmla="*/ 2147483647 h 259"/>
              <a:gd name="T22" fmla="*/ 2147483647 w 296"/>
              <a:gd name="T23" fmla="*/ 2147483647 h 259"/>
              <a:gd name="T24" fmla="*/ 2147483647 w 296"/>
              <a:gd name="T25" fmla="*/ 2147483647 h 259"/>
              <a:gd name="T26" fmla="*/ 2147483647 w 296"/>
              <a:gd name="T27" fmla="*/ 2147483647 h 259"/>
              <a:gd name="T28" fmla="*/ 2147483647 w 296"/>
              <a:gd name="T29" fmla="*/ 2147483647 h 259"/>
              <a:gd name="T30" fmla="*/ 2147483647 w 296"/>
              <a:gd name="T31" fmla="*/ 2147483647 h 259"/>
              <a:gd name="T32" fmla="*/ 2147483647 w 296"/>
              <a:gd name="T33" fmla="*/ 2147483647 h 259"/>
              <a:gd name="T34" fmla="*/ 2147483647 w 296"/>
              <a:gd name="T35" fmla="*/ 2147483647 h 259"/>
              <a:gd name="T36" fmla="*/ 2147483647 w 296"/>
              <a:gd name="T37" fmla="*/ 2147483647 h 259"/>
              <a:gd name="T38" fmla="*/ 2147483647 w 296"/>
              <a:gd name="T39" fmla="*/ 2147483647 h 259"/>
              <a:gd name="T40" fmla="*/ 2147483647 w 296"/>
              <a:gd name="T41" fmla="*/ 2147483647 h 259"/>
              <a:gd name="T42" fmla="*/ 2147483647 w 296"/>
              <a:gd name="T43" fmla="*/ 2147483647 h 259"/>
              <a:gd name="T44" fmla="*/ 2147483647 w 296"/>
              <a:gd name="T45" fmla="*/ 2147483647 h 259"/>
              <a:gd name="T46" fmla="*/ 2147483647 w 296"/>
              <a:gd name="T47" fmla="*/ 2147483647 h 259"/>
              <a:gd name="T48" fmla="*/ 2147483647 w 296"/>
              <a:gd name="T49" fmla="*/ 2147483647 h 259"/>
              <a:gd name="T50" fmla="*/ 2147483647 w 296"/>
              <a:gd name="T51" fmla="*/ 0 h 259"/>
              <a:gd name="T52" fmla="*/ 2147483647 w 296"/>
              <a:gd name="T53" fmla="*/ 2147483647 h 259"/>
              <a:gd name="T54" fmla="*/ 2147483647 w 296"/>
              <a:gd name="T55" fmla="*/ 2147483647 h 259"/>
              <a:gd name="T56" fmla="*/ 2147483647 w 296"/>
              <a:gd name="T57" fmla="*/ 2147483647 h 259"/>
              <a:gd name="T58" fmla="*/ 2147483647 w 296"/>
              <a:gd name="T59" fmla="*/ 2147483647 h 259"/>
              <a:gd name="T60" fmla="*/ 2147483647 w 296"/>
              <a:gd name="T61" fmla="*/ 2147483647 h 259"/>
              <a:gd name="T62" fmla="*/ 2147483647 w 296"/>
              <a:gd name="T63" fmla="*/ 2147483647 h 259"/>
              <a:gd name="T64" fmla="*/ 2147483647 w 296"/>
              <a:gd name="T65" fmla="*/ 2147483647 h 259"/>
              <a:gd name="T66" fmla="*/ 2147483647 w 296"/>
              <a:gd name="T67" fmla="*/ 2147483647 h 259"/>
              <a:gd name="T68" fmla="*/ 2147483647 w 296"/>
              <a:gd name="T69" fmla="*/ 2147483647 h 259"/>
              <a:gd name="T70" fmla="*/ 2147483647 w 296"/>
              <a:gd name="T71" fmla="*/ 2147483647 h 259"/>
              <a:gd name="T72" fmla="*/ 2147483647 w 296"/>
              <a:gd name="T73" fmla="*/ 2147483647 h 259"/>
              <a:gd name="T74" fmla="*/ 2147483647 w 296"/>
              <a:gd name="T75" fmla="*/ 2147483647 h 259"/>
              <a:gd name="T76" fmla="*/ 2147483647 w 296"/>
              <a:gd name="T77" fmla="*/ 2147483647 h 259"/>
              <a:gd name="T78" fmla="*/ 2147483647 w 296"/>
              <a:gd name="T79" fmla="*/ 2147483647 h 259"/>
              <a:gd name="T80" fmla="*/ 2147483647 w 296"/>
              <a:gd name="T81" fmla="*/ 2147483647 h 259"/>
              <a:gd name="T82" fmla="*/ 2147483647 w 296"/>
              <a:gd name="T83" fmla="*/ 2147483647 h 259"/>
              <a:gd name="T84" fmla="*/ 2147483647 w 296"/>
              <a:gd name="T85" fmla="*/ 2147483647 h 259"/>
              <a:gd name="T86" fmla="*/ 2147483647 w 296"/>
              <a:gd name="T87" fmla="*/ 2147483647 h 259"/>
              <a:gd name="T88" fmla="*/ 2147483647 w 296"/>
              <a:gd name="T89" fmla="*/ 2147483647 h 259"/>
              <a:gd name="T90" fmla="*/ 2147483647 w 296"/>
              <a:gd name="T91" fmla="*/ 2147483647 h 259"/>
              <a:gd name="T92" fmla="*/ 2147483647 w 296"/>
              <a:gd name="T93" fmla="*/ 2147483647 h 259"/>
              <a:gd name="T94" fmla="*/ 2147483647 w 296"/>
              <a:gd name="T95" fmla="*/ 2147483647 h 259"/>
              <a:gd name="T96" fmla="*/ 2147483647 w 296"/>
              <a:gd name="T97" fmla="*/ 2147483647 h 259"/>
              <a:gd name="T98" fmla="*/ 2147483647 w 296"/>
              <a:gd name="T99" fmla="*/ 2147483647 h 259"/>
              <a:gd name="T100" fmla="*/ 2147483647 w 296"/>
              <a:gd name="T101" fmla="*/ 2147483647 h 259"/>
              <a:gd name="T102" fmla="*/ 2147483647 w 296"/>
              <a:gd name="T103" fmla="*/ 2147483647 h 259"/>
              <a:gd name="T104" fmla="*/ 2147483647 w 296"/>
              <a:gd name="T105" fmla="*/ 2147483647 h 259"/>
              <a:gd name="T106" fmla="*/ 2147483647 w 296"/>
              <a:gd name="T107" fmla="*/ 2147483647 h 259"/>
              <a:gd name="T108" fmla="*/ 2147483647 w 296"/>
              <a:gd name="T109" fmla="*/ 2147483647 h 259"/>
              <a:gd name="T110" fmla="*/ 2147483647 w 296"/>
              <a:gd name="T111" fmla="*/ 2147483647 h 259"/>
              <a:gd name="T112" fmla="*/ 2147483647 w 296"/>
              <a:gd name="T113" fmla="*/ 2147483647 h 259"/>
              <a:gd name="T114" fmla="*/ 2147483647 w 296"/>
              <a:gd name="T115" fmla="*/ 2147483647 h 2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6"/>
              <a:gd name="T175" fmla="*/ 0 h 259"/>
              <a:gd name="T176" fmla="*/ 296 w 296"/>
              <a:gd name="T177" fmla="*/ 259 h 2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6" h="259">
                <a:moveTo>
                  <a:pt x="26" y="258"/>
                </a:moveTo>
                <a:lnTo>
                  <a:pt x="30" y="255"/>
                </a:lnTo>
                <a:lnTo>
                  <a:pt x="35" y="250"/>
                </a:lnTo>
                <a:lnTo>
                  <a:pt x="40" y="245"/>
                </a:lnTo>
                <a:lnTo>
                  <a:pt x="46" y="239"/>
                </a:lnTo>
                <a:lnTo>
                  <a:pt x="53" y="234"/>
                </a:lnTo>
                <a:lnTo>
                  <a:pt x="60" y="227"/>
                </a:lnTo>
                <a:lnTo>
                  <a:pt x="67" y="220"/>
                </a:lnTo>
                <a:lnTo>
                  <a:pt x="74" y="214"/>
                </a:lnTo>
                <a:lnTo>
                  <a:pt x="81" y="207"/>
                </a:lnTo>
                <a:lnTo>
                  <a:pt x="89" y="200"/>
                </a:lnTo>
                <a:lnTo>
                  <a:pt x="96" y="194"/>
                </a:lnTo>
                <a:lnTo>
                  <a:pt x="103" y="189"/>
                </a:lnTo>
                <a:lnTo>
                  <a:pt x="109" y="183"/>
                </a:lnTo>
                <a:lnTo>
                  <a:pt x="115" y="178"/>
                </a:lnTo>
                <a:lnTo>
                  <a:pt x="120" y="174"/>
                </a:lnTo>
                <a:lnTo>
                  <a:pt x="124" y="171"/>
                </a:lnTo>
                <a:lnTo>
                  <a:pt x="127" y="169"/>
                </a:lnTo>
                <a:lnTo>
                  <a:pt x="131" y="167"/>
                </a:lnTo>
                <a:lnTo>
                  <a:pt x="135" y="165"/>
                </a:lnTo>
                <a:lnTo>
                  <a:pt x="138" y="164"/>
                </a:lnTo>
                <a:lnTo>
                  <a:pt x="141" y="163"/>
                </a:lnTo>
                <a:lnTo>
                  <a:pt x="145" y="162"/>
                </a:lnTo>
                <a:lnTo>
                  <a:pt x="148" y="161"/>
                </a:lnTo>
                <a:lnTo>
                  <a:pt x="151" y="160"/>
                </a:lnTo>
                <a:lnTo>
                  <a:pt x="155" y="158"/>
                </a:lnTo>
                <a:lnTo>
                  <a:pt x="158" y="157"/>
                </a:lnTo>
                <a:lnTo>
                  <a:pt x="162" y="155"/>
                </a:lnTo>
                <a:lnTo>
                  <a:pt x="166" y="153"/>
                </a:lnTo>
                <a:lnTo>
                  <a:pt x="169" y="151"/>
                </a:lnTo>
                <a:lnTo>
                  <a:pt x="172" y="149"/>
                </a:lnTo>
                <a:lnTo>
                  <a:pt x="176" y="146"/>
                </a:lnTo>
                <a:lnTo>
                  <a:pt x="181" y="141"/>
                </a:lnTo>
                <a:lnTo>
                  <a:pt x="185" y="137"/>
                </a:lnTo>
                <a:lnTo>
                  <a:pt x="189" y="133"/>
                </a:lnTo>
                <a:lnTo>
                  <a:pt x="192" y="129"/>
                </a:lnTo>
                <a:lnTo>
                  <a:pt x="195" y="126"/>
                </a:lnTo>
                <a:lnTo>
                  <a:pt x="197" y="122"/>
                </a:lnTo>
                <a:lnTo>
                  <a:pt x="200" y="119"/>
                </a:lnTo>
                <a:lnTo>
                  <a:pt x="202" y="116"/>
                </a:lnTo>
                <a:lnTo>
                  <a:pt x="204" y="113"/>
                </a:lnTo>
                <a:lnTo>
                  <a:pt x="205" y="110"/>
                </a:lnTo>
                <a:lnTo>
                  <a:pt x="207" y="108"/>
                </a:lnTo>
                <a:lnTo>
                  <a:pt x="209" y="106"/>
                </a:lnTo>
                <a:lnTo>
                  <a:pt x="210" y="103"/>
                </a:lnTo>
                <a:lnTo>
                  <a:pt x="212" y="100"/>
                </a:lnTo>
                <a:lnTo>
                  <a:pt x="214" y="97"/>
                </a:lnTo>
                <a:lnTo>
                  <a:pt x="216" y="94"/>
                </a:lnTo>
                <a:lnTo>
                  <a:pt x="219" y="91"/>
                </a:lnTo>
                <a:lnTo>
                  <a:pt x="221" y="88"/>
                </a:lnTo>
                <a:lnTo>
                  <a:pt x="223" y="84"/>
                </a:lnTo>
                <a:lnTo>
                  <a:pt x="225" y="81"/>
                </a:lnTo>
                <a:lnTo>
                  <a:pt x="229" y="74"/>
                </a:lnTo>
                <a:lnTo>
                  <a:pt x="232" y="70"/>
                </a:lnTo>
                <a:lnTo>
                  <a:pt x="234" y="67"/>
                </a:lnTo>
                <a:lnTo>
                  <a:pt x="236" y="64"/>
                </a:lnTo>
                <a:lnTo>
                  <a:pt x="237" y="61"/>
                </a:lnTo>
                <a:lnTo>
                  <a:pt x="239" y="58"/>
                </a:lnTo>
                <a:lnTo>
                  <a:pt x="241" y="55"/>
                </a:lnTo>
                <a:lnTo>
                  <a:pt x="243" y="52"/>
                </a:lnTo>
                <a:lnTo>
                  <a:pt x="244" y="49"/>
                </a:lnTo>
                <a:lnTo>
                  <a:pt x="246" y="47"/>
                </a:lnTo>
                <a:lnTo>
                  <a:pt x="247" y="45"/>
                </a:lnTo>
                <a:lnTo>
                  <a:pt x="249" y="44"/>
                </a:lnTo>
                <a:lnTo>
                  <a:pt x="250" y="42"/>
                </a:lnTo>
                <a:lnTo>
                  <a:pt x="252" y="40"/>
                </a:lnTo>
                <a:lnTo>
                  <a:pt x="254" y="37"/>
                </a:lnTo>
                <a:lnTo>
                  <a:pt x="256" y="35"/>
                </a:lnTo>
                <a:lnTo>
                  <a:pt x="262" y="29"/>
                </a:lnTo>
                <a:lnTo>
                  <a:pt x="265" y="26"/>
                </a:lnTo>
                <a:lnTo>
                  <a:pt x="269" y="23"/>
                </a:lnTo>
                <a:lnTo>
                  <a:pt x="271" y="21"/>
                </a:lnTo>
                <a:lnTo>
                  <a:pt x="274" y="18"/>
                </a:lnTo>
                <a:lnTo>
                  <a:pt x="278" y="15"/>
                </a:lnTo>
                <a:lnTo>
                  <a:pt x="282" y="12"/>
                </a:lnTo>
                <a:lnTo>
                  <a:pt x="285" y="9"/>
                </a:lnTo>
                <a:lnTo>
                  <a:pt x="292" y="3"/>
                </a:lnTo>
                <a:lnTo>
                  <a:pt x="295" y="0"/>
                </a:lnTo>
                <a:lnTo>
                  <a:pt x="292" y="2"/>
                </a:lnTo>
                <a:lnTo>
                  <a:pt x="289" y="4"/>
                </a:lnTo>
                <a:lnTo>
                  <a:pt x="285" y="6"/>
                </a:lnTo>
                <a:lnTo>
                  <a:pt x="281" y="8"/>
                </a:lnTo>
                <a:lnTo>
                  <a:pt x="278" y="10"/>
                </a:lnTo>
                <a:lnTo>
                  <a:pt x="274" y="13"/>
                </a:lnTo>
                <a:lnTo>
                  <a:pt x="270" y="16"/>
                </a:lnTo>
                <a:lnTo>
                  <a:pt x="266" y="20"/>
                </a:lnTo>
                <a:lnTo>
                  <a:pt x="262" y="22"/>
                </a:lnTo>
                <a:lnTo>
                  <a:pt x="258" y="26"/>
                </a:lnTo>
                <a:lnTo>
                  <a:pt x="254" y="30"/>
                </a:lnTo>
                <a:lnTo>
                  <a:pt x="249" y="34"/>
                </a:lnTo>
                <a:lnTo>
                  <a:pt x="245" y="38"/>
                </a:lnTo>
                <a:lnTo>
                  <a:pt x="240" y="42"/>
                </a:lnTo>
                <a:lnTo>
                  <a:pt x="236" y="46"/>
                </a:lnTo>
                <a:lnTo>
                  <a:pt x="231" y="51"/>
                </a:lnTo>
                <a:lnTo>
                  <a:pt x="227" y="55"/>
                </a:lnTo>
                <a:lnTo>
                  <a:pt x="223" y="59"/>
                </a:lnTo>
                <a:lnTo>
                  <a:pt x="221" y="63"/>
                </a:lnTo>
                <a:lnTo>
                  <a:pt x="218" y="66"/>
                </a:lnTo>
                <a:lnTo>
                  <a:pt x="215" y="70"/>
                </a:lnTo>
                <a:lnTo>
                  <a:pt x="213" y="74"/>
                </a:lnTo>
                <a:lnTo>
                  <a:pt x="211" y="78"/>
                </a:lnTo>
                <a:lnTo>
                  <a:pt x="209" y="82"/>
                </a:lnTo>
                <a:lnTo>
                  <a:pt x="207" y="85"/>
                </a:lnTo>
                <a:lnTo>
                  <a:pt x="206" y="89"/>
                </a:lnTo>
                <a:lnTo>
                  <a:pt x="204" y="93"/>
                </a:lnTo>
                <a:lnTo>
                  <a:pt x="203" y="96"/>
                </a:lnTo>
                <a:lnTo>
                  <a:pt x="202" y="99"/>
                </a:lnTo>
                <a:lnTo>
                  <a:pt x="200" y="103"/>
                </a:lnTo>
                <a:lnTo>
                  <a:pt x="199" y="105"/>
                </a:lnTo>
                <a:lnTo>
                  <a:pt x="198" y="108"/>
                </a:lnTo>
                <a:lnTo>
                  <a:pt x="196" y="111"/>
                </a:lnTo>
                <a:lnTo>
                  <a:pt x="194" y="114"/>
                </a:lnTo>
                <a:lnTo>
                  <a:pt x="191" y="118"/>
                </a:lnTo>
                <a:lnTo>
                  <a:pt x="187" y="122"/>
                </a:lnTo>
                <a:lnTo>
                  <a:pt x="182" y="127"/>
                </a:lnTo>
                <a:lnTo>
                  <a:pt x="178" y="131"/>
                </a:lnTo>
                <a:lnTo>
                  <a:pt x="173" y="135"/>
                </a:lnTo>
                <a:lnTo>
                  <a:pt x="168" y="139"/>
                </a:lnTo>
                <a:lnTo>
                  <a:pt x="163" y="143"/>
                </a:lnTo>
                <a:lnTo>
                  <a:pt x="157" y="147"/>
                </a:lnTo>
                <a:lnTo>
                  <a:pt x="152" y="150"/>
                </a:lnTo>
                <a:lnTo>
                  <a:pt x="146" y="152"/>
                </a:lnTo>
                <a:lnTo>
                  <a:pt x="141" y="154"/>
                </a:lnTo>
                <a:lnTo>
                  <a:pt x="136" y="156"/>
                </a:lnTo>
                <a:lnTo>
                  <a:pt x="131" y="157"/>
                </a:lnTo>
                <a:lnTo>
                  <a:pt x="127" y="157"/>
                </a:lnTo>
                <a:lnTo>
                  <a:pt x="123" y="158"/>
                </a:lnTo>
                <a:lnTo>
                  <a:pt x="119" y="159"/>
                </a:lnTo>
                <a:lnTo>
                  <a:pt x="113" y="162"/>
                </a:lnTo>
                <a:lnTo>
                  <a:pt x="107" y="165"/>
                </a:lnTo>
                <a:lnTo>
                  <a:pt x="101" y="168"/>
                </a:lnTo>
                <a:lnTo>
                  <a:pt x="95" y="172"/>
                </a:lnTo>
                <a:lnTo>
                  <a:pt x="88" y="177"/>
                </a:lnTo>
                <a:lnTo>
                  <a:pt x="81" y="181"/>
                </a:lnTo>
                <a:lnTo>
                  <a:pt x="75" y="186"/>
                </a:lnTo>
                <a:lnTo>
                  <a:pt x="70" y="191"/>
                </a:lnTo>
                <a:lnTo>
                  <a:pt x="64" y="194"/>
                </a:lnTo>
                <a:lnTo>
                  <a:pt x="58" y="199"/>
                </a:lnTo>
                <a:lnTo>
                  <a:pt x="53" y="203"/>
                </a:lnTo>
                <a:lnTo>
                  <a:pt x="49" y="206"/>
                </a:lnTo>
                <a:lnTo>
                  <a:pt x="46" y="209"/>
                </a:lnTo>
                <a:lnTo>
                  <a:pt x="43" y="211"/>
                </a:lnTo>
                <a:lnTo>
                  <a:pt x="41" y="213"/>
                </a:lnTo>
                <a:lnTo>
                  <a:pt x="38" y="214"/>
                </a:lnTo>
                <a:lnTo>
                  <a:pt x="35" y="215"/>
                </a:lnTo>
                <a:lnTo>
                  <a:pt x="33" y="215"/>
                </a:lnTo>
                <a:lnTo>
                  <a:pt x="30" y="215"/>
                </a:lnTo>
                <a:lnTo>
                  <a:pt x="27" y="215"/>
                </a:lnTo>
                <a:lnTo>
                  <a:pt x="25" y="213"/>
                </a:lnTo>
                <a:lnTo>
                  <a:pt x="22" y="211"/>
                </a:lnTo>
                <a:lnTo>
                  <a:pt x="19" y="208"/>
                </a:lnTo>
                <a:lnTo>
                  <a:pt x="16" y="205"/>
                </a:lnTo>
                <a:lnTo>
                  <a:pt x="13" y="200"/>
                </a:lnTo>
                <a:lnTo>
                  <a:pt x="11" y="196"/>
                </a:lnTo>
                <a:lnTo>
                  <a:pt x="8" y="191"/>
                </a:lnTo>
                <a:lnTo>
                  <a:pt x="5" y="184"/>
                </a:lnTo>
                <a:lnTo>
                  <a:pt x="2" y="176"/>
                </a:lnTo>
                <a:lnTo>
                  <a:pt x="0" y="168"/>
                </a:lnTo>
                <a:lnTo>
                  <a:pt x="1" y="177"/>
                </a:lnTo>
                <a:lnTo>
                  <a:pt x="3" y="185"/>
                </a:lnTo>
                <a:lnTo>
                  <a:pt x="4" y="193"/>
                </a:lnTo>
                <a:lnTo>
                  <a:pt x="6" y="199"/>
                </a:lnTo>
                <a:lnTo>
                  <a:pt x="8" y="206"/>
                </a:lnTo>
                <a:lnTo>
                  <a:pt x="10" y="213"/>
                </a:lnTo>
                <a:lnTo>
                  <a:pt x="12" y="219"/>
                </a:lnTo>
                <a:lnTo>
                  <a:pt x="14" y="225"/>
                </a:lnTo>
                <a:lnTo>
                  <a:pt x="15" y="230"/>
                </a:lnTo>
                <a:lnTo>
                  <a:pt x="17" y="235"/>
                </a:lnTo>
                <a:lnTo>
                  <a:pt x="19" y="239"/>
                </a:lnTo>
                <a:lnTo>
                  <a:pt x="21" y="243"/>
                </a:lnTo>
                <a:lnTo>
                  <a:pt x="23" y="248"/>
                </a:lnTo>
                <a:lnTo>
                  <a:pt x="24" y="251"/>
                </a:lnTo>
                <a:lnTo>
                  <a:pt x="25" y="255"/>
                </a:lnTo>
                <a:lnTo>
                  <a:pt x="26" y="258"/>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2" name="Freeform 134"/>
          <p:cNvSpPr>
            <a:spLocks/>
          </p:cNvSpPr>
          <p:nvPr/>
        </p:nvSpPr>
        <p:spPr bwMode="auto">
          <a:xfrm>
            <a:off x="5864225" y="5770563"/>
            <a:ext cx="436563" cy="420687"/>
          </a:xfrm>
          <a:custGeom>
            <a:avLst/>
            <a:gdLst>
              <a:gd name="T0" fmla="*/ 2147483647 w 275"/>
              <a:gd name="T1" fmla="*/ 2147483647 h 265"/>
              <a:gd name="T2" fmla="*/ 2147483647 w 275"/>
              <a:gd name="T3" fmla="*/ 2147483647 h 265"/>
              <a:gd name="T4" fmla="*/ 2147483647 w 275"/>
              <a:gd name="T5" fmla="*/ 2147483647 h 265"/>
              <a:gd name="T6" fmla="*/ 2147483647 w 275"/>
              <a:gd name="T7" fmla="*/ 2147483647 h 265"/>
              <a:gd name="T8" fmla="*/ 2147483647 w 275"/>
              <a:gd name="T9" fmla="*/ 2147483647 h 265"/>
              <a:gd name="T10" fmla="*/ 2147483647 w 275"/>
              <a:gd name="T11" fmla="*/ 2147483647 h 265"/>
              <a:gd name="T12" fmla="*/ 2147483647 w 275"/>
              <a:gd name="T13" fmla="*/ 2147483647 h 265"/>
              <a:gd name="T14" fmla="*/ 2147483647 w 275"/>
              <a:gd name="T15" fmla="*/ 2147483647 h 265"/>
              <a:gd name="T16" fmla="*/ 2147483647 w 275"/>
              <a:gd name="T17" fmla="*/ 2147483647 h 265"/>
              <a:gd name="T18" fmla="*/ 2147483647 w 275"/>
              <a:gd name="T19" fmla="*/ 2147483647 h 265"/>
              <a:gd name="T20" fmla="*/ 2147483647 w 275"/>
              <a:gd name="T21" fmla="*/ 2147483647 h 265"/>
              <a:gd name="T22" fmla="*/ 2147483647 w 275"/>
              <a:gd name="T23" fmla="*/ 2147483647 h 265"/>
              <a:gd name="T24" fmla="*/ 2147483647 w 275"/>
              <a:gd name="T25" fmla="*/ 2147483647 h 265"/>
              <a:gd name="T26" fmla="*/ 2147483647 w 275"/>
              <a:gd name="T27" fmla="*/ 2147483647 h 265"/>
              <a:gd name="T28" fmla="*/ 2147483647 w 275"/>
              <a:gd name="T29" fmla="*/ 2147483647 h 265"/>
              <a:gd name="T30" fmla="*/ 2147483647 w 275"/>
              <a:gd name="T31" fmla="*/ 2147483647 h 265"/>
              <a:gd name="T32" fmla="*/ 2147483647 w 275"/>
              <a:gd name="T33" fmla="*/ 2147483647 h 265"/>
              <a:gd name="T34" fmla="*/ 2147483647 w 275"/>
              <a:gd name="T35" fmla="*/ 2147483647 h 265"/>
              <a:gd name="T36" fmla="*/ 2147483647 w 275"/>
              <a:gd name="T37" fmla="*/ 2147483647 h 265"/>
              <a:gd name="T38" fmla="*/ 2147483647 w 275"/>
              <a:gd name="T39" fmla="*/ 2147483647 h 265"/>
              <a:gd name="T40" fmla="*/ 2147483647 w 275"/>
              <a:gd name="T41" fmla="*/ 2147483647 h 265"/>
              <a:gd name="T42" fmla="*/ 2147483647 w 275"/>
              <a:gd name="T43" fmla="*/ 2147483647 h 265"/>
              <a:gd name="T44" fmla="*/ 2147483647 w 275"/>
              <a:gd name="T45" fmla="*/ 2147483647 h 265"/>
              <a:gd name="T46" fmla="*/ 2147483647 w 275"/>
              <a:gd name="T47" fmla="*/ 2147483647 h 265"/>
              <a:gd name="T48" fmla="*/ 2147483647 w 275"/>
              <a:gd name="T49" fmla="*/ 2147483647 h 265"/>
              <a:gd name="T50" fmla="*/ 2147483647 w 275"/>
              <a:gd name="T51" fmla="*/ 2147483647 h 265"/>
              <a:gd name="T52" fmla="*/ 2147483647 w 275"/>
              <a:gd name="T53" fmla="*/ 2147483647 h 265"/>
              <a:gd name="T54" fmla="*/ 2147483647 w 275"/>
              <a:gd name="T55" fmla="*/ 2147483647 h 265"/>
              <a:gd name="T56" fmla="*/ 2147483647 w 275"/>
              <a:gd name="T57" fmla="*/ 2147483647 h 265"/>
              <a:gd name="T58" fmla="*/ 2147483647 w 275"/>
              <a:gd name="T59" fmla="*/ 2147483647 h 265"/>
              <a:gd name="T60" fmla="*/ 2147483647 w 275"/>
              <a:gd name="T61" fmla="*/ 2147483647 h 265"/>
              <a:gd name="T62" fmla="*/ 2147483647 w 275"/>
              <a:gd name="T63" fmla="*/ 2147483647 h 265"/>
              <a:gd name="T64" fmla="*/ 2147483647 w 275"/>
              <a:gd name="T65" fmla="*/ 2147483647 h 265"/>
              <a:gd name="T66" fmla="*/ 2147483647 w 275"/>
              <a:gd name="T67" fmla="*/ 2147483647 h 265"/>
              <a:gd name="T68" fmla="*/ 2147483647 w 275"/>
              <a:gd name="T69" fmla="*/ 2147483647 h 265"/>
              <a:gd name="T70" fmla="*/ 2147483647 w 275"/>
              <a:gd name="T71" fmla="*/ 2147483647 h 265"/>
              <a:gd name="T72" fmla="*/ 2147483647 w 275"/>
              <a:gd name="T73" fmla="*/ 2147483647 h 265"/>
              <a:gd name="T74" fmla="*/ 2147483647 w 275"/>
              <a:gd name="T75" fmla="*/ 2147483647 h 265"/>
              <a:gd name="T76" fmla="*/ 2147483647 w 275"/>
              <a:gd name="T77" fmla="*/ 2147483647 h 265"/>
              <a:gd name="T78" fmla="*/ 2147483647 w 275"/>
              <a:gd name="T79" fmla="*/ 2147483647 h 2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5"/>
              <a:gd name="T121" fmla="*/ 0 h 265"/>
              <a:gd name="T122" fmla="*/ 275 w 275"/>
              <a:gd name="T123" fmla="*/ 265 h 2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5" h="265">
                <a:moveTo>
                  <a:pt x="274" y="0"/>
                </a:moveTo>
                <a:lnTo>
                  <a:pt x="271" y="3"/>
                </a:lnTo>
                <a:lnTo>
                  <a:pt x="268" y="6"/>
                </a:lnTo>
                <a:lnTo>
                  <a:pt x="264" y="9"/>
                </a:lnTo>
                <a:lnTo>
                  <a:pt x="261" y="12"/>
                </a:lnTo>
                <a:lnTo>
                  <a:pt x="257" y="15"/>
                </a:lnTo>
                <a:lnTo>
                  <a:pt x="253" y="18"/>
                </a:lnTo>
                <a:lnTo>
                  <a:pt x="250" y="21"/>
                </a:lnTo>
                <a:lnTo>
                  <a:pt x="247" y="24"/>
                </a:lnTo>
                <a:lnTo>
                  <a:pt x="243" y="27"/>
                </a:lnTo>
                <a:lnTo>
                  <a:pt x="240" y="30"/>
                </a:lnTo>
                <a:lnTo>
                  <a:pt x="237" y="33"/>
                </a:lnTo>
                <a:lnTo>
                  <a:pt x="234" y="36"/>
                </a:lnTo>
                <a:lnTo>
                  <a:pt x="232" y="38"/>
                </a:lnTo>
                <a:lnTo>
                  <a:pt x="230" y="41"/>
                </a:lnTo>
                <a:lnTo>
                  <a:pt x="228" y="43"/>
                </a:lnTo>
                <a:lnTo>
                  <a:pt x="227" y="45"/>
                </a:lnTo>
                <a:lnTo>
                  <a:pt x="225" y="46"/>
                </a:lnTo>
                <a:lnTo>
                  <a:pt x="224" y="48"/>
                </a:lnTo>
                <a:lnTo>
                  <a:pt x="222" y="50"/>
                </a:lnTo>
                <a:lnTo>
                  <a:pt x="221" y="53"/>
                </a:lnTo>
                <a:lnTo>
                  <a:pt x="219" y="56"/>
                </a:lnTo>
                <a:lnTo>
                  <a:pt x="217" y="59"/>
                </a:lnTo>
                <a:lnTo>
                  <a:pt x="215" y="62"/>
                </a:lnTo>
                <a:lnTo>
                  <a:pt x="214" y="65"/>
                </a:lnTo>
                <a:lnTo>
                  <a:pt x="212" y="69"/>
                </a:lnTo>
                <a:lnTo>
                  <a:pt x="210" y="72"/>
                </a:lnTo>
                <a:lnTo>
                  <a:pt x="207" y="76"/>
                </a:lnTo>
                <a:lnTo>
                  <a:pt x="205" y="79"/>
                </a:lnTo>
                <a:lnTo>
                  <a:pt x="203" y="83"/>
                </a:lnTo>
                <a:lnTo>
                  <a:pt x="201" y="86"/>
                </a:lnTo>
                <a:lnTo>
                  <a:pt x="198" y="90"/>
                </a:lnTo>
                <a:lnTo>
                  <a:pt x="196" y="93"/>
                </a:lnTo>
                <a:lnTo>
                  <a:pt x="193" y="96"/>
                </a:lnTo>
                <a:lnTo>
                  <a:pt x="191" y="99"/>
                </a:lnTo>
                <a:lnTo>
                  <a:pt x="189" y="102"/>
                </a:lnTo>
                <a:lnTo>
                  <a:pt x="187" y="105"/>
                </a:lnTo>
                <a:lnTo>
                  <a:pt x="186" y="108"/>
                </a:lnTo>
                <a:lnTo>
                  <a:pt x="184" y="110"/>
                </a:lnTo>
                <a:lnTo>
                  <a:pt x="182" y="113"/>
                </a:lnTo>
                <a:lnTo>
                  <a:pt x="181" y="116"/>
                </a:lnTo>
                <a:lnTo>
                  <a:pt x="179" y="119"/>
                </a:lnTo>
                <a:lnTo>
                  <a:pt x="177" y="122"/>
                </a:lnTo>
                <a:lnTo>
                  <a:pt x="174" y="125"/>
                </a:lnTo>
                <a:lnTo>
                  <a:pt x="172" y="129"/>
                </a:lnTo>
                <a:lnTo>
                  <a:pt x="169" y="132"/>
                </a:lnTo>
                <a:lnTo>
                  <a:pt x="166" y="136"/>
                </a:lnTo>
                <a:lnTo>
                  <a:pt x="162" y="140"/>
                </a:lnTo>
                <a:lnTo>
                  <a:pt x="158" y="144"/>
                </a:lnTo>
                <a:lnTo>
                  <a:pt x="153" y="149"/>
                </a:lnTo>
                <a:lnTo>
                  <a:pt x="149" y="152"/>
                </a:lnTo>
                <a:lnTo>
                  <a:pt x="145" y="155"/>
                </a:lnTo>
                <a:lnTo>
                  <a:pt x="142" y="157"/>
                </a:lnTo>
                <a:lnTo>
                  <a:pt x="138" y="159"/>
                </a:lnTo>
                <a:lnTo>
                  <a:pt x="134" y="161"/>
                </a:lnTo>
                <a:lnTo>
                  <a:pt x="131" y="162"/>
                </a:lnTo>
                <a:lnTo>
                  <a:pt x="127" y="164"/>
                </a:lnTo>
                <a:lnTo>
                  <a:pt x="124" y="165"/>
                </a:lnTo>
                <a:lnTo>
                  <a:pt x="121" y="166"/>
                </a:lnTo>
                <a:lnTo>
                  <a:pt x="117" y="167"/>
                </a:lnTo>
                <a:lnTo>
                  <a:pt x="114" y="168"/>
                </a:lnTo>
                <a:lnTo>
                  <a:pt x="111" y="169"/>
                </a:lnTo>
                <a:lnTo>
                  <a:pt x="107" y="171"/>
                </a:lnTo>
                <a:lnTo>
                  <a:pt x="103" y="173"/>
                </a:lnTo>
                <a:lnTo>
                  <a:pt x="100" y="175"/>
                </a:lnTo>
                <a:lnTo>
                  <a:pt x="95" y="178"/>
                </a:lnTo>
                <a:lnTo>
                  <a:pt x="90" y="182"/>
                </a:lnTo>
                <a:lnTo>
                  <a:pt x="84" y="187"/>
                </a:lnTo>
                <a:lnTo>
                  <a:pt x="78" y="193"/>
                </a:lnTo>
                <a:lnTo>
                  <a:pt x="71" y="198"/>
                </a:lnTo>
                <a:lnTo>
                  <a:pt x="64" y="205"/>
                </a:lnTo>
                <a:lnTo>
                  <a:pt x="56" y="212"/>
                </a:lnTo>
                <a:lnTo>
                  <a:pt x="49" y="219"/>
                </a:lnTo>
                <a:lnTo>
                  <a:pt x="41" y="225"/>
                </a:lnTo>
                <a:lnTo>
                  <a:pt x="34" y="232"/>
                </a:lnTo>
                <a:lnTo>
                  <a:pt x="27" y="239"/>
                </a:lnTo>
                <a:lnTo>
                  <a:pt x="20" y="245"/>
                </a:lnTo>
                <a:lnTo>
                  <a:pt x="14" y="251"/>
                </a:lnTo>
                <a:lnTo>
                  <a:pt x="9" y="256"/>
                </a:lnTo>
                <a:lnTo>
                  <a:pt x="4" y="261"/>
                </a:lnTo>
                <a:lnTo>
                  <a:pt x="0" y="264"/>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303" name="Freeform 135"/>
          <p:cNvSpPr>
            <a:spLocks/>
          </p:cNvSpPr>
          <p:nvPr/>
        </p:nvSpPr>
        <p:spPr bwMode="auto">
          <a:xfrm>
            <a:off x="6991350" y="4654550"/>
            <a:ext cx="61913" cy="74613"/>
          </a:xfrm>
          <a:custGeom>
            <a:avLst/>
            <a:gdLst>
              <a:gd name="T0" fmla="*/ 2147483647 w 39"/>
              <a:gd name="T1" fmla="*/ 2147483647 h 47"/>
              <a:gd name="T2" fmla="*/ 2147483647 w 39"/>
              <a:gd name="T3" fmla="*/ 2147483647 h 47"/>
              <a:gd name="T4" fmla="*/ 2147483647 w 39"/>
              <a:gd name="T5" fmla="*/ 2147483647 h 47"/>
              <a:gd name="T6" fmla="*/ 2147483647 w 39"/>
              <a:gd name="T7" fmla="*/ 2147483647 h 47"/>
              <a:gd name="T8" fmla="*/ 2147483647 w 39"/>
              <a:gd name="T9" fmla="*/ 2147483647 h 47"/>
              <a:gd name="T10" fmla="*/ 2147483647 w 39"/>
              <a:gd name="T11" fmla="*/ 2147483647 h 47"/>
              <a:gd name="T12" fmla="*/ 2147483647 w 39"/>
              <a:gd name="T13" fmla="*/ 2147483647 h 47"/>
              <a:gd name="T14" fmla="*/ 2147483647 w 39"/>
              <a:gd name="T15" fmla="*/ 2147483647 h 47"/>
              <a:gd name="T16" fmla="*/ 2147483647 w 39"/>
              <a:gd name="T17" fmla="*/ 2147483647 h 47"/>
              <a:gd name="T18" fmla="*/ 2147483647 w 39"/>
              <a:gd name="T19" fmla="*/ 2147483647 h 47"/>
              <a:gd name="T20" fmla="*/ 2147483647 w 39"/>
              <a:gd name="T21" fmla="*/ 2147483647 h 47"/>
              <a:gd name="T22" fmla="*/ 2147483647 w 39"/>
              <a:gd name="T23" fmla="*/ 2147483647 h 47"/>
              <a:gd name="T24" fmla="*/ 2147483647 w 39"/>
              <a:gd name="T25" fmla="*/ 2147483647 h 47"/>
              <a:gd name="T26" fmla="*/ 2147483647 w 39"/>
              <a:gd name="T27" fmla="*/ 2147483647 h 47"/>
              <a:gd name="T28" fmla="*/ 2147483647 w 39"/>
              <a:gd name="T29" fmla="*/ 2147483647 h 47"/>
              <a:gd name="T30" fmla="*/ 2147483647 w 39"/>
              <a:gd name="T31" fmla="*/ 2147483647 h 47"/>
              <a:gd name="T32" fmla="*/ 0 w 39"/>
              <a:gd name="T33" fmla="*/ 2147483647 h 47"/>
              <a:gd name="T34" fmla="*/ 0 w 39"/>
              <a:gd name="T35" fmla="*/ 2147483647 h 47"/>
              <a:gd name="T36" fmla="*/ 2147483647 w 39"/>
              <a:gd name="T37" fmla="*/ 2147483647 h 47"/>
              <a:gd name="T38" fmla="*/ 2147483647 w 39"/>
              <a:gd name="T39" fmla="*/ 2147483647 h 47"/>
              <a:gd name="T40" fmla="*/ 2147483647 w 39"/>
              <a:gd name="T41" fmla="*/ 2147483647 h 47"/>
              <a:gd name="T42" fmla="*/ 2147483647 w 39"/>
              <a:gd name="T43" fmla="*/ 2147483647 h 47"/>
              <a:gd name="T44" fmla="*/ 2147483647 w 39"/>
              <a:gd name="T45" fmla="*/ 2147483647 h 47"/>
              <a:gd name="T46" fmla="*/ 2147483647 w 39"/>
              <a:gd name="T47" fmla="*/ 2147483647 h 47"/>
              <a:gd name="T48" fmla="*/ 2147483647 w 39"/>
              <a:gd name="T49" fmla="*/ 2147483647 h 47"/>
              <a:gd name="T50" fmla="*/ 2147483647 w 39"/>
              <a:gd name="T51" fmla="*/ 2147483647 h 47"/>
              <a:gd name="T52" fmla="*/ 2147483647 w 39"/>
              <a:gd name="T53" fmla="*/ 2147483647 h 47"/>
              <a:gd name="T54" fmla="*/ 2147483647 w 39"/>
              <a:gd name="T55" fmla="*/ 2147483647 h 47"/>
              <a:gd name="T56" fmla="*/ 2147483647 w 39"/>
              <a:gd name="T57" fmla="*/ 0 h 47"/>
              <a:gd name="T58" fmla="*/ 2147483647 w 39"/>
              <a:gd name="T59" fmla="*/ 0 h 47"/>
              <a:gd name="T60" fmla="*/ 2147483647 w 39"/>
              <a:gd name="T61" fmla="*/ 2147483647 h 47"/>
              <a:gd name="T62" fmla="*/ 2147483647 w 39"/>
              <a:gd name="T63" fmla="*/ 2147483647 h 47"/>
              <a:gd name="T64" fmla="*/ 2147483647 w 39"/>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47"/>
              <a:gd name="T101" fmla="*/ 39 w 3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47">
                <a:moveTo>
                  <a:pt x="38" y="4"/>
                </a:moveTo>
                <a:lnTo>
                  <a:pt x="36" y="4"/>
                </a:lnTo>
                <a:lnTo>
                  <a:pt x="35" y="6"/>
                </a:lnTo>
                <a:lnTo>
                  <a:pt x="32" y="8"/>
                </a:lnTo>
                <a:lnTo>
                  <a:pt x="29" y="10"/>
                </a:lnTo>
                <a:lnTo>
                  <a:pt x="27" y="12"/>
                </a:lnTo>
                <a:lnTo>
                  <a:pt x="23" y="14"/>
                </a:lnTo>
                <a:lnTo>
                  <a:pt x="21" y="17"/>
                </a:lnTo>
                <a:lnTo>
                  <a:pt x="18" y="19"/>
                </a:lnTo>
                <a:lnTo>
                  <a:pt x="15" y="22"/>
                </a:lnTo>
                <a:lnTo>
                  <a:pt x="12" y="25"/>
                </a:lnTo>
                <a:lnTo>
                  <a:pt x="10" y="28"/>
                </a:lnTo>
                <a:lnTo>
                  <a:pt x="7" y="31"/>
                </a:lnTo>
                <a:lnTo>
                  <a:pt x="4" y="35"/>
                </a:lnTo>
                <a:lnTo>
                  <a:pt x="3" y="38"/>
                </a:lnTo>
                <a:lnTo>
                  <a:pt x="1" y="42"/>
                </a:lnTo>
                <a:lnTo>
                  <a:pt x="0" y="46"/>
                </a:lnTo>
                <a:lnTo>
                  <a:pt x="0" y="40"/>
                </a:lnTo>
                <a:lnTo>
                  <a:pt x="2" y="34"/>
                </a:lnTo>
                <a:lnTo>
                  <a:pt x="3" y="28"/>
                </a:lnTo>
                <a:lnTo>
                  <a:pt x="6" y="24"/>
                </a:lnTo>
                <a:lnTo>
                  <a:pt x="9" y="19"/>
                </a:lnTo>
                <a:lnTo>
                  <a:pt x="12" y="15"/>
                </a:lnTo>
                <a:lnTo>
                  <a:pt x="16" y="11"/>
                </a:lnTo>
                <a:lnTo>
                  <a:pt x="19" y="8"/>
                </a:lnTo>
                <a:lnTo>
                  <a:pt x="22" y="5"/>
                </a:lnTo>
                <a:lnTo>
                  <a:pt x="26" y="3"/>
                </a:lnTo>
                <a:lnTo>
                  <a:pt x="29" y="1"/>
                </a:lnTo>
                <a:lnTo>
                  <a:pt x="32" y="0"/>
                </a:lnTo>
                <a:lnTo>
                  <a:pt x="35" y="0"/>
                </a:lnTo>
                <a:lnTo>
                  <a:pt x="36" y="1"/>
                </a:lnTo>
                <a:lnTo>
                  <a:pt x="38" y="2"/>
                </a:lnTo>
                <a:lnTo>
                  <a:pt x="38" y="4"/>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4" name="Freeform 136"/>
          <p:cNvSpPr>
            <a:spLocks/>
          </p:cNvSpPr>
          <p:nvPr/>
        </p:nvSpPr>
        <p:spPr bwMode="auto">
          <a:xfrm>
            <a:off x="7034213" y="4675188"/>
            <a:ext cx="80962" cy="87312"/>
          </a:xfrm>
          <a:custGeom>
            <a:avLst/>
            <a:gdLst>
              <a:gd name="T0" fmla="*/ 2147483647 w 51"/>
              <a:gd name="T1" fmla="*/ 2147483647 h 55"/>
              <a:gd name="T2" fmla="*/ 2147483647 w 51"/>
              <a:gd name="T3" fmla="*/ 2147483647 h 55"/>
              <a:gd name="T4" fmla="*/ 2147483647 w 51"/>
              <a:gd name="T5" fmla="*/ 2147483647 h 55"/>
              <a:gd name="T6" fmla="*/ 2147483647 w 51"/>
              <a:gd name="T7" fmla="*/ 2147483647 h 55"/>
              <a:gd name="T8" fmla="*/ 2147483647 w 51"/>
              <a:gd name="T9" fmla="*/ 2147483647 h 55"/>
              <a:gd name="T10" fmla="*/ 2147483647 w 51"/>
              <a:gd name="T11" fmla="*/ 2147483647 h 55"/>
              <a:gd name="T12" fmla="*/ 2147483647 w 51"/>
              <a:gd name="T13" fmla="*/ 2147483647 h 55"/>
              <a:gd name="T14" fmla="*/ 2147483647 w 51"/>
              <a:gd name="T15" fmla="*/ 2147483647 h 55"/>
              <a:gd name="T16" fmla="*/ 2147483647 w 51"/>
              <a:gd name="T17" fmla="*/ 2147483647 h 55"/>
              <a:gd name="T18" fmla="*/ 2147483647 w 51"/>
              <a:gd name="T19" fmla="*/ 2147483647 h 55"/>
              <a:gd name="T20" fmla="*/ 2147483647 w 51"/>
              <a:gd name="T21" fmla="*/ 2147483647 h 55"/>
              <a:gd name="T22" fmla="*/ 2147483647 w 51"/>
              <a:gd name="T23" fmla="*/ 2147483647 h 55"/>
              <a:gd name="T24" fmla="*/ 2147483647 w 51"/>
              <a:gd name="T25" fmla="*/ 2147483647 h 55"/>
              <a:gd name="T26" fmla="*/ 2147483647 w 51"/>
              <a:gd name="T27" fmla="*/ 2147483647 h 55"/>
              <a:gd name="T28" fmla="*/ 2147483647 w 51"/>
              <a:gd name="T29" fmla="*/ 2147483647 h 55"/>
              <a:gd name="T30" fmla="*/ 2147483647 w 51"/>
              <a:gd name="T31" fmla="*/ 2147483647 h 55"/>
              <a:gd name="T32" fmla="*/ 0 w 51"/>
              <a:gd name="T33" fmla="*/ 2147483647 h 55"/>
              <a:gd name="T34" fmla="*/ 2147483647 w 51"/>
              <a:gd name="T35" fmla="*/ 2147483647 h 55"/>
              <a:gd name="T36" fmla="*/ 2147483647 w 51"/>
              <a:gd name="T37" fmla="*/ 2147483647 h 55"/>
              <a:gd name="T38" fmla="*/ 2147483647 w 51"/>
              <a:gd name="T39" fmla="*/ 2147483647 h 55"/>
              <a:gd name="T40" fmla="*/ 2147483647 w 51"/>
              <a:gd name="T41" fmla="*/ 2147483647 h 55"/>
              <a:gd name="T42" fmla="*/ 2147483647 w 51"/>
              <a:gd name="T43" fmla="*/ 2147483647 h 55"/>
              <a:gd name="T44" fmla="*/ 2147483647 w 51"/>
              <a:gd name="T45" fmla="*/ 2147483647 h 55"/>
              <a:gd name="T46" fmla="*/ 2147483647 w 51"/>
              <a:gd name="T47" fmla="*/ 2147483647 h 55"/>
              <a:gd name="T48" fmla="*/ 2147483647 w 51"/>
              <a:gd name="T49" fmla="*/ 2147483647 h 55"/>
              <a:gd name="T50" fmla="*/ 2147483647 w 51"/>
              <a:gd name="T51" fmla="*/ 2147483647 h 55"/>
              <a:gd name="T52" fmla="*/ 2147483647 w 51"/>
              <a:gd name="T53" fmla="*/ 2147483647 h 55"/>
              <a:gd name="T54" fmla="*/ 2147483647 w 51"/>
              <a:gd name="T55" fmla="*/ 2147483647 h 55"/>
              <a:gd name="T56" fmla="*/ 2147483647 w 51"/>
              <a:gd name="T57" fmla="*/ 0 h 55"/>
              <a:gd name="T58" fmla="*/ 2147483647 w 51"/>
              <a:gd name="T59" fmla="*/ 0 h 55"/>
              <a:gd name="T60" fmla="*/ 2147483647 w 51"/>
              <a:gd name="T61" fmla="*/ 0 h 55"/>
              <a:gd name="T62" fmla="*/ 2147483647 w 51"/>
              <a:gd name="T63" fmla="*/ 2147483647 h 55"/>
              <a:gd name="T64" fmla="*/ 2147483647 w 51"/>
              <a:gd name="T65" fmla="*/ 2147483647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
              <a:gd name="T100" fmla="*/ 0 h 55"/>
              <a:gd name="T101" fmla="*/ 51 w 51"/>
              <a:gd name="T102" fmla="*/ 55 h 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 h="55">
                <a:moveTo>
                  <a:pt x="49" y="5"/>
                </a:moveTo>
                <a:lnTo>
                  <a:pt x="47" y="5"/>
                </a:lnTo>
                <a:lnTo>
                  <a:pt x="45" y="6"/>
                </a:lnTo>
                <a:lnTo>
                  <a:pt x="41" y="9"/>
                </a:lnTo>
                <a:lnTo>
                  <a:pt x="38" y="12"/>
                </a:lnTo>
                <a:lnTo>
                  <a:pt x="34" y="14"/>
                </a:lnTo>
                <a:lnTo>
                  <a:pt x="30" y="18"/>
                </a:lnTo>
                <a:lnTo>
                  <a:pt x="26" y="22"/>
                </a:lnTo>
                <a:lnTo>
                  <a:pt x="22" y="25"/>
                </a:lnTo>
                <a:lnTo>
                  <a:pt x="19" y="30"/>
                </a:lnTo>
                <a:lnTo>
                  <a:pt x="14" y="33"/>
                </a:lnTo>
                <a:lnTo>
                  <a:pt x="11" y="37"/>
                </a:lnTo>
                <a:lnTo>
                  <a:pt x="8" y="41"/>
                </a:lnTo>
                <a:lnTo>
                  <a:pt x="5" y="45"/>
                </a:lnTo>
                <a:lnTo>
                  <a:pt x="3" y="48"/>
                </a:lnTo>
                <a:lnTo>
                  <a:pt x="1" y="51"/>
                </a:lnTo>
                <a:lnTo>
                  <a:pt x="0" y="54"/>
                </a:lnTo>
                <a:lnTo>
                  <a:pt x="4" y="47"/>
                </a:lnTo>
                <a:lnTo>
                  <a:pt x="7" y="41"/>
                </a:lnTo>
                <a:lnTo>
                  <a:pt x="11" y="34"/>
                </a:lnTo>
                <a:lnTo>
                  <a:pt x="15" y="28"/>
                </a:lnTo>
                <a:lnTo>
                  <a:pt x="20" y="23"/>
                </a:lnTo>
                <a:lnTo>
                  <a:pt x="24" y="18"/>
                </a:lnTo>
                <a:lnTo>
                  <a:pt x="29" y="14"/>
                </a:lnTo>
                <a:lnTo>
                  <a:pt x="33" y="9"/>
                </a:lnTo>
                <a:lnTo>
                  <a:pt x="37" y="6"/>
                </a:lnTo>
                <a:lnTo>
                  <a:pt x="40" y="4"/>
                </a:lnTo>
                <a:lnTo>
                  <a:pt x="44" y="1"/>
                </a:lnTo>
                <a:lnTo>
                  <a:pt x="46" y="0"/>
                </a:lnTo>
                <a:lnTo>
                  <a:pt x="48" y="0"/>
                </a:lnTo>
                <a:lnTo>
                  <a:pt x="49" y="0"/>
                </a:lnTo>
                <a:lnTo>
                  <a:pt x="50" y="2"/>
                </a:lnTo>
                <a:lnTo>
                  <a:pt x="49" y="5"/>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5" name="Freeform 137"/>
          <p:cNvSpPr>
            <a:spLocks/>
          </p:cNvSpPr>
          <p:nvPr/>
        </p:nvSpPr>
        <p:spPr bwMode="auto">
          <a:xfrm>
            <a:off x="7056438" y="4737100"/>
            <a:ext cx="128587" cy="263525"/>
          </a:xfrm>
          <a:custGeom>
            <a:avLst/>
            <a:gdLst>
              <a:gd name="T0" fmla="*/ 2147483647 w 81"/>
              <a:gd name="T1" fmla="*/ 2147483647 h 166"/>
              <a:gd name="T2" fmla="*/ 2147483647 w 81"/>
              <a:gd name="T3" fmla="*/ 2147483647 h 166"/>
              <a:gd name="T4" fmla="*/ 2147483647 w 81"/>
              <a:gd name="T5" fmla="*/ 2147483647 h 166"/>
              <a:gd name="T6" fmla="*/ 2147483647 w 81"/>
              <a:gd name="T7" fmla="*/ 2147483647 h 166"/>
              <a:gd name="T8" fmla="*/ 2147483647 w 81"/>
              <a:gd name="T9" fmla="*/ 2147483647 h 166"/>
              <a:gd name="T10" fmla="*/ 2147483647 w 81"/>
              <a:gd name="T11" fmla="*/ 2147483647 h 166"/>
              <a:gd name="T12" fmla="*/ 2147483647 w 81"/>
              <a:gd name="T13" fmla="*/ 2147483647 h 166"/>
              <a:gd name="T14" fmla="*/ 2147483647 w 81"/>
              <a:gd name="T15" fmla="*/ 2147483647 h 166"/>
              <a:gd name="T16" fmla="*/ 2147483647 w 81"/>
              <a:gd name="T17" fmla="*/ 2147483647 h 166"/>
              <a:gd name="T18" fmla="*/ 2147483647 w 81"/>
              <a:gd name="T19" fmla="*/ 2147483647 h 166"/>
              <a:gd name="T20" fmla="*/ 2147483647 w 81"/>
              <a:gd name="T21" fmla="*/ 2147483647 h 166"/>
              <a:gd name="T22" fmla="*/ 2147483647 w 81"/>
              <a:gd name="T23" fmla="*/ 2147483647 h 166"/>
              <a:gd name="T24" fmla="*/ 2147483647 w 81"/>
              <a:gd name="T25" fmla="*/ 2147483647 h 166"/>
              <a:gd name="T26" fmla="*/ 2147483647 w 81"/>
              <a:gd name="T27" fmla="*/ 2147483647 h 166"/>
              <a:gd name="T28" fmla="*/ 2147483647 w 81"/>
              <a:gd name="T29" fmla="*/ 2147483647 h 166"/>
              <a:gd name="T30" fmla="*/ 2147483647 w 81"/>
              <a:gd name="T31" fmla="*/ 2147483647 h 166"/>
              <a:gd name="T32" fmla="*/ 2147483647 w 81"/>
              <a:gd name="T33" fmla="*/ 2147483647 h 166"/>
              <a:gd name="T34" fmla="*/ 2147483647 w 81"/>
              <a:gd name="T35" fmla="*/ 2147483647 h 166"/>
              <a:gd name="T36" fmla="*/ 2147483647 w 81"/>
              <a:gd name="T37" fmla="*/ 2147483647 h 166"/>
              <a:gd name="T38" fmla="*/ 2147483647 w 81"/>
              <a:gd name="T39" fmla="*/ 2147483647 h 166"/>
              <a:gd name="T40" fmla="*/ 2147483647 w 81"/>
              <a:gd name="T41" fmla="*/ 2147483647 h 166"/>
              <a:gd name="T42" fmla="*/ 2147483647 w 81"/>
              <a:gd name="T43" fmla="*/ 2147483647 h 166"/>
              <a:gd name="T44" fmla="*/ 2147483647 w 81"/>
              <a:gd name="T45" fmla="*/ 2147483647 h 166"/>
              <a:gd name="T46" fmla="*/ 2147483647 w 81"/>
              <a:gd name="T47" fmla="*/ 2147483647 h 166"/>
              <a:gd name="T48" fmla="*/ 2147483647 w 81"/>
              <a:gd name="T49" fmla="*/ 2147483647 h 166"/>
              <a:gd name="T50" fmla="*/ 2147483647 w 81"/>
              <a:gd name="T51" fmla="*/ 2147483647 h 166"/>
              <a:gd name="T52" fmla="*/ 2147483647 w 81"/>
              <a:gd name="T53" fmla="*/ 2147483647 h 166"/>
              <a:gd name="T54" fmla="*/ 2147483647 w 81"/>
              <a:gd name="T55" fmla="*/ 2147483647 h 166"/>
              <a:gd name="T56" fmla="*/ 2147483647 w 81"/>
              <a:gd name="T57" fmla="*/ 2147483647 h 166"/>
              <a:gd name="T58" fmla="*/ 2147483647 w 81"/>
              <a:gd name="T59" fmla="*/ 2147483647 h 166"/>
              <a:gd name="T60" fmla="*/ 2147483647 w 81"/>
              <a:gd name="T61" fmla="*/ 2147483647 h 166"/>
              <a:gd name="T62" fmla="*/ 2147483647 w 81"/>
              <a:gd name="T63" fmla="*/ 2147483647 h 166"/>
              <a:gd name="T64" fmla="*/ 2147483647 w 81"/>
              <a:gd name="T65" fmla="*/ 2147483647 h 166"/>
              <a:gd name="T66" fmla="*/ 2147483647 w 81"/>
              <a:gd name="T67" fmla="*/ 2147483647 h 166"/>
              <a:gd name="T68" fmla="*/ 2147483647 w 81"/>
              <a:gd name="T69" fmla="*/ 2147483647 h 166"/>
              <a:gd name="T70" fmla="*/ 2147483647 w 81"/>
              <a:gd name="T71" fmla="*/ 2147483647 h 166"/>
              <a:gd name="T72" fmla="*/ 2147483647 w 81"/>
              <a:gd name="T73" fmla="*/ 2147483647 h 166"/>
              <a:gd name="T74" fmla="*/ 2147483647 w 81"/>
              <a:gd name="T75" fmla="*/ 2147483647 h 166"/>
              <a:gd name="T76" fmla="*/ 2147483647 w 81"/>
              <a:gd name="T77" fmla="*/ 2147483647 h 166"/>
              <a:gd name="T78" fmla="*/ 2147483647 w 81"/>
              <a:gd name="T79" fmla="*/ 2147483647 h 166"/>
              <a:gd name="T80" fmla="*/ 2147483647 w 81"/>
              <a:gd name="T81" fmla="*/ 2147483647 h 166"/>
              <a:gd name="T82" fmla="*/ 2147483647 w 81"/>
              <a:gd name="T83" fmla="*/ 2147483647 h 166"/>
              <a:gd name="T84" fmla="*/ 2147483647 w 81"/>
              <a:gd name="T85" fmla="*/ 2147483647 h 166"/>
              <a:gd name="T86" fmla="*/ 2147483647 w 81"/>
              <a:gd name="T87" fmla="*/ 2147483647 h 1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1"/>
              <a:gd name="T133" fmla="*/ 0 h 166"/>
              <a:gd name="T134" fmla="*/ 81 w 81"/>
              <a:gd name="T135" fmla="*/ 166 h 1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1" h="166">
                <a:moveTo>
                  <a:pt x="0" y="155"/>
                </a:moveTo>
                <a:lnTo>
                  <a:pt x="0" y="154"/>
                </a:lnTo>
                <a:lnTo>
                  <a:pt x="1" y="152"/>
                </a:lnTo>
                <a:lnTo>
                  <a:pt x="2" y="150"/>
                </a:lnTo>
                <a:lnTo>
                  <a:pt x="4" y="147"/>
                </a:lnTo>
                <a:lnTo>
                  <a:pt x="6" y="143"/>
                </a:lnTo>
                <a:lnTo>
                  <a:pt x="7" y="138"/>
                </a:lnTo>
                <a:lnTo>
                  <a:pt x="9" y="133"/>
                </a:lnTo>
                <a:lnTo>
                  <a:pt x="12" y="127"/>
                </a:lnTo>
                <a:lnTo>
                  <a:pt x="14" y="122"/>
                </a:lnTo>
                <a:lnTo>
                  <a:pt x="17" y="115"/>
                </a:lnTo>
                <a:lnTo>
                  <a:pt x="20" y="108"/>
                </a:lnTo>
                <a:lnTo>
                  <a:pt x="21" y="100"/>
                </a:lnTo>
                <a:lnTo>
                  <a:pt x="23" y="93"/>
                </a:lnTo>
                <a:lnTo>
                  <a:pt x="25" y="85"/>
                </a:lnTo>
                <a:lnTo>
                  <a:pt x="27" y="77"/>
                </a:lnTo>
                <a:lnTo>
                  <a:pt x="29" y="69"/>
                </a:lnTo>
                <a:lnTo>
                  <a:pt x="29" y="67"/>
                </a:lnTo>
                <a:lnTo>
                  <a:pt x="28" y="65"/>
                </a:lnTo>
                <a:lnTo>
                  <a:pt x="28" y="62"/>
                </a:lnTo>
                <a:lnTo>
                  <a:pt x="27" y="60"/>
                </a:lnTo>
                <a:lnTo>
                  <a:pt x="26" y="57"/>
                </a:lnTo>
                <a:lnTo>
                  <a:pt x="25" y="55"/>
                </a:lnTo>
                <a:lnTo>
                  <a:pt x="24" y="52"/>
                </a:lnTo>
                <a:lnTo>
                  <a:pt x="23" y="50"/>
                </a:lnTo>
                <a:lnTo>
                  <a:pt x="21" y="46"/>
                </a:lnTo>
                <a:lnTo>
                  <a:pt x="20" y="44"/>
                </a:lnTo>
                <a:lnTo>
                  <a:pt x="20" y="42"/>
                </a:lnTo>
                <a:lnTo>
                  <a:pt x="19" y="41"/>
                </a:lnTo>
                <a:lnTo>
                  <a:pt x="18" y="40"/>
                </a:lnTo>
                <a:lnTo>
                  <a:pt x="16" y="37"/>
                </a:lnTo>
                <a:lnTo>
                  <a:pt x="19" y="34"/>
                </a:lnTo>
                <a:lnTo>
                  <a:pt x="22" y="31"/>
                </a:lnTo>
                <a:lnTo>
                  <a:pt x="26" y="29"/>
                </a:lnTo>
                <a:lnTo>
                  <a:pt x="30" y="26"/>
                </a:lnTo>
                <a:lnTo>
                  <a:pt x="33" y="24"/>
                </a:lnTo>
                <a:lnTo>
                  <a:pt x="41" y="19"/>
                </a:lnTo>
                <a:lnTo>
                  <a:pt x="45" y="16"/>
                </a:lnTo>
                <a:lnTo>
                  <a:pt x="48" y="14"/>
                </a:lnTo>
                <a:lnTo>
                  <a:pt x="51" y="13"/>
                </a:lnTo>
                <a:lnTo>
                  <a:pt x="54" y="10"/>
                </a:lnTo>
                <a:lnTo>
                  <a:pt x="57" y="8"/>
                </a:lnTo>
                <a:lnTo>
                  <a:pt x="60" y="6"/>
                </a:lnTo>
                <a:lnTo>
                  <a:pt x="61" y="4"/>
                </a:lnTo>
                <a:lnTo>
                  <a:pt x="63" y="2"/>
                </a:lnTo>
                <a:lnTo>
                  <a:pt x="64" y="0"/>
                </a:lnTo>
                <a:lnTo>
                  <a:pt x="63" y="2"/>
                </a:lnTo>
                <a:lnTo>
                  <a:pt x="63" y="4"/>
                </a:lnTo>
                <a:lnTo>
                  <a:pt x="63" y="6"/>
                </a:lnTo>
                <a:lnTo>
                  <a:pt x="62" y="8"/>
                </a:lnTo>
                <a:lnTo>
                  <a:pt x="62" y="9"/>
                </a:lnTo>
                <a:lnTo>
                  <a:pt x="61" y="11"/>
                </a:lnTo>
                <a:lnTo>
                  <a:pt x="60" y="13"/>
                </a:lnTo>
                <a:lnTo>
                  <a:pt x="60" y="14"/>
                </a:lnTo>
                <a:lnTo>
                  <a:pt x="59" y="15"/>
                </a:lnTo>
                <a:lnTo>
                  <a:pt x="58" y="17"/>
                </a:lnTo>
                <a:lnTo>
                  <a:pt x="57" y="18"/>
                </a:lnTo>
                <a:lnTo>
                  <a:pt x="56" y="19"/>
                </a:lnTo>
                <a:lnTo>
                  <a:pt x="55" y="20"/>
                </a:lnTo>
                <a:lnTo>
                  <a:pt x="53" y="21"/>
                </a:lnTo>
                <a:lnTo>
                  <a:pt x="52" y="22"/>
                </a:lnTo>
                <a:lnTo>
                  <a:pt x="51" y="23"/>
                </a:lnTo>
                <a:lnTo>
                  <a:pt x="53" y="23"/>
                </a:lnTo>
                <a:lnTo>
                  <a:pt x="56" y="24"/>
                </a:lnTo>
                <a:lnTo>
                  <a:pt x="59" y="24"/>
                </a:lnTo>
                <a:lnTo>
                  <a:pt x="60" y="24"/>
                </a:lnTo>
                <a:lnTo>
                  <a:pt x="63" y="24"/>
                </a:lnTo>
                <a:lnTo>
                  <a:pt x="65" y="23"/>
                </a:lnTo>
                <a:lnTo>
                  <a:pt x="68" y="23"/>
                </a:lnTo>
                <a:lnTo>
                  <a:pt x="70" y="23"/>
                </a:lnTo>
                <a:lnTo>
                  <a:pt x="72" y="22"/>
                </a:lnTo>
                <a:lnTo>
                  <a:pt x="73" y="21"/>
                </a:lnTo>
                <a:lnTo>
                  <a:pt x="75" y="21"/>
                </a:lnTo>
                <a:lnTo>
                  <a:pt x="77" y="21"/>
                </a:lnTo>
                <a:lnTo>
                  <a:pt x="78" y="20"/>
                </a:lnTo>
                <a:lnTo>
                  <a:pt x="79" y="20"/>
                </a:lnTo>
                <a:lnTo>
                  <a:pt x="80" y="20"/>
                </a:lnTo>
                <a:lnTo>
                  <a:pt x="77" y="22"/>
                </a:lnTo>
                <a:lnTo>
                  <a:pt x="75" y="24"/>
                </a:lnTo>
                <a:lnTo>
                  <a:pt x="74" y="25"/>
                </a:lnTo>
                <a:lnTo>
                  <a:pt x="73" y="27"/>
                </a:lnTo>
                <a:lnTo>
                  <a:pt x="71" y="28"/>
                </a:lnTo>
                <a:lnTo>
                  <a:pt x="69" y="30"/>
                </a:lnTo>
                <a:lnTo>
                  <a:pt x="67" y="32"/>
                </a:lnTo>
                <a:lnTo>
                  <a:pt x="61" y="37"/>
                </a:lnTo>
                <a:lnTo>
                  <a:pt x="60" y="39"/>
                </a:lnTo>
                <a:lnTo>
                  <a:pt x="58" y="41"/>
                </a:lnTo>
                <a:lnTo>
                  <a:pt x="56" y="41"/>
                </a:lnTo>
                <a:lnTo>
                  <a:pt x="54" y="43"/>
                </a:lnTo>
                <a:lnTo>
                  <a:pt x="53" y="43"/>
                </a:lnTo>
                <a:lnTo>
                  <a:pt x="52" y="44"/>
                </a:lnTo>
                <a:lnTo>
                  <a:pt x="52" y="45"/>
                </a:lnTo>
                <a:lnTo>
                  <a:pt x="52" y="46"/>
                </a:lnTo>
                <a:lnTo>
                  <a:pt x="53" y="47"/>
                </a:lnTo>
                <a:lnTo>
                  <a:pt x="54" y="49"/>
                </a:lnTo>
                <a:lnTo>
                  <a:pt x="55" y="50"/>
                </a:lnTo>
                <a:lnTo>
                  <a:pt x="56" y="51"/>
                </a:lnTo>
                <a:lnTo>
                  <a:pt x="58" y="52"/>
                </a:lnTo>
                <a:lnTo>
                  <a:pt x="60" y="54"/>
                </a:lnTo>
                <a:lnTo>
                  <a:pt x="60" y="55"/>
                </a:lnTo>
                <a:lnTo>
                  <a:pt x="64" y="57"/>
                </a:lnTo>
                <a:lnTo>
                  <a:pt x="66" y="58"/>
                </a:lnTo>
                <a:lnTo>
                  <a:pt x="68" y="59"/>
                </a:lnTo>
                <a:lnTo>
                  <a:pt x="70" y="60"/>
                </a:lnTo>
                <a:lnTo>
                  <a:pt x="70" y="64"/>
                </a:lnTo>
                <a:lnTo>
                  <a:pt x="70" y="67"/>
                </a:lnTo>
                <a:lnTo>
                  <a:pt x="70" y="71"/>
                </a:lnTo>
                <a:lnTo>
                  <a:pt x="70" y="75"/>
                </a:lnTo>
                <a:lnTo>
                  <a:pt x="70" y="80"/>
                </a:lnTo>
                <a:lnTo>
                  <a:pt x="69" y="86"/>
                </a:lnTo>
                <a:lnTo>
                  <a:pt x="69" y="91"/>
                </a:lnTo>
                <a:lnTo>
                  <a:pt x="69" y="96"/>
                </a:lnTo>
                <a:lnTo>
                  <a:pt x="68" y="102"/>
                </a:lnTo>
                <a:lnTo>
                  <a:pt x="67" y="108"/>
                </a:lnTo>
                <a:lnTo>
                  <a:pt x="67" y="114"/>
                </a:lnTo>
                <a:lnTo>
                  <a:pt x="66" y="120"/>
                </a:lnTo>
                <a:lnTo>
                  <a:pt x="65" y="124"/>
                </a:lnTo>
                <a:lnTo>
                  <a:pt x="64" y="129"/>
                </a:lnTo>
                <a:lnTo>
                  <a:pt x="62" y="133"/>
                </a:lnTo>
                <a:lnTo>
                  <a:pt x="60" y="137"/>
                </a:lnTo>
                <a:lnTo>
                  <a:pt x="58" y="141"/>
                </a:lnTo>
                <a:lnTo>
                  <a:pt x="55" y="145"/>
                </a:lnTo>
                <a:lnTo>
                  <a:pt x="51" y="150"/>
                </a:lnTo>
                <a:lnTo>
                  <a:pt x="47" y="153"/>
                </a:lnTo>
                <a:lnTo>
                  <a:pt x="44" y="156"/>
                </a:lnTo>
                <a:lnTo>
                  <a:pt x="39" y="159"/>
                </a:lnTo>
                <a:lnTo>
                  <a:pt x="34" y="162"/>
                </a:lnTo>
                <a:lnTo>
                  <a:pt x="30" y="164"/>
                </a:lnTo>
                <a:lnTo>
                  <a:pt x="25" y="165"/>
                </a:lnTo>
                <a:lnTo>
                  <a:pt x="20" y="165"/>
                </a:lnTo>
                <a:lnTo>
                  <a:pt x="15" y="165"/>
                </a:lnTo>
                <a:lnTo>
                  <a:pt x="9" y="163"/>
                </a:lnTo>
                <a:lnTo>
                  <a:pt x="5" y="159"/>
                </a:lnTo>
                <a:lnTo>
                  <a:pt x="0" y="155"/>
                </a:lnTo>
              </a:path>
            </a:pathLst>
          </a:custGeom>
          <a:solidFill>
            <a:srgbClr val="B27F66"/>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6" name="Freeform 138"/>
          <p:cNvSpPr>
            <a:spLocks/>
          </p:cNvSpPr>
          <p:nvPr/>
        </p:nvSpPr>
        <p:spPr bwMode="auto">
          <a:xfrm>
            <a:off x="7894638" y="6113463"/>
            <a:ext cx="19050" cy="128587"/>
          </a:xfrm>
          <a:custGeom>
            <a:avLst/>
            <a:gdLst>
              <a:gd name="T0" fmla="*/ 0 w 12"/>
              <a:gd name="T1" fmla="*/ 2147483647 h 81"/>
              <a:gd name="T2" fmla="*/ 2147483647 w 12"/>
              <a:gd name="T3" fmla="*/ 2147483647 h 81"/>
              <a:gd name="T4" fmla="*/ 2147483647 w 12"/>
              <a:gd name="T5" fmla="*/ 0 h 81"/>
              <a:gd name="T6" fmla="*/ 0 w 12"/>
              <a:gd name="T7" fmla="*/ 0 h 81"/>
              <a:gd name="T8" fmla="*/ 0 w 12"/>
              <a:gd name="T9" fmla="*/ 2147483647 h 81"/>
              <a:gd name="T10" fmla="*/ 0 60000 65536"/>
              <a:gd name="T11" fmla="*/ 0 60000 65536"/>
              <a:gd name="T12" fmla="*/ 0 60000 65536"/>
              <a:gd name="T13" fmla="*/ 0 60000 65536"/>
              <a:gd name="T14" fmla="*/ 0 60000 65536"/>
              <a:gd name="T15" fmla="*/ 0 w 12"/>
              <a:gd name="T16" fmla="*/ 0 h 81"/>
              <a:gd name="T17" fmla="*/ 12 w 12"/>
              <a:gd name="T18" fmla="*/ 81 h 81"/>
            </a:gdLst>
            <a:ahLst/>
            <a:cxnLst>
              <a:cxn ang="T10">
                <a:pos x="T0" y="T1"/>
              </a:cxn>
              <a:cxn ang="T11">
                <a:pos x="T2" y="T3"/>
              </a:cxn>
              <a:cxn ang="T12">
                <a:pos x="T4" y="T5"/>
              </a:cxn>
              <a:cxn ang="T13">
                <a:pos x="T6" y="T7"/>
              </a:cxn>
              <a:cxn ang="T14">
                <a:pos x="T8" y="T9"/>
              </a:cxn>
            </a:cxnLst>
            <a:rect l="T15" t="T16" r="T17" b="T18"/>
            <a:pathLst>
              <a:path w="12" h="81">
                <a:moveTo>
                  <a:pt x="0" y="80"/>
                </a:moveTo>
                <a:lnTo>
                  <a:pt x="11" y="80"/>
                </a:lnTo>
                <a:lnTo>
                  <a:pt x="11" y="0"/>
                </a:lnTo>
                <a:lnTo>
                  <a:pt x="0" y="0"/>
                </a:lnTo>
                <a:lnTo>
                  <a:pt x="0" y="8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7" name="Freeform 139"/>
          <p:cNvSpPr>
            <a:spLocks/>
          </p:cNvSpPr>
          <p:nvPr/>
        </p:nvSpPr>
        <p:spPr bwMode="auto">
          <a:xfrm>
            <a:off x="6838950" y="4416425"/>
            <a:ext cx="19050" cy="39688"/>
          </a:xfrm>
          <a:custGeom>
            <a:avLst/>
            <a:gdLst>
              <a:gd name="T0" fmla="*/ 2147483647 w 12"/>
              <a:gd name="T1" fmla="*/ 0 h 25"/>
              <a:gd name="T2" fmla="*/ 2147483647 w 12"/>
              <a:gd name="T3" fmla="*/ 2147483647 h 25"/>
              <a:gd name="T4" fmla="*/ 2147483647 w 12"/>
              <a:gd name="T5" fmla="*/ 2147483647 h 25"/>
              <a:gd name="T6" fmla="*/ 2147483647 w 12"/>
              <a:gd name="T7" fmla="*/ 2147483647 h 25"/>
              <a:gd name="T8" fmla="*/ 2147483647 w 12"/>
              <a:gd name="T9" fmla="*/ 2147483647 h 25"/>
              <a:gd name="T10" fmla="*/ 2147483647 w 12"/>
              <a:gd name="T11" fmla="*/ 2147483647 h 25"/>
              <a:gd name="T12" fmla="*/ 2147483647 w 12"/>
              <a:gd name="T13" fmla="*/ 2147483647 h 25"/>
              <a:gd name="T14" fmla="*/ 2147483647 w 12"/>
              <a:gd name="T15" fmla="*/ 2147483647 h 25"/>
              <a:gd name="T16" fmla="*/ 2147483647 w 12"/>
              <a:gd name="T17" fmla="*/ 2147483647 h 25"/>
              <a:gd name="T18" fmla="*/ 2147483647 w 12"/>
              <a:gd name="T19" fmla="*/ 2147483647 h 25"/>
              <a:gd name="T20" fmla="*/ 2147483647 w 12"/>
              <a:gd name="T21" fmla="*/ 2147483647 h 25"/>
              <a:gd name="T22" fmla="*/ 2147483647 w 12"/>
              <a:gd name="T23" fmla="*/ 2147483647 h 25"/>
              <a:gd name="T24" fmla="*/ 2147483647 w 12"/>
              <a:gd name="T25" fmla="*/ 2147483647 h 25"/>
              <a:gd name="T26" fmla="*/ 2147483647 w 12"/>
              <a:gd name="T27" fmla="*/ 2147483647 h 25"/>
              <a:gd name="T28" fmla="*/ 2147483647 w 12"/>
              <a:gd name="T29" fmla="*/ 2147483647 h 25"/>
              <a:gd name="T30" fmla="*/ 2147483647 w 12"/>
              <a:gd name="T31" fmla="*/ 2147483647 h 25"/>
              <a:gd name="T32" fmla="*/ 0 w 12"/>
              <a:gd name="T33" fmla="*/ 2147483647 h 25"/>
              <a:gd name="T34" fmla="*/ 2147483647 w 12"/>
              <a:gd name="T35" fmla="*/ 2147483647 h 25"/>
              <a:gd name="T36" fmla="*/ 2147483647 w 12"/>
              <a:gd name="T37" fmla="*/ 2147483647 h 25"/>
              <a:gd name="T38" fmla="*/ 2147483647 w 12"/>
              <a:gd name="T39" fmla="*/ 2147483647 h 25"/>
              <a:gd name="T40" fmla="*/ 2147483647 w 12"/>
              <a:gd name="T41" fmla="*/ 2147483647 h 25"/>
              <a:gd name="T42" fmla="*/ 2147483647 w 12"/>
              <a:gd name="T43" fmla="*/ 2147483647 h 25"/>
              <a:gd name="T44" fmla="*/ 2147483647 w 12"/>
              <a:gd name="T45" fmla="*/ 2147483647 h 25"/>
              <a:gd name="T46" fmla="*/ 2147483647 w 12"/>
              <a:gd name="T47" fmla="*/ 2147483647 h 25"/>
              <a:gd name="T48" fmla="*/ 2147483647 w 12"/>
              <a:gd name="T49" fmla="*/ 2147483647 h 25"/>
              <a:gd name="T50" fmla="*/ 2147483647 w 12"/>
              <a:gd name="T51" fmla="*/ 2147483647 h 25"/>
              <a:gd name="T52" fmla="*/ 2147483647 w 12"/>
              <a:gd name="T53" fmla="*/ 2147483647 h 25"/>
              <a:gd name="T54" fmla="*/ 2147483647 w 12"/>
              <a:gd name="T55" fmla="*/ 2147483647 h 25"/>
              <a:gd name="T56" fmla="*/ 2147483647 w 12"/>
              <a:gd name="T57" fmla="*/ 2147483647 h 25"/>
              <a:gd name="T58" fmla="*/ 2147483647 w 12"/>
              <a:gd name="T59" fmla="*/ 2147483647 h 25"/>
              <a:gd name="T60" fmla="*/ 2147483647 w 12"/>
              <a:gd name="T61" fmla="*/ 2147483647 h 25"/>
              <a:gd name="T62" fmla="*/ 2147483647 w 12"/>
              <a:gd name="T63" fmla="*/ 2147483647 h 25"/>
              <a:gd name="T64" fmla="*/ 2147483647 w 12"/>
              <a:gd name="T65" fmla="*/ 2147483647 h 25"/>
              <a:gd name="T66" fmla="*/ 2147483647 w 12"/>
              <a:gd name="T67" fmla="*/ 2147483647 h 25"/>
              <a:gd name="T68" fmla="*/ 2147483647 w 12"/>
              <a:gd name="T69" fmla="*/ 2147483647 h 25"/>
              <a:gd name="T70" fmla="*/ 2147483647 w 12"/>
              <a:gd name="T71" fmla="*/ 2147483647 h 25"/>
              <a:gd name="T72" fmla="*/ 2147483647 w 12"/>
              <a:gd name="T73" fmla="*/ 2147483647 h 25"/>
              <a:gd name="T74" fmla="*/ 2147483647 w 12"/>
              <a:gd name="T75" fmla="*/ 2147483647 h 25"/>
              <a:gd name="T76" fmla="*/ 2147483647 w 12"/>
              <a:gd name="T77" fmla="*/ 2147483647 h 25"/>
              <a:gd name="T78" fmla="*/ 2147483647 w 12"/>
              <a:gd name="T79" fmla="*/ 2147483647 h 25"/>
              <a:gd name="T80" fmla="*/ 2147483647 w 12"/>
              <a:gd name="T81" fmla="*/ 2147483647 h 25"/>
              <a:gd name="T82" fmla="*/ 2147483647 w 12"/>
              <a:gd name="T83" fmla="*/ 2147483647 h 25"/>
              <a:gd name="T84" fmla="*/ 2147483647 w 12"/>
              <a:gd name="T85" fmla="*/ 0 h 25"/>
              <a:gd name="T86" fmla="*/ 2147483647 w 12"/>
              <a:gd name="T87" fmla="*/ 0 h 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
              <a:gd name="T133" fmla="*/ 0 h 25"/>
              <a:gd name="T134" fmla="*/ 12 w 12"/>
              <a:gd name="T135" fmla="*/ 25 h 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 h="25">
                <a:moveTo>
                  <a:pt x="2" y="0"/>
                </a:moveTo>
                <a:lnTo>
                  <a:pt x="3" y="1"/>
                </a:lnTo>
                <a:lnTo>
                  <a:pt x="3" y="2"/>
                </a:lnTo>
                <a:lnTo>
                  <a:pt x="4" y="3"/>
                </a:lnTo>
                <a:lnTo>
                  <a:pt x="5" y="5"/>
                </a:lnTo>
                <a:lnTo>
                  <a:pt x="5" y="7"/>
                </a:lnTo>
                <a:lnTo>
                  <a:pt x="5" y="9"/>
                </a:lnTo>
                <a:lnTo>
                  <a:pt x="5" y="10"/>
                </a:lnTo>
                <a:lnTo>
                  <a:pt x="5" y="12"/>
                </a:lnTo>
                <a:lnTo>
                  <a:pt x="5" y="14"/>
                </a:lnTo>
                <a:lnTo>
                  <a:pt x="5" y="16"/>
                </a:lnTo>
                <a:lnTo>
                  <a:pt x="4" y="18"/>
                </a:lnTo>
                <a:lnTo>
                  <a:pt x="4" y="19"/>
                </a:lnTo>
                <a:lnTo>
                  <a:pt x="3" y="21"/>
                </a:lnTo>
                <a:lnTo>
                  <a:pt x="2" y="22"/>
                </a:lnTo>
                <a:lnTo>
                  <a:pt x="1" y="23"/>
                </a:lnTo>
                <a:lnTo>
                  <a:pt x="0" y="24"/>
                </a:lnTo>
                <a:lnTo>
                  <a:pt x="1" y="24"/>
                </a:lnTo>
                <a:lnTo>
                  <a:pt x="2" y="23"/>
                </a:lnTo>
                <a:lnTo>
                  <a:pt x="3" y="23"/>
                </a:lnTo>
                <a:lnTo>
                  <a:pt x="5" y="22"/>
                </a:lnTo>
                <a:lnTo>
                  <a:pt x="6" y="22"/>
                </a:lnTo>
                <a:lnTo>
                  <a:pt x="7" y="21"/>
                </a:lnTo>
                <a:lnTo>
                  <a:pt x="8" y="20"/>
                </a:lnTo>
                <a:lnTo>
                  <a:pt x="9" y="19"/>
                </a:lnTo>
                <a:lnTo>
                  <a:pt x="10" y="18"/>
                </a:lnTo>
                <a:lnTo>
                  <a:pt x="11" y="18"/>
                </a:lnTo>
                <a:lnTo>
                  <a:pt x="11" y="17"/>
                </a:lnTo>
                <a:lnTo>
                  <a:pt x="11" y="16"/>
                </a:lnTo>
                <a:lnTo>
                  <a:pt x="11" y="15"/>
                </a:lnTo>
                <a:lnTo>
                  <a:pt x="10" y="14"/>
                </a:lnTo>
                <a:lnTo>
                  <a:pt x="10" y="13"/>
                </a:lnTo>
                <a:lnTo>
                  <a:pt x="10" y="11"/>
                </a:lnTo>
                <a:lnTo>
                  <a:pt x="8" y="9"/>
                </a:lnTo>
                <a:lnTo>
                  <a:pt x="6" y="6"/>
                </a:lnTo>
                <a:lnTo>
                  <a:pt x="6" y="5"/>
                </a:lnTo>
                <a:lnTo>
                  <a:pt x="5" y="3"/>
                </a:lnTo>
                <a:lnTo>
                  <a:pt x="4" y="2"/>
                </a:lnTo>
                <a:lnTo>
                  <a:pt x="3" y="2"/>
                </a:lnTo>
                <a:lnTo>
                  <a:pt x="3" y="0"/>
                </a:lnTo>
                <a:lnTo>
                  <a:pt x="2" y="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noFill/>
        </p:spPr>
        <p:txBody>
          <a:bodyPr lIns="90488" tIns="44450" rIns="90488" bIns="44450" anchorCtr="1"/>
          <a:lstStyle/>
          <a:p>
            <a:pPr eaLnBrk="1" hangingPunct="1"/>
            <a:r>
              <a:rPr lang="en-US" altLang="en-US" b="1"/>
              <a:t>What Is Statistics?</a:t>
            </a:r>
          </a:p>
        </p:txBody>
      </p:sp>
      <p:sp>
        <p:nvSpPr>
          <p:cNvPr id="7173" name="Rectangle 5"/>
          <p:cNvSpPr>
            <a:spLocks noChangeArrowheads="1"/>
          </p:cNvSpPr>
          <p:nvPr/>
        </p:nvSpPr>
        <p:spPr bwMode="auto">
          <a:xfrm>
            <a:off x="7083425" y="3305812"/>
            <a:ext cx="10763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r>
              <a:rPr lang="en-US" altLang="en-US" dirty="0">
                <a:solidFill>
                  <a:schemeClr val="tx2"/>
                </a:solidFill>
                <a:latin typeface="+mj-lt"/>
              </a:rPr>
              <a:t>Why?</a:t>
            </a:r>
          </a:p>
        </p:txBody>
      </p:sp>
      <p:sp>
        <p:nvSpPr>
          <p:cNvPr id="7174" name="Rectangle 6"/>
          <p:cNvSpPr>
            <a:spLocks noGrp="1" noChangeArrowheads="1"/>
          </p:cNvSpPr>
          <p:nvPr>
            <p:ph type="body" sz="half" idx="1"/>
          </p:nvPr>
        </p:nvSpPr>
        <p:spPr>
          <a:xfrm>
            <a:off x="520700" y="1951038"/>
            <a:ext cx="4495800" cy="4114800"/>
          </a:xfrm>
          <a:noFill/>
        </p:spPr>
        <p:txBody>
          <a:bodyPr lIns="90488" tIns="44450" rIns="90488" bIns="44450"/>
          <a:lstStyle/>
          <a:p>
            <a:pPr marL="533400" indent="-533400" eaLnBrk="1" hangingPunct="1">
              <a:buClr>
                <a:srgbClr val="8E0D30"/>
              </a:buClr>
              <a:buFontTx/>
              <a:buAutoNum type="arabicPeriod"/>
            </a:pPr>
            <a:r>
              <a:rPr lang="en-US" altLang="en-US" dirty="0"/>
              <a:t>Collecting Data</a:t>
            </a:r>
          </a:p>
          <a:p>
            <a:pPr marL="914400" lvl="1" indent="-457200" eaLnBrk="1" hangingPunct="1">
              <a:buClr>
                <a:srgbClr val="8E0D30"/>
              </a:buClr>
              <a:buFontTx/>
              <a:buNone/>
            </a:pPr>
            <a:r>
              <a:rPr lang="en-US" altLang="en-US" dirty="0"/>
              <a:t>     e.g., Survey</a:t>
            </a:r>
          </a:p>
          <a:p>
            <a:pPr marL="533400" indent="-533400" eaLnBrk="1" hangingPunct="1">
              <a:spcBef>
                <a:spcPct val="60000"/>
              </a:spcBef>
              <a:buClr>
                <a:srgbClr val="8E0D30"/>
              </a:buClr>
              <a:buFontTx/>
              <a:buAutoNum type="arabicPeriod"/>
            </a:pPr>
            <a:r>
              <a:rPr lang="en-US" altLang="en-US" dirty="0"/>
              <a:t>Presenting Data</a:t>
            </a:r>
          </a:p>
          <a:p>
            <a:pPr marL="914400" lvl="1" indent="-457200" eaLnBrk="1" hangingPunct="1">
              <a:buClr>
                <a:srgbClr val="8E0D30"/>
              </a:buClr>
              <a:buFontTx/>
              <a:buNone/>
            </a:pPr>
            <a:r>
              <a:rPr lang="en-US" altLang="en-US" dirty="0"/>
              <a:t>     e.g., Charts &amp; Tables</a:t>
            </a:r>
          </a:p>
          <a:p>
            <a:pPr marL="533400" indent="-533400" eaLnBrk="1" hangingPunct="1">
              <a:spcBef>
                <a:spcPct val="60000"/>
              </a:spcBef>
              <a:buClr>
                <a:srgbClr val="8E0D30"/>
              </a:buClr>
              <a:buFontTx/>
              <a:buAutoNum type="arabicPeriod"/>
            </a:pPr>
            <a:r>
              <a:rPr lang="en-US" altLang="en-US" dirty="0"/>
              <a:t>Characterizing Data</a:t>
            </a:r>
          </a:p>
          <a:p>
            <a:pPr marL="914400" lvl="1" indent="-457200" eaLnBrk="1" hangingPunct="1">
              <a:buClr>
                <a:srgbClr val="8E0D30"/>
              </a:buClr>
              <a:buFontTx/>
              <a:buNone/>
            </a:pPr>
            <a:r>
              <a:rPr lang="en-US" altLang="en-US" dirty="0"/>
              <a:t>     e.g., Average</a:t>
            </a:r>
          </a:p>
        </p:txBody>
      </p:sp>
      <p:sp>
        <p:nvSpPr>
          <p:cNvPr id="7175" name="AutoShape 7"/>
          <p:cNvSpPr>
            <a:spLocks noChangeArrowheads="1"/>
          </p:cNvSpPr>
          <p:nvPr/>
        </p:nvSpPr>
        <p:spPr bwMode="auto">
          <a:xfrm>
            <a:off x="4953000" y="3124200"/>
            <a:ext cx="749300" cy="1282700"/>
          </a:xfrm>
          <a:prstGeom prst="rightArrow">
            <a:avLst>
              <a:gd name="adj1" fmla="val 75000"/>
              <a:gd name="adj2" fmla="val 50005"/>
            </a:avLst>
          </a:prstGeom>
          <a:solidFill>
            <a:srgbClr val="B0D460"/>
          </a:solidFill>
          <a:ln w="12700">
            <a:solidFill>
              <a:srgbClr val="006B61"/>
            </a:solidFill>
            <a:miter lim="800000"/>
            <a:headEnd/>
            <a:tailEnd/>
          </a:ln>
          <a:effectLst>
            <a:outerShdw dist="107763" dir="2700000" algn="ctr" rotWithShape="0">
              <a:schemeClr val="bg2"/>
            </a:outerShdw>
          </a:effec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7176" name="Rectangle 8"/>
          <p:cNvSpPr>
            <a:spLocks noChangeArrowheads="1"/>
          </p:cNvSpPr>
          <p:nvPr/>
        </p:nvSpPr>
        <p:spPr bwMode="auto">
          <a:xfrm>
            <a:off x="5024438" y="1976438"/>
            <a:ext cx="183832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20000"/>
              </a:spcBef>
            </a:pPr>
            <a:r>
              <a:rPr lang="en-US" altLang="en-US" sz="2800" dirty="0">
                <a:latin typeface="+mj-lt"/>
              </a:rPr>
              <a:t>Data </a:t>
            </a:r>
            <a:br>
              <a:rPr lang="en-US" altLang="en-US" sz="2800" dirty="0">
                <a:latin typeface="+mj-lt"/>
              </a:rPr>
            </a:br>
            <a:r>
              <a:rPr lang="en-US" altLang="en-US" sz="2800" dirty="0">
                <a:latin typeface="+mj-lt"/>
              </a:rPr>
              <a:t>Analysis</a:t>
            </a:r>
          </a:p>
        </p:txBody>
      </p:sp>
      <p:sp>
        <p:nvSpPr>
          <p:cNvPr id="7177" name="Rectangle 9"/>
          <p:cNvSpPr>
            <a:spLocks noChangeArrowheads="1"/>
          </p:cNvSpPr>
          <p:nvPr/>
        </p:nvSpPr>
        <p:spPr bwMode="auto">
          <a:xfrm>
            <a:off x="5895181" y="4432300"/>
            <a:ext cx="1935163"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spcBef>
                <a:spcPct val="300000"/>
              </a:spcBef>
            </a:pPr>
            <a:r>
              <a:rPr lang="en-US" altLang="en-US" sz="2800" dirty="0">
                <a:latin typeface="+mj-lt"/>
              </a:rPr>
              <a:t>Decision-</a:t>
            </a:r>
            <a:br>
              <a:rPr lang="en-US" altLang="en-US" sz="2800" dirty="0">
                <a:latin typeface="+mj-lt"/>
              </a:rPr>
            </a:br>
            <a:r>
              <a:rPr lang="en-US" altLang="en-US" sz="2800" dirty="0">
                <a:latin typeface="+mj-lt"/>
              </a:rPr>
              <a:t>Making</a:t>
            </a:r>
          </a:p>
        </p:txBody>
      </p:sp>
      <p:sp>
        <p:nvSpPr>
          <p:cNvPr id="7239" name="Freeform 71"/>
          <p:cNvSpPr>
            <a:spLocks/>
          </p:cNvSpPr>
          <p:nvPr/>
        </p:nvSpPr>
        <p:spPr bwMode="auto">
          <a:xfrm>
            <a:off x="7121525" y="3502025"/>
            <a:ext cx="41275" cy="66675"/>
          </a:xfrm>
          <a:custGeom>
            <a:avLst/>
            <a:gdLst>
              <a:gd name="T0" fmla="*/ 2147483647 w 26"/>
              <a:gd name="T1" fmla="*/ 2147483647 h 42"/>
              <a:gd name="T2" fmla="*/ 2147483647 w 26"/>
              <a:gd name="T3" fmla="*/ 2147483647 h 42"/>
              <a:gd name="T4" fmla="*/ 2147483647 w 26"/>
              <a:gd name="T5" fmla="*/ 2147483647 h 42"/>
              <a:gd name="T6" fmla="*/ 2147483647 w 26"/>
              <a:gd name="T7" fmla="*/ 2147483647 h 42"/>
              <a:gd name="T8" fmla="*/ 2147483647 w 26"/>
              <a:gd name="T9" fmla="*/ 2147483647 h 42"/>
              <a:gd name="T10" fmla="*/ 2147483647 w 26"/>
              <a:gd name="T11" fmla="*/ 2147483647 h 42"/>
              <a:gd name="T12" fmla="*/ 2147483647 w 26"/>
              <a:gd name="T13" fmla="*/ 2147483647 h 42"/>
              <a:gd name="T14" fmla="*/ 2147483647 w 26"/>
              <a:gd name="T15" fmla="*/ 2147483647 h 42"/>
              <a:gd name="T16" fmla="*/ 2147483647 w 26"/>
              <a:gd name="T17" fmla="*/ 2147483647 h 42"/>
              <a:gd name="T18" fmla="*/ 2147483647 w 26"/>
              <a:gd name="T19" fmla="*/ 2147483647 h 42"/>
              <a:gd name="T20" fmla="*/ 2147483647 w 26"/>
              <a:gd name="T21" fmla="*/ 2147483647 h 42"/>
              <a:gd name="T22" fmla="*/ 2147483647 w 26"/>
              <a:gd name="T23" fmla="*/ 2147483647 h 42"/>
              <a:gd name="T24" fmla="*/ 2147483647 w 26"/>
              <a:gd name="T25" fmla="*/ 2147483647 h 42"/>
              <a:gd name="T26" fmla="*/ 2147483647 w 26"/>
              <a:gd name="T27" fmla="*/ 2147483647 h 42"/>
              <a:gd name="T28" fmla="*/ 2147483647 w 26"/>
              <a:gd name="T29" fmla="*/ 2147483647 h 42"/>
              <a:gd name="T30" fmla="*/ 2147483647 w 26"/>
              <a:gd name="T31" fmla="*/ 2147483647 h 42"/>
              <a:gd name="T32" fmla="*/ 2147483647 w 26"/>
              <a:gd name="T33" fmla="*/ 2147483647 h 42"/>
              <a:gd name="T34" fmla="*/ 2147483647 w 26"/>
              <a:gd name="T35" fmla="*/ 2147483647 h 42"/>
              <a:gd name="T36" fmla="*/ 2147483647 w 26"/>
              <a:gd name="T37" fmla="*/ 2147483647 h 42"/>
              <a:gd name="T38" fmla="*/ 0 w 26"/>
              <a:gd name="T39" fmla="*/ 2147483647 h 42"/>
              <a:gd name="T40" fmla="*/ 0 w 26"/>
              <a:gd name="T41" fmla="*/ 2147483647 h 42"/>
              <a:gd name="T42" fmla="*/ 0 w 26"/>
              <a:gd name="T43" fmla="*/ 2147483647 h 42"/>
              <a:gd name="T44" fmla="*/ 0 w 26"/>
              <a:gd name="T45" fmla="*/ 2147483647 h 42"/>
              <a:gd name="T46" fmla="*/ 2147483647 w 26"/>
              <a:gd name="T47" fmla="*/ 2147483647 h 42"/>
              <a:gd name="T48" fmla="*/ 2147483647 w 26"/>
              <a:gd name="T49" fmla="*/ 2147483647 h 42"/>
              <a:gd name="T50" fmla="*/ 2147483647 w 26"/>
              <a:gd name="T51" fmla="*/ 2147483647 h 42"/>
              <a:gd name="T52" fmla="*/ 2147483647 w 26"/>
              <a:gd name="T53" fmla="*/ 2147483647 h 42"/>
              <a:gd name="T54" fmla="*/ 2147483647 w 26"/>
              <a:gd name="T55" fmla="*/ 2147483647 h 42"/>
              <a:gd name="T56" fmla="*/ 2147483647 w 26"/>
              <a:gd name="T57" fmla="*/ 2147483647 h 42"/>
              <a:gd name="T58" fmla="*/ 2147483647 w 26"/>
              <a:gd name="T59" fmla="*/ 2147483647 h 42"/>
              <a:gd name="T60" fmla="*/ 2147483647 w 26"/>
              <a:gd name="T61" fmla="*/ 2147483647 h 42"/>
              <a:gd name="T62" fmla="*/ 2147483647 w 26"/>
              <a:gd name="T63" fmla="*/ 2147483647 h 42"/>
              <a:gd name="T64" fmla="*/ 2147483647 w 26"/>
              <a:gd name="T65" fmla="*/ 2147483647 h 42"/>
              <a:gd name="T66" fmla="*/ 2147483647 w 26"/>
              <a:gd name="T67" fmla="*/ 2147483647 h 42"/>
              <a:gd name="T68" fmla="*/ 2147483647 w 26"/>
              <a:gd name="T69" fmla="*/ 2147483647 h 42"/>
              <a:gd name="T70" fmla="*/ 2147483647 w 26"/>
              <a:gd name="T71" fmla="*/ 2147483647 h 42"/>
              <a:gd name="T72" fmla="*/ 2147483647 w 26"/>
              <a:gd name="T73" fmla="*/ 2147483647 h 42"/>
              <a:gd name="T74" fmla="*/ 2147483647 w 26"/>
              <a:gd name="T75" fmla="*/ 2147483647 h 42"/>
              <a:gd name="T76" fmla="*/ 2147483647 w 26"/>
              <a:gd name="T77" fmla="*/ 2147483647 h 42"/>
              <a:gd name="T78" fmla="*/ 2147483647 w 26"/>
              <a:gd name="T79" fmla="*/ 2147483647 h 42"/>
              <a:gd name="T80" fmla="*/ 2147483647 w 26"/>
              <a:gd name="T81" fmla="*/ 2147483647 h 42"/>
              <a:gd name="T82" fmla="*/ 2147483647 w 26"/>
              <a:gd name="T83" fmla="*/ 0 h 42"/>
              <a:gd name="T84" fmla="*/ 2147483647 w 26"/>
              <a:gd name="T85" fmla="*/ 0 h 42"/>
              <a:gd name="T86" fmla="*/ 2147483647 w 26"/>
              <a:gd name="T87" fmla="*/ 2147483647 h 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6"/>
              <a:gd name="T133" fmla="*/ 0 h 42"/>
              <a:gd name="T134" fmla="*/ 26 w 26"/>
              <a:gd name="T135" fmla="*/ 42 h 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6" h="42">
                <a:moveTo>
                  <a:pt x="14" y="36"/>
                </a:moveTo>
                <a:lnTo>
                  <a:pt x="12" y="37"/>
                </a:lnTo>
                <a:lnTo>
                  <a:pt x="10" y="38"/>
                </a:lnTo>
                <a:lnTo>
                  <a:pt x="9" y="38"/>
                </a:lnTo>
                <a:lnTo>
                  <a:pt x="8" y="38"/>
                </a:lnTo>
                <a:lnTo>
                  <a:pt x="8" y="39"/>
                </a:lnTo>
                <a:lnTo>
                  <a:pt x="7" y="39"/>
                </a:lnTo>
                <a:lnTo>
                  <a:pt x="6" y="40"/>
                </a:lnTo>
                <a:lnTo>
                  <a:pt x="4" y="41"/>
                </a:lnTo>
                <a:lnTo>
                  <a:pt x="3" y="41"/>
                </a:lnTo>
                <a:lnTo>
                  <a:pt x="2" y="41"/>
                </a:lnTo>
                <a:lnTo>
                  <a:pt x="2" y="39"/>
                </a:lnTo>
                <a:lnTo>
                  <a:pt x="2" y="38"/>
                </a:lnTo>
                <a:lnTo>
                  <a:pt x="2" y="36"/>
                </a:lnTo>
                <a:lnTo>
                  <a:pt x="1" y="31"/>
                </a:lnTo>
                <a:lnTo>
                  <a:pt x="1" y="30"/>
                </a:lnTo>
                <a:lnTo>
                  <a:pt x="0" y="28"/>
                </a:lnTo>
                <a:lnTo>
                  <a:pt x="0" y="25"/>
                </a:lnTo>
                <a:lnTo>
                  <a:pt x="0" y="24"/>
                </a:lnTo>
                <a:lnTo>
                  <a:pt x="0" y="22"/>
                </a:lnTo>
                <a:lnTo>
                  <a:pt x="1" y="20"/>
                </a:lnTo>
                <a:lnTo>
                  <a:pt x="1" y="18"/>
                </a:lnTo>
                <a:lnTo>
                  <a:pt x="2" y="17"/>
                </a:lnTo>
                <a:lnTo>
                  <a:pt x="2" y="15"/>
                </a:lnTo>
                <a:lnTo>
                  <a:pt x="4" y="13"/>
                </a:lnTo>
                <a:lnTo>
                  <a:pt x="5" y="12"/>
                </a:lnTo>
                <a:lnTo>
                  <a:pt x="7" y="11"/>
                </a:lnTo>
                <a:lnTo>
                  <a:pt x="9" y="10"/>
                </a:lnTo>
                <a:lnTo>
                  <a:pt x="10" y="9"/>
                </a:lnTo>
                <a:lnTo>
                  <a:pt x="12" y="7"/>
                </a:lnTo>
                <a:lnTo>
                  <a:pt x="15" y="6"/>
                </a:lnTo>
                <a:lnTo>
                  <a:pt x="16" y="5"/>
                </a:lnTo>
                <a:lnTo>
                  <a:pt x="18" y="4"/>
                </a:lnTo>
                <a:lnTo>
                  <a:pt x="19" y="3"/>
                </a:lnTo>
                <a:lnTo>
                  <a:pt x="20" y="3"/>
                </a:lnTo>
                <a:lnTo>
                  <a:pt x="22" y="2"/>
                </a:lnTo>
                <a:lnTo>
                  <a:pt x="23" y="1"/>
                </a:lnTo>
                <a:lnTo>
                  <a:pt x="24" y="0"/>
                </a:lnTo>
                <a:lnTo>
                  <a:pt x="25" y="0"/>
                </a:lnTo>
                <a:lnTo>
                  <a:pt x="14" y="36"/>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7306" name="Freeform 138"/>
          <p:cNvSpPr>
            <a:spLocks/>
          </p:cNvSpPr>
          <p:nvPr/>
        </p:nvSpPr>
        <p:spPr bwMode="auto">
          <a:xfrm>
            <a:off x="7894638" y="6113463"/>
            <a:ext cx="19050" cy="128587"/>
          </a:xfrm>
          <a:custGeom>
            <a:avLst/>
            <a:gdLst>
              <a:gd name="T0" fmla="*/ 0 w 12"/>
              <a:gd name="T1" fmla="*/ 2147483647 h 81"/>
              <a:gd name="T2" fmla="*/ 2147483647 w 12"/>
              <a:gd name="T3" fmla="*/ 2147483647 h 81"/>
              <a:gd name="T4" fmla="*/ 2147483647 w 12"/>
              <a:gd name="T5" fmla="*/ 0 h 81"/>
              <a:gd name="T6" fmla="*/ 0 w 12"/>
              <a:gd name="T7" fmla="*/ 0 h 81"/>
              <a:gd name="T8" fmla="*/ 0 w 12"/>
              <a:gd name="T9" fmla="*/ 2147483647 h 81"/>
              <a:gd name="T10" fmla="*/ 0 60000 65536"/>
              <a:gd name="T11" fmla="*/ 0 60000 65536"/>
              <a:gd name="T12" fmla="*/ 0 60000 65536"/>
              <a:gd name="T13" fmla="*/ 0 60000 65536"/>
              <a:gd name="T14" fmla="*/ 0 60000 65536"/>
              <a:gd name="T15" fmla="*/ 0 w 12"/>
              <a:gd name="T16" fmla="*/ 0 h 81"/>
              <a:gd name="T17" fmla="*/ 12 w 12"/>
              <a:gd name="T18" fmla="*/ 81 h 81"/>
            </a:gdLst>
            <a:ahLst/>
            <a:cxnLst>
              <a:cxn ang="T10">
                <a:pos x="T0" y="T1"/>
              </a:cxn>
              <a:cxn ang="T11">
                <a:pos x="T2" y="T3"/>
              </a:cxn>
              <a:cxn ang="T12">
                <a:pos x="T4" y="T5"/>
              </a:cxn>
              <a:cxn ang="T13">
                <a:pos x="T6" y="T7"/>
              </a:cxn>
              <a:cxn ang="T14">
                <a:pos x="T8" y="T9"/>
              </a:cxn>
            </a:cxnLst>
            <a:rect l="T15" t="T16" r="T17" b="T18"/>
            <a:pathLst>
              <a:path w="12" h="81">
                <a:moveTo>
                  <a:pt x="0" y="80"/>
                </a:moveTo>
                <a:lnTo>
                  <a:pt x="11" y="80"/>
                </a:lnTo>
                <a:lnTo>
                  <a:pt x="11" y="0"/>
                </a:lnTo>
                <a:lnTo>
                  <a:pt x="0" y="0"/>
                </a:lnTo>
                <a:lnTo>
                  <a:pt x="0" y="80"/>
                </a:lnTo>
              </a:path>
            </a:pathLst>
          </a:custGeom>
          <a:solidFill>
            <a:srgbClr val="FFFFF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Tree>
    <p:extLst>
      <p:ext uri="{BB962C8B-B14F-4D97-AF65-F5344CB8AC3E}">
        <p14:creationId xmlns:p14="http://schemas.microsoft.com/office/powerpoint/2010/main" val="2089373384"/>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8981B0-BFE0-7C45-AD45-89C9FA580729}"/>
              </a:ext>
            </a:extLst>
          </p:cNvPr>
          <p:cNvSpPr>
            <a:spLocks noGrp="1"/>
          </p:cNvSpPr>
          <p:nvPr>
            <p:ph sz="half" idx="1"/>
          </p:nvPr>
        </p:nvSpPr>
        <p:spPr>
          <a:xfrm>
            <a:off x="228600" y="152400"/>
            <a:ext cx="7010400" cy="5973763"/>
          </a:xfrm>
        </p:spPr>
        <p:txBody>
          <a:bodyPr/>
          <a:lstStyle/>
          <a:p>
            <a:r>
              <a:rPr lang="en-US" sz="1600" dirty="0"/>
              <a:t>steps of data analysis (sometime order will change)</a:t>
            </a:r>
          </a:p>
          <a:p>
            <a:pPr lvl="0"/>
            <a:r>
              <a:rPr lang="en-US" sz="1600" dirty="0"/>
              <a:t>Collection of data</a:t>
            </a:r>
          </a:p>
          <a:p>
            <a:pPr lvl="0"/>
            <a:r>
              <a:rPr lang="en-US" sz="1600" dirty="0"/>
              <a:t>Correction of data</a:t>
            </a:r>
          </a:p>
          <a:p>
            <a:pPr lvl="0"/>
            <a:r>
              <a:rPr lang="en-US" sz="1600" dirty="0"/>
              <a:t>Standardization of data</a:t>
            </a:r>
          </a:p>
          <a:p>
            <a:pPr lvl="0"/>
            <a:r>
              <a:rPr lang="en-US" sz="1600" dirty="0"/>
              <a:t>Transformation of data</a:t>
            </a:r>
          </a:p>
          <a:p>
            <a:pPr lvl="0"/>
            <a:r>
              <a:rPr lang="en-US" sz="1600" dirty="0"/>
              <a:t>Consolidation of data</a:t>
            </a:r>
          </a:p>
          <a:p>
            <a:pPr lvl="0"/>
            <a:r>
              <a:rPr lang="en-US" sz="1600" dirty="0"/>
              <a:t>Visualization of data</a:t>
            </a:r>
          </a:p>
          <a:p>
            <a:pPr lvl="0"/>
            <a:r>
              <a:rPr lang="en-US" sz="1600" dirty="0"/>
              <a:t>Summarization of data</a:t>
            </a:r>
          </a:p>
          <a:p>
            <a:pPr lvl="0"/>
            <a:r>
              <a:rPr lang="en-US" sz="1600" dirty="0"/>
              <a:t>Statistical analysis of data</a:t>
            </a:r>
          </a:p>
          <a:p>
            <a:endParaRPr lang="en-US" dirty="0"/>
          </a:p>
        </p:txBody>
      </p:sp>
    </p:spTree>
    <p:extLst>
      <p:ext uri="{BB962C8B-B14F-4D97-AF65-F5344CB8AC3E}">
        <p14:creationId xmlns:p14="http://schemas.microsoft.com/office/powerpoint/2010/main" val="4288858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noFill/>
        </p:spPr>
        <p:txBody>
          <a:bodyPr lIns="90488" tIns="44450" rIns="90488" bIns="44450" anchorCtr="1"/>
          <a:lstStyle/>
          <a:p>
            <a:pPr eaLnBrk="1" hangingPunct="1"/>
            <a:r>
              <a:rPr lang="en-US" altLang="en-US" b="1"/>
              <a:t>What Is Statistics?</a:t>
            </a:r>
          </a:p>
        </p:txBody>
      </p:sp>
      <p:sp>
        <p:nvSpPr>
          <p:cNvPr id="8195" name="Rectangle 6"/>
          <p:cNvSpPr>
            <a:spLocks noGrp="1" noChangeArrowheads="1"/>
          </p:cNvSpPr>
          <p:nvPr>
            <p:ph idx="1"/>
          </p:nvPr>
        </p:nvSpPr>
        <p:spPr>
          <a:noFill/>
        </p:spPr>
        <p:txBody>
          <a:bodyPr lIns="90488" tIns="44450" rIns="90488" bIns="44450"/>
          <a:lstStyle/>
          <a:p>
            <a:pPr marL="0" indent="0" eaLnBrk="1" hangingPunct="1">
              <a:buFontTx/>
              <a:buNone/>
            </a:pPr>
            <a:r>
              <a:rPr lang="en-US" altLang="en-US" sz="3200" b="1" dirty="0">
                <a:solidFill>
                  <a:srgbClr val="141413"/>
                </a:solidFill>
              </a:rPr>
              <a:t>Statistics</a:t>
            </a:r>
            <a:r>
              <a:rPr lang="en-US" altLang="en-US" sz="3200" dirty="0">
                <a:solidFill>
                  <a:srgbClr val="141413"/>
                </a:solidFill>
              </a:rPr>
              <a:t> is the science of data. It involves collecting, classifying, summarizing, organizing, analyzing, and interpreting numerical information.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1.2</a:t>
            </a:r>
          </a:p>
        </p:txBody>
      </p:sp>
      <p:sp>
        <p:nvSpPr>
          <p:cNvPr id="9219"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a:solidFill>
                  <a:srgbClr val="141413"/>
                </a:solidFill>
              </a:rPr>
              <a:t>Types of Statistical Applications in Business</a:t>
            </a:r>
            <a:endParaRPr lang="en-US" altLang="en-US" sz="4200">
              <a:solidFill>
                <a:srgbClr val="141413"/>
              </a:solidFill>
            </a:endParaRP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554038" y="2263775"/>
            <a:ext cx="4029075" cy="1951038"/>
          </a:xfrm>
          <a:prstGeom prst="rect">
            <a:avLst/>
          </a:prstGeom>
          <a:solidFill>
            <a:srgbClr val="FFE3A2"/>
          </a:solidFill>
          <a:ln w="254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3" name="Rectangle 3"/>
          <p:cNvSpPr>
            <a:spLocks noChangeArrowheads="1"/>
          </p:cNvSpPr>
          <p:nvPr/>
        </p:nvSpPr>
        <p:spPr bwMode="auto">
          <a:xfrm>
            <a:off x="4572000" y="2263775"/>
            <a:ext cx="4029075" cy="1952625"/>
          </a:xfrm>
          <a:prstGeom prst="rect">
            <a:avLst/>
          </a:prstGeom>
          <a:solidFill>
            <a:srgbClr val="CFE4A1"/>
          </a:solidFill>
          <a:ln w="254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4" name="Rectangle 4"/>
          <p:cNvSpPr>
            <a:spLocks noChangeArrowheads="1"/>
          </p:cNvSpPr>
          <p:nvPr/>
        </p:nvSpPr>
        <p:spPr bwMode="auto">
          <a:xfrm>
            <a:off x="554038" y="4225925"/>
            <a:ext cx="4029075" cy="1905000"/>
          </a:xfrm>
          <a:prstGeom prst="rect">
            <a:avLst/>
          </a:prstGeom>
          <a:solidFill>
            <a:srgbClr val="C5AED3"/>
          </a:solidFill>
          <a:ln w="254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5" name="Rectangle 5"/>
          <p:cNvSpPr>
            <a:spLocks noChangeArrowheads="1"/>
          </p:cNvSpPr>
          <p:nvPr/>
        </p:nvSpPr>
        <p:spPr bwMode="auto">
          <a:xfrm>
            <a:off x="4572000" y="4221163"/>
            <a:ext cx="4029075" cy="1906587"/>
          </a:xfrm>
          <a:prstGeom prst="rect">
            <a:avLst/>
          </a:prstGeom>
          <a:solidFill>
            <a:srgbClr val="EDA07C"/>
          </a:solidFill>
          <a:ln w="254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6" name="Freeform 6"/>
          <p:cNvSpPr>
            <a:spLocks/>
          </p:cNvSpPr>
          <p:nvPr/>
        </p:nvSpPr>
        <p:spPr bwMode="auto">
          <a:xfrm>
            <a:off x="552450" y="1828800"/>
            <a:ext cx="4025900" cy="439738"/>
          </a:xfrm>
          <a:custGeom>
            <a:avLst/>
            <a:gdLst>
              <a:gd name="T0" fmla="*/ 2147483647 w 2548"/>
              <a:gd name="T1" fmla="*/ 0 h 277"/>
              <a:gd name="T2" fmla="*/ 2147483647 w 2548"/>
              <a:gd name="T3" fmla="*/ 0 h 277"/>
              <a:gd name="T4" fmla="*/ 2147483647 w 2548"/>
              <a:gd name="T5" fmla="*/ 2147483647 h 277"/>
              <a:gd name="T6" fmla="*/ 0 w 2548"/>
              <a:gd name="T7" fmla="*/ 2147483647 h 277"/>
              <a:gd name="T8" fmla="*/ 2147483647 w 2548"/>
              <a:gd name="T9" fmla="*/ 0 h 277"/>
              <a:gd name="T10" fmla="*/ 0 60000 65536"/>
              <a:gd name="T11" fmla="*/ 0 60000 65536"/>
              <a:gd name="T12" fmla="*/ 0 60000 65536"/>
              <a:gd name="T13" fmla="*/ 0 60000 65536"/>
              <a:gd name="T14" fmla="*/ 0 60000 65536"/>
              <a:gd name="T15" fmla="*/ 0 w 2548"/>
              <a:gd name="T16" fmla="*/ 0 h 277"/>
              <a:gd name="T17" fmla="*/ 2548 w 2548"/>
              <a:gd name="T18" fmla="*/ 277 h 277"/>
            </a:gdLst>
            <a:ahLst/>
            <a:cxnLst>
              <a:cxn ang="T10">
                <a:pos x="T0" y="T1"/>
              </a:cxn>
              <a:cxn ang="T11">
                <a:pos x="T2" y="T3"/>
              </a:cxn>
              <a:cxn ang="T12">
                <a:pos x="T4" y="T5"/>
              </a:cxn>
              <a:cxn ang="T13">
                <a:pos x="T6" y="T7"/>
              </a:cxn>
              <a:cxn ang="T14">
                <a:pos x="T8" y="T9"/>
              </a:cxn>
            </a:cxnLst>
            <a:rect l="T15" t="T16" r="T17" b="T18"/>
            <a:pathLst>
              <a:path w="2548" h="277">
                <a:moveTo>
                  <a:pt x="443" y="0"/>
                </a:moveTo>
                <a:lnTo>
                  <a:pt x="2547" y="0"/>
                </a:lnTo>
                <a:lnTo>
                  <a:pt x="2547" y="276"/>
                </a:lnTo>
                <a:lnTo>
                  <a:pt x="0" y="276"/>
                </a:lnTo>
                <a:lnTo>
                  <a:pt x="443" y="0"/>
                </a:lnTo>
              </a:path>
            </a:pathLst>
          </a:custGeom>
          <a:solidFill>
            <a:srgbClr val="FFE3A2">
              <a:alpha val="70195"/>
            </a:srgbClr>
          </a:solidFill>
          <a:ln w="25400" cap="flat" cmpd="sng">
            <a:solidFill>
              <a:srgbClr val="000000"/>
            </a:solidFill>
            <a:prstDash val="solid"/>
            <a:round/>
            <a:headEnd type="none" w="med" len="med"/>
            <a:tailEnd type="none" w="med" len="med"/>
          </a:ln>
        </p:spPr>
        <p:txBody>
          <a:bodyPr wrap="none" anchor="ctr"/>
          <a:lstStyle/>
          <a:p>
            <a:endParaRPr lang="en-US"/>
          </a:p>
        </p:txBody>
      </p:sp>
      <p:sp>
        <p:nvSpPr>
          <p:cNvPr id="10247" name="Freeform 7"/>
          <p:cNvSpPr>
            <a:spLocks/>
          </p:cNvSpPr>
          <p:nvPr/>
        </p:nvSpPr>
        <p:spPr bwMode="auto">
          <a:xfrm>
            <a:off x="4572000" y="1830388"/>
            <a:ext cx="4025900" cy="438150"/>
          </a:xfrm>
          <a:custGeom>
            <a:avLst/>
            <a:gdLst>
              <a:gd name="T0" fmla="*/ 2147483647 w 2548"/>
              <a:gd name="T1" fmla="*/ 0 h 277"/>
              <a:gd name="T2" fmla="*/ 0 w 2548"/>
              <a:gd name="T3" fmla="*/ 0 h 277"/>
              <a:gd name="T4" fmla="*/ 0 w 2548"/>
              <a:gd name="T5" fmla="*/ 2147483647 h 277"/>
              <a:gd name="T6" fmla="*/ 2147483647 w 2548"/>
              <a:gd name="T7" fmla="*/ 2147483647 h 277"/>
              <a:gd name="T8" fmla="*/ 2147483647 w 2548"/>
              <a:gd name="T9" fmla="*/ 0 h 277"/>
              <a:gd name="T10" fmla="*/ 0 60000 65536"/>
              <a:gd name="T11" fmla="*/ 0 60000 65536"/>
              <a:gd name="T12" fmla="*/ 0 60000 65536"/>
              <a:gd name="T13" fmla="*/ 0 60000 65536"/>
              <a:gd name="T14" fmla="*/ 0 60000 65536"/>
              <a:gd name="T15" fmla="*/ 0 w 2548"/>
              <a:gd name="T16" fmla="*/ 0 h 277"/>
              <a:gd name="T17" fmla="*/ 2548 w 2548"/>
              <a:gd name="T18" fmla="*/ 277 h 277"/>
            </a:gdLst>
            <a:ahLst/>
            <a:cxnLst>
              <a:cxn ang="T10">
                <a:pos x="T0" y="T1"/>
              </a:cxn>
              <a:cxn ang="T11">
                <a:pos x="T2" y="T3"/>
              </a:cxn>
              <a:cxn ang="T12">
                <a:pos x="T4" y="T5"/>
              </a:cxn>
              <a:cxn ang="T13">
                <a:pos x="T6" y="T7"/>
              </a:cxn>
              <a:cxn ang="T14">
                <a:pos x="T8" y="T9"/>
              </a:cxn>
            </a:cxnLst>
            <a:rect l="T15" t="T16" r="T17" b="T18"/>
            <a:pathLst>
              <a:path w="2548" h="277">
                <a:moveTo>
                  <a:pt x="2104" y="0"/>
                </a:moveTo>
                <a:lnTo>
                  <a:pt x="0" y="0"/>
                </a:lnTo>
                <a:lnTo>
                  <a:pt x="0" y="276"/>
                </a:lnTo>
                <a:lnTo>
                  <a:pt x="2547" y="276"/>
                </a:lnTo>
                <a:lnTo>
                  <a:pt x="2104" y="0"/>
                </a:lnTo>
              </a:path>
            </a:pathLst>
          </a:custGeom>
          <a:solidFill>
            <a:srgbClr val="CFE4A1">
              <a:alpha val="39999"/>
            </a:srgbClr>
          </a:solidFill>
          <a:ln w="25400" cap="flat" cmpd="sng">
            <a:solidFill>
              <a:srgbClr val="000000"/>
            </a:solidFill>
            <a:prstDash val="solid"/>
            <a:round/>
            <a:headEnd type="none" w="med" len="med"/>
            <a:tailEnd type="none" w="med" len="med"/>
          </a:ln>
        </p:spPr>
        <p:txBody>
          <a:bodyPr wrap="none" anchor="ctr"/>
          <a:lstStyle/>
          <a:p>
            <a:endParaRPr lang="en-US"/>
          </a:p>
        </p:txBody>
      </p:sp>
      <p:sp>
        <p:nvSpPr>
          <p:cNvPr id="10248" name="Rectangle 8"/>
          <p:cNvSpPr>
            <a:spLocks noGrp="1" noChangeArrowheads="1"/>
          </p:cNvSpPr>
          <p:nvPr>
            <p:ph type="title"/>
          </p:nvPr>
        </p:nvSpPr>
        <p:spPr>
          <a:noFill/>
        </p:spPr>
        <p:txBody>
          <a:bodyPr lIns="90488" tIns="44450" rIns="90488" bIns="44450" anchorCtr="1"/>
          <a:lstStyle/>
          <a:p>
            <a:pPr eaLnBrk="1" hangingPunct="1"/>
            <a:r>
              <a:rPr lang="en-US" altLang="en-US" b="1"/>
              <a:t>Application Areas</a:t>
            </a:r>
          </a:p>
        </p:txBody>
      </p:sp>
      <p:sp>
        <p:nvSpPr>
          <p:cNvPr id="10249" name="Rectangle 9"/>
          <p:cNvSpPr>
            <a:spLocks noGrp="1" noChangeArrowheads="1"/>
          </p:cNvSpPr>
          <p:nvPr>
            <p:ph type="body" sz="half" idx="1"/>
          </p:nvPr>
        </p:nvSpPr>
        <p:spPr>
          <a:xfrm>
            <a:off x="647700" y="2362200"/>
            <a:ext cx="3848100" cy="4114800"/>
          </a:xfrm>
          <a:noFill/>
        </p:spPr>
        <p:txBody>
          <a:bodyPr lIns="90488" tIns="44450" rIns="90488" bIns="44450"/>
          <a:lstStyle/>
          <a:p>
            <a:pPr marL="228600" indent="-228600" eaLnBrk="1" hangingPunct="1"/>
            <a:r>
              <a:rPr lang="en-US" altLang="en-US" dirty="0"/>
              <a:t>Economics</a:t>
            </a:r>
          </a:p>
          <a:p>
            <a:pPr marL="692150" lvl="1" indent="-349250" eaLnBrk="1" hangingPunct="1"/>
            <a:r>
              <a:rPr lang="en-US" altLang="en-US" dirty="0"/>
              <a:t>Forecasting</a:t>
            </a:r>
          </a:p>
          <a:p>
            <a:pPr marL="692150" lvl="1" indent="-349250" eaLnBrk="1" hangingPunct="1"/>
            <a:r>
              <a:rPr lang="en-US" altLang="en-US" dirty="0"/>
              <a:t>Demographics</a:t>
            </a:r>
          </a:p>
          <a:p>
            <a:pPr marL="228600" indent="-228600" eaLnBrk="1" hangingPunct="1">
              <a:spcBef>
                <a:spcPct val="140000"/>
              </a:spcBef>
            </a:pPr>
            <a:r>
              <a:rPr lang="en-US" altLang="en-US" dirty="0"/>
              <a:t>Sports</a:t>
            </a:r>
          </a:p>
          <a:p>
            <a:pPr marL="692150" lvl="1" indent="-349250" eaLnBrk="1" hangingPunct="1"/>
            <a:r>
              <a:rPr lang="en-US" altLang="en-US" dirty="0"/>
              <a:t>Individual &amp; Team Performance</a:t>
            </a:r>
          </a:p>
          <a:p>
            <a:pPr marL="228600" indent="-228600" eaLnBrk="1" hangingPunct="1"/>
            <a:endParaRPr lang="en-US" altLang="en-US" sz="2400" dirty="0"/>
          </a:p>
        </p:txBody>
      </p:sp>
      <p:sp>
        <p:nvSpPr>
          <p:cNvPr id="10250" name="Rectangle 10"/>
          <p:cNvSpPr>
            <a:spLocks noGrp="1" noChangeArrowheads="1"/>
          </p:cNvSpPr>
          <p:nvPr>
            <p:ph type="body" sz="half" idx="2"/>
          </p:nvPr>
        </p:nvSpPr>
        <p:spPr>
          <a:xfrm>
            <a:off x="4572000" y="2362200"/>
            <a:ext cx="3733800" cy="4114800"/>
          </a:xfrm>
          <a:noFill/>
        </p:spPr>
        <p:txBody>
          <a:bodyPr lIns="90488" tIns="44450" rIns="90488" bIns="44450"/>
          <a:lstStyle/>
          <a:p>
            <a:pPr marL="228600" indent="-228600" eaLnBrk="1" hangingPunct="1"/>
            <a:r>
              <a:rPr lang="en-US" altLang="en-US"/>
              <a:t>Engineering</a:t>
            </a:r>
          </a:p>
          <a:p>
            <a:pPr marL="685800" lvl="1" indent="-342900" eaLnBrk="1" hangingPunct="1"/>
            <a:r>
              <a:rPr lang="en-US" altLang="en-US"/>
              <a:t>Construction</a:t>
            </a:r>
          </a:p>
          <a:p>
            <a:pPr marL="685800" lvl="1" indent="-342900" eaLnBrk="1" hangingPunct="1"/>
            <a:r>
              <a:rPr lang="en-US" altLang="en-US"/>
              <a:t>Materials</a:t>
            </a:r>
          </a:p>
          <a:p>
            <a:pPr marL="228600" indent="-228600" eaLnBrk="1" hangingPunct="1">
              <a:spcBef>
                <a:spcPct val="140000"/>
              </a:spcBef>
            </a:pPr>
            <a:r>
              <a:rPr lang="en-US" altLang="en-US"/>
              <a:t>Business</a:t>
            </a:r>
          </a:p>
          <a:p>
            <a:pPr marL="685800" lvl="1" indent="-342900" eaLnBrk="1" hangingPunct="1"/>
            <a:r>
              <a:rPr lang="en-US" altLang="en-US"/>
              <a:t>Consumer Preferences</a:t>
            </a:r>
          </a:p>
          <a:p>
            <a:pPr marL="685800" lvl="1" indent="-342900" eaLnBrk="1" hangingPunct="1"/>
            <a:r>
              <a:rPr lang="en-US" altLang="en-US"/>
              <a:t>Financial Trends</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p:spPr>
        <p:txBody>
          <a:bodyPr lIns="90488" tIns="44450" rIns="90488" bIns="44450" anchorCtr="1"/>
          <a:lstStyle/>
          <a:p>
            <a:pPr eaLnBrk="1" hangingPunct="1"/>
            <a:r>
              <a:rPr lang="en-US" altLang="en-US" b="1"/>
              <a:t>Statistics: Two Processes</a:t>
            </a:r>
          </a:p>
        </p:txBody>
      </p:sp>
      <p:sp>
        <p:nvSpPr>
          <p:cNvPr id="11267" name="Rectangle 3"/>
          <p:cNvSpPr>
            <a:spLocks noGrp="1" noChangeArrowheads="1"/>
          </p:cNvSpPr>
          <p:nvPr>
            <p:ph type="body" sz="half" idx="1"/>
          </p:nvPr>
        </p:nvSpPr>
        <p:spPr>
          <a:xfrm>
            <a:off x="520700" y="1951038"/>
            <a:ext cx="8242300" cy="4114800"/>
          </a:xfrm>
          <a:noFill/>
        </p:spPr>
        <p:txBody>
          <a:bodyPr lIns="90488" tIns="44450" rIns="90488" bIns="44450"/>
          <a:lstStyle/>
          <a:p>
            <a:pPr marL="0" indent="0" eaLnBrk="1" hangingPunct="1">
              <a:buFontTx/>
              <a:buNone/>
            </a:pPr>
            <a:r>
              <a:rPr lang="en-US" altLang="en-US" sz="3200">
                <a:solidFill>
                  <a:srgbClr val="141413"/>
                </a:solidFill>
              </a:rPr>
              <a:t>Describing sets of data</a:t>
            </a:r>
          </a:p>
          <a:p>
            <a:pPr marL="0" indent="0" eaLnBrk="1" hangingPunct="1">
              <a:buFontTx/>
              <a:buNone/>
            </a:pPr>
            <a:endParaRPr lang="en-US" altLang="en-US" sz="3200">
              <a:solidFill>
                <a:srgbClr val="141413"/>
              </a:solidFill>
            </a:endParaRPr>
          </a:p>
          <a:p>
            <a:pPr marL="0" indent="0" eaLnBrk="1" hangingPunct="1">
              <a:buFontTx/>
              <a:buNone/>
            </a:pPr>
            <a:r>
              <a:rPr lang="en-US" altLang="en-US" sz="3200">
                <a:solidFill>
                  <a:srgbClr val="141413"/>
                </a:solidFill>
              </a:rPr>
              <a:t>and</a:t>
            </a:r>
          </a:p>
          <a:p>
            <a:pPr marL="0" indent="0" eaLnBrk="1" hangingPunct="1">
              <a:buFontTx/>
              <a:buNone/>
            </a:pPr>
            <a:endParaRPr lang="en-US" altLang="en-US" sz="3200">
              <a:solidFill>
                <a:srgbClr val="141413"/>
              </a:solidFill>
            </a:endParaRPr>
          </a:p>
          <a:p>
            <a:pPr marL="0" indent="0" eaLnBrk="1" hangingPunct="1">
              <a:buFontTx/>
              <a:buNone/>
            </a:pPr>
            <a:r>
              <a:rPr lang="en-US" altLang="en-US" sz="3200">
                <a:solidFill>
                  <a:srgbClr val="141413"/>
                </a:solidFill>
              </a:rPr>
              <a:t>Drawing conclusions (making estimates, decisions, predictions, etc. about sets of data based on sampling)</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p:spPr>
        <p:txBody>
          <a:bodyPr lIns="90488" tIns="44450" rIns="90488" bIns="44450" anchorCtr="1"/>
          <a:lstStyle/>
          <a:p>
            <a:pPr eaLnBrk="1" hangingPunct="1"/>
            <a:r>
              <a:rPr lang="en-US" altLang="en-US" b="1"/>
              <a:t>Statistical Methods</a:t>
            </a:r>
          </a:p>
        </p:txBody>
      </p:sp>
      <p:graphicFrame>
        <p:nvGraphicFramePr>
          <p:cNvPr id="12291" name="Object 3">
            <a:hlinkClick r:id="" action="ppaction://ole?verb=0"/>
          </p:cNvPr>
          <p:cNvGraphicFramePr>
            <a:graphicFrameLocks/>
          </p:cNvGraphicFramePr>
          <p:nvPr/>
        </p:nvGraphicFramePr>
        <p:xfrm>
          <a:off x="1395413" y="1535113"/>
          <a:ext cx="6113462" cy="4081462"/>
        </p:xfrm>
        <a:graphic>
          <a:graphicData uri="http://schemas.openxmlformats.org/presentationml/2006/ole">
            <mc:AlternateContent xmlns:mc="http://schemas.openxmlformats.org/markup-compatibility/2006">
              <mc:Choice xmlns:v="urn:schemas-microsoft-com:vml" Requires="v">
                <p:oleObj spid="_x0000_s12316" name="VISIO" r:id="rId4" imgW="6123432" imgH="4093464" progId="Visio.Drawing.3">
                  <p:embed/>
                </p:oleObj>
              </mc:Choice>
              <mc:Fallback>
                <p:oleObj name="VISIO" r:id="rId4" imgW="6123432" imgH="4093464" progId="Visio.Drawing.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5413" y="1535113"/>
                        <a:ext cx="6113462" cy="408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2" name="Freeform 4"/>
          <p:cNvSpPr>
            <a:spLocks/>
          </p:cNvSpPr>
          <p:nvPr/>
        </p:nvSpPr>
        <p:spPr bwMode="auto">
          <a:xfrm>
            <a:off x="3779838" y="1752600"/>
            <a:ext cx="1739900" cy="915988"/>
          </a:xfrm>
          <a:custGeom>
            <a:avLst/>
            <a:gdLst>
              <a:gd name="T0" fmla="*/ 0 w 1096"/>
              <a:gd name="T1" fmla="*/ 2147483647 h 577"/>
              <a:gd name="T2" fmla="*/ 2147483647 w 1096"/>
              <a:gd name="T3" fmla="*/ 2147483647 h 577"/>
              <a:gd name="T4" fmla="*/ 2147483647 w 1096"/>
              <a:gd name="T5" fmla="*/ 0 h 577"/>
              <a:gd name="T6" fmla="*/ 0 w 1096"/>
              <a:gd name="T7" fmla="*/ 0 h 577"/>
              <a:gd name="T8" fmla="*/ 0 w 1096"/>
              <a:gd name="T9" fmla="*/ 2147483647 h 577"/>
              <a:gd name="T10" fmla="*/ 0 60000 65536"/>
              <a:gd name="T11" fmla="*/ 0 60000 65536"/>
              <a:gd name="T12" fmla="*/ 0 60000 65536"/>
              <a:gd name="T13" fmla="*/ 0 60000 65536"/>
              <a:gd name="T14" fmla="*/ 0 60000 65536"/>
              <a:gd name="T15" fmla="*/ 0 w 1096"/>
              <a:gd name="T16" fmla="*/ 0 h 577"/>
              <a:gd name="T17" fmla="*/ 1096 w 1096"/>
              <a:gd name="T18" fmla="*/ 577 h 577"/>
            </a:gdLst>
            <a:ahLst/>
            <a:cxnLst>
              <a:cxn ang="T10">
                <a:pos x="T0" y="T1"/>
              </a:cxn>
              <a:cxn ang="T11">
                <a:pos x="T2" y="T3"/>
              </a:cxn>
              <a:cxn ang="T12">
                <a:pos x="T4" y="T5"/>
              </a:cxn>
              <a:cxn ang="T13">
                <a:pos x="T6" y="T7"/>
              </a:cxn>
              <a:cxn ang="T14">
                <a:pos x="T8" y="T9"/>
              </a:cxn>
            </a:cxnLst>
            <a:rect l="T15" t="T16" r="T17" b="T18"/>
            <a:pathLst>
              <a:path w="1096" h="577">
                <a:moveTo>
                  <a:pt x="0" y="576"/>
                </a:moveTo>
                <a:lnTo>
                  <a:pt x="1095" y="576"/>
                </a:lnTo>
                <a:lnTo>
                  <a:pt x="1095" y="0"/>
                </a:lnTo>
                <a:lnTo>
                  <a:pt x="0" y="0"/>
                </a:lnTo>
                <a:lnTo>
                  <a:pt x="0" y="576"/>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12293" name="Rectangle 5"/>
          <p:cNvSpPr>
            <a:spLocks noChangeArrowheads="1"/>
          </p:cNvSpPr>
          <p:nvPr/>
        </p:nvSpPr>
        <p:spPr bwMode="auto">
          <a:xfrm>
            <a:off x="3886200" y="1793875"/>
            <a:ext cx="163666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dirty="0">
                <a:solidFill>
                  <a:srgbClr val="000000"/>
                </a:solidFill>
                <a:latin typeface="+mj-lt"/>
              </a:rPr>
              <a:t>Statistical</a:t>
            </a:r>
          </a:p>
        </p:txBody>
      </p:sp>
      <p:sp>
        <p:nvSpPr>
          <p:cNvPr id="12294" name="Rectangle 6"/>
          <p:cNvSpPr>
            <a:spLocks noChangeArrowheads="1"/>
          </p:cNvSpPr>
          <p:nvPr/>
        </p:nvSpPr>
        <p:spPr bwMode="auto">
          <a:xfrm>
            <a:off x="3981450" y="2159000"/>
            <a:ext cx="144751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dirty="0">
                <a:solidFill>
                  <a:srgbClr val="000000"/>
                </a:solidFill>
                <a:latin typeface="+mj-lt"/>
              </a:rPr>
              <a:t>Methods</a:t>
            </a:r>
          </a:p>
        </p:txBody>
      </p:sp>
      <p:sp>
        <p:nvSpPr>
          <p:cNvPr id="12295" name="Freeform 7"/>
          <p:cNvSpPr>
            <a:spLocks/>
          </p:cNvSpPr>
          <p:nvPr/>
        </p:nvSpPr>
        <p:spPr bwMode="auto">
          <a:xfrm>
            <a:off x="1484313" y="3598863"/>
            <a:ext cx="1739900"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12296" name="Rectangle 8"/>
          <p:cNvSpPr>
            <a:spLocks noChangeArrowheads="1"/>
          </p:cNvSpPr>
          <p:nvPr/>
        </p:nvSpPr>
        <p:spPr bwMode="auto">
          <a:xfrm>
            <a:off x="1547813" y="3622675"/>
            <a:ext cx="1843454"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Descriptive</a:t>
            </a:r>
          </a:p>
        </p:txBody>
      </p:sp>
      <p:sp>
        <p:nvSpPr>
          <p:cNvPr id="12297" name="Rectangle 9"/>
          <p:cNvSpPr>
            <a:spLocks noChangeArrowheads="1"/>
          </p:cNvSpPr>
          <p:nvPr/>
        </p:nvSpPr>
        <p:spPr bwMode="auto">
          <a:xfrm>
            <a:off x="1698625" y="3987800"/>
            <a:ext cx="155170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Statistics</a:t>
            </a:r>
          </a:p>
        </p:txBody>
      </p:sp>
      <p:sp>
        <p:nvSpPr>
          <p:cNvPr id="12298" name="Freeform 10"/>
          <p:cNvSpPr>
            <a:spLocks/>
          </p:cNvSpPr>
          <p:nvPr/>
        </p:nvSpPr>
        <p:spPr bwMode="auto">
          <a:xfrm>
            <a:off x="5837238" y="3581400"/>
            <a:ext cx="1739900"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12299" name="Rectangle 11"/>
          <p:cNvSpPr>
            <a:spLocks noChangeArrowheads="1"/>
          </p:cNvSpPr>
          <p:nvPr/>
        </p:nvSpPr>
        <p:spPr bwMode="auto">
          <a:xfrm>
            <a:off x="5899150" y="3622675"/>
            <a:ext cx="165269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Inferential</a:t>
            </a:r>
          </a:p>
        </p:txBody>
      </p:sp>
      <p:sp>
        <p:nvSpPr>
          <p:cNvPr id="12300" name="Rectangle 12"/>
          <p:cNvSpPr>
            <a:spLocks noChangeArrowheads="1"/>
          </p:cNvSpPr>
          <p:nvPr/>
        </p:nvSpPr>
        <p:spPr bwMode="auto">
          <a:xfrm>
            <a:off x="6040438" y="3987800"/>
            <a:ext cx="155170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Statistics</a:t>
            </a:r>
          </a:p>
        </p:txBody>
      </p:sp>
      <p:sp>
        <p:nvSpPr>
          <p:cNvPr id="12301" name="Freeform 13"/>
          <p:cNvSpPr>
            <a:spLocks/>
          </p:cNvSpPr>
          <p:nvPr/>
        </p:nvSpPr>
        <p:spPr bwMode="auto">
          <a:xfrm>
            <a:off x="4648200" y="2667000"/>
            <a:ext cx="2060575" cy="812800"/>
          </a:xfrm>
          <a:custGeom>
            <a:avLst/>
            <a:gdLst>
              <a:gd name="T0" fmla="*/ 0 w 1298"/>
              <a:gd name="T1" fmla="*/ 0 h 512"/>
              <a:gd name="T2" fmla="*/ 0 w 1298"/>
              <a:gd name="T3" fmla="*/ 2147483647 h 512"/>
              <a:gd name="T4" fmla="*/ 2147483647 w 1298"/>
              <a:gd name="T5" fmla="*/ 2147483647 h 512"/>
              <a:gd name="T6" fmla="*/ 2147483647 w 1298"/>
              <a:gd name="T7" fmla="*/ 2147483647 h 512"/>
              <a:gd name="T8" fmla="*/ 0 60000 65536"/>
              <a:gd name="T9" fmla="*/ 0 60000 65536"/>
              <a:gd name="T10" fmla="*/ 0 60000 65536"/>
              <a:gd name="T11" fmla="*/ 0 60000 65536"/>
              <a:gd name="T12" fmla="*/ 0 w 1298"/>
              <a:gd name="T13" fmla="*/ 0 h 512"/>
              <a:gd name="T14" fmla="*/ 1298 w 1298"/>
              <a:gd name="T15" fmla="*/ 512 h 512"/>
            </a:gdLst>
            <a:ahLst/>
            <a:cxnLst>
              <a:cxn ang="T8">
                <a:pos x="T0" y="T1"/>
              </a:cxn>
              <a:cxn ang="T9">
                <a:pos x="T2" y="T3"/>
              </a:cxn>
              <a:cxn ang="T10">
                <a:pos x="T4" y="T5"/>
              </a:cxn>
              <a:cxn ang="T11">
                <a:pos x="T6" y="T7"/>
              </a:cxn>
            </a:cxnLst>
            <a:rect l="T12" t="T13" r="T14" b="T15"/>
            <a:pathLst>
              <a:path w="1298" h="512">
                <a:moveTo>
                  <a:pt x="0" y="0"/>
                </a:moveTo>
                <a:lnTo>
                  <a:pt x="0" y="288"/>
                </a:lnTo>
                <a:lnTo>
                  <a:pt x="1297" y="288"/>
                </a:lnTo>
                <a:lnTo>
                  <a:pt x="1297" y="511"/>
                </a:lnTo>
              </a:path>
            </a:pathLst>
          </a:custGeom>
          <a:noFill/>
          <a:ln w="508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02" name="Freeform 14"/>
          <p:cNvSpPr>
            <a:spLocks/>
          </p:cNvSpPr>
          <p:nvPr/>
        </p:nvSpPr>
        <p:spPr bwMode="auto">
          <a:xfrm>
            <a:off x="6645275" y="3463925"/>
            <a:ext cx="111125" cy="109538"/>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6" y="68"/>
                </a:lnTo>
                <a:lnTo>
                  <a:pt x="0" y="0"/>
                </a:lnTo>
                <a:lnTo>
                  <a:pt x="69"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2303" name="Freeform 15"/>
          <p:cNvSpPr>
            <a:spLocks/>
          </p:cNvSpPr>
          <p:nvPr/>
        </p:nvSpPr>
        <p:spPr bwMode="auto">
          <a:xfrm>
            <a:off x="2316163" y="2667000"/>
            <a:ext cx="2333625" cy="812800"/>
          </a:xfrm>
          <a:custGeom>
            <a:avLst/>
            <a:gdLst>
              <a:gd name="T0" fmla="*/ 2147483647 w 1470"/>
              <a:gd name="T1" fmla="*/ 0 h 512"/>
              <a:gd name="T2" fmla="*/ 2147483647 w 1470"/>
              <a:gd name="T3" fmla="*/ 2147483647 h 512"/>
              <a:gd name="T4" fmla="*/ 0 w 1470"/>
              <a:gd name="T5" fmla="*/ 2147483647 h 512"/>
              <a:gd name="T6" fmla="*/ 0 w 1470"/>
              <a:gd name="T7" fmla="*/ 2147483647 h 512"/>
              <a:gd name="T8" fmla="*/ 0 60000 65536"/>
              <a:gd name="T9" fmla="*/ 0 60000 65536"/>
              <a:gd name="T10" fmla="*/ 0 60000 65536"/>
              <a:gd name="T11" fmla="*/ 0 60000 65536"/>
              <a:gd name="T12" fmla="*/ 0 w 1470"/>
              <a:gd name="T13" fmla="*/ 0 h 512"/>
              <a:gd name="T14" fmla="*/ 1470 w 1470"/>
              <a:gd name="T15" fmla="*/ 512 h 512"/>
            </a:gdLst>
            <a:ahLst/>
            <a:cxnLst>
              <a:cxn ang="T8">
                <a:pos x="T0" y="T1"/>
              </a:cxn>
              <a:cxn ang="T9">
                <a:pos x="T2" y="T3"/>
              </a:cxn>
              <a:cxn ang="T10">
                <a:pos x="T4" y="T5"/>
              </a:cxn>
              <a:cxn ang="T11">
                <a:pos x="T6" y="T7"/>
              </a:cxn>
            </a:cxnLst>
            <a:rect l="T12" t="T13" r="T14" b="T15"/>
            <a:pathLst>
              <a:path w="1470" h="512">
                <a:moveTo>
                  <a:pt x="1469" y="0"/>
                </a:moveTo>
                <a:lnTo>
                  <a:pt x="1469" y="288"/>
                </a:lnTo>
                <a:lnTo>
                  <a:pt x="0" y="288"/>
                </a:lnTo>
                <a:lnTo>
                  <a:pt x="0" y="511"/>
                </a:lnTo>
              </a:path>
            </a:pathLst>
          </a:custGeom>
          <a:noFill/>
          <a:ln w="508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04" name="Freeform 16"/>
          <p:cNvSpPr>
            <a:spLocks/>
          </p:cNvSpPr>
          <p:nvPr/>
        </p:nvSpPr>
        <p:spPr bwMode="auto">
          <a:xfrm>
            <a:off x="2255838" y="3463925"/>
            <a:ext cx="111125" cy="109538"/>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5" y="68"/>
                </a:lnTo>
                <a:lnTo>
                  <a:pt x="0" y="0"/>
                </a:lnTo>
                <a:lnTo>
                  <a:pt x="69"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p:spPr>
        <p:txBody>
          <a:bodyPr lIns="90488" tIns="44450" rIns="90488" bIns="44450" anchorCtr="1"/>
          <a:lstStyle/>
          <a:p>
            <a:pPr eaLnBrk="1" hangingPunct="1"/>
            <a:r>
              <a:rPr lang="en-US" altLang="en-US" b="1" dirty="0"/>
              <a:t>Descriptive Statistics</a:t>
            </a:r>
          </a:p>
        </p:txBody>
      </p:sp>
      <p:sp>
        <p:nvSpPr>
          <p:cNvPr id="5" name="Content Placeholder 4"/>
          <p:cNvSpPr>
            <a:spLocks noGrp="1"/>
          </p:cNvSpPr>
          <p:nvPr>
            <p:ph idx="1"/>
          </p:nvPr>
        </p:nvSpPr>
        <p:spPr/>
        <p:txBody>
          <a:bodyPr/>
          <a:lstStyle/>
          <a:p>
            <a:pPr marL="0" indent="0">
              <a:buNone/>
            </a:pPr>
            <a:r>
              <a:rPr lang="en-US" b="1" dirty="0">
                <a:cs typeface="Times New Roman" panose="02020603050405020304" pitchFamily="18" charset="0"/>
              </a:rPr>
              <a:t>Descriptive statistics </a:t>
            </a:r>
            <a:r>
              <a:rPr lang="en-US" dirty="0">
                <a:cs typeface="Times New Roman" panose="02020603050405020304" pitchFamily="18" charset="0"/>
              </a:rPr>
              <a:t>utilizes numerical and graphical methods to explore data, i.e., to look for patterns in a data set, to summarize the information revealed in a data set, and to present the information in a convenient form.</a:t>
            </a:r>
          </a:p>
          <a:p>
            <a:pPr marL="0" indent="0">
              <a:buNone/>
            </a:pPr>
            <a:r>
              <a:rPr lang="zh-CN" altLang="en-US" sz="1600" dirty="0"/>
              <a:t>描述性统计</a:t>
            </a:r>
            <a:endParaRPr lang="en-US" sz="1600" dirty="0">
              <a:cs typeface="Times New Roman" panose="02020603050405020304" pitchFamily="18" charset="0"/>
            </a:endParaRPr>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40"/>
          <p:cNvSpPr>
            <a:spLocks noGrp="1" noChangeArrowheads="1"/>
          </p:cNvSpPr>
          <p:nvPr>
            <p:ph type="title"/>
          </p:nvPr>
        </p:nvSpPr>
        <p:spPr>
          <a:noFill/>
        </p:spPr>
        <p:txBody>
          <a:bodyPr lIns="90488" tIns="44450" rIns="90488" bIns="44450" anchorCtr="1"/>
          <a:lstStyle/>
          <a:p>
            <a:pPr eaLnBrk="1" hangingPunct="1"/>
            <a:r>
              <a:rPr lang="en-US" altLang="en-US" b="1"/>
              <a:t>Inferential Statistics</a:t>
            </a:r>
          </a:p>
        </p:txBody>
      </p:sp>
      <p:sp>
        <p:nvSpPr>
          <p:cNvPr id="5" name="Content Placeholder 4"/>
          <p:cNvSpPr>
            <a:spLocks noGrp="1"/>
          </p:cNvSpPr>
          <p:nvPr>
            <p:ph idx="1"/>
          </p:nvPr>
        </p:nvSpPr>
        <p:spPr/>
        <p:txBody>
          <a:bodyPr/>
          <a:lstStyle/>
          <a:p>
            <a:r>
              <a:rPr lang="en-US" b="1" dirty="0">
                <a:cs typeface="Times New Roman" panose="02020603050405020304" pitchFamily="18" charset="0"/>
              </a:rPr>
              <a:t>Inferential statistics </a:t>
            </a:r>
            <a:r>
              <a:rPr lang="en-US" dirty="0">
                <a:cs typeface="Times New Roman" panose="02020603050405020304" pitchFamily="18" charset="0"/>
              </a:rPr>
              <a:t>utilizes sample data to make estimates, decisions, predictions, or other generalizations about a larger set of data.</a:t>
            </a:r>
          </a:p>
          <a:p>
            <a:r>
              <a:rPr lang="zh-CN" altLang="en-US" sz="1600" dirty="0"/>
              <a:t>推论统计</a:t>
            </a:r>
            <a:endParaRPr lang="en-US" altLang="zh-CN" sz="1600" dirty="0"/>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1.3</a:t>
            </a:r>
          </a:p>
        </p:txBody>
      </p:sp>
      <p:sp>
        <p:nvSpPr>
          <p:cNvPr id="15363"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dirty="0">
                <a:solidFill>
                  <a:srgbClr val="141413"/>
                </a:solidFill>
              </a:rPr>
              <a:t>Fundamental Elements</a:t>
            </a:r>
            <a:br>
              <a:rPr lang="en-US" altLang="en-US" sz="4200" b="1" dirty="0">
                <a:solidFill>
                  <a:srgbClr val="141413"/>
                </a:solidFill>
              </a:rPr>
            </a:br>
            <a:r>
              <a:rPr lang="en-US" altLang="en-US" sz="4200" b="1" dirty="0">
                <a:solidFill>
                  <a:srgbClr val="141413"/>
                </a:solidFill>
              </a:rPr>
              <a:t>of Statistics</a:t>
            </a:r>
            <a:endParaRPr lang="en-US" altLang="en-US" sz="4200" dirty="0">
              <a:solidFill>
                <a:srgbClr val="141413"/>
              </a:solidFill>
            </a:endParaRP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lIns="90488" tIns="44450" rIns="90488" bIns="44450" anchorCtr="1"/>
          <a:lstStyle/>
          <a:p>
            <a:pPr eaLnBrk="1" hangingPunct="1"/>
            <a:r>
              <a:rPr lang="en-US" altLang="en-US" b="1"/>
              <a:t>Fundamental Elements</a:t>
            </a:r>
          </a:p>
        </p:txBody>
      </p:sp>
      <p:sp>
        <p:nvSpPr>
          <p:cNvPr id="47107" name="Rectangle 3"/>
          <p:cNvSpPr>
            <a:spLocks noGrp="1" noChangeArrowheads="1"/>
          </p:cNvSpPr>
          <p:nvPr>
            <p:ph type="body" idx="1"/>
          </p:nvPr>
        </p:nvSpPr>
        <p:spPr>
          <a:xfrm>
            <a:off x="457200" y="1371600"/>
            <a:ext cx="8229600" cy="4754563"/>
          </a:xfrm>
          <a:noFill/>
        </p:spPr>
        <p:txBody>
          <a:bodyPr lIns="90488" tIns="44450" rIns="90488" bIns="44450"/>
          <a:lstStyle/>
          <a:p>
            <a:pPr marL="609600" indent="-609600" eaLnBrk="1" hangingPunct="1">
              <a:lnSpc>
                <a:spcPct val="90000"/>
              </a:lnSpc>
              <a:buClr>
                <a:srgbClr val="8E0D30"/>
              </a:buClr>
              <a:buFontTx/>
              <a:buAutoNum type="arabicPeriod"/>
            </a:pPr>
            <a:r>
              <a:rPr lang="en-US" altLang="en-US" b="1" dirty="0"/>
              <a:t>Experimental unit</a:t>
            </a:r>
            <a:endParaRPr lang="en-US" altLang="en-US" dirty="0"/>
          </a:p>
          <a:p>
            <a:pPr marL="1257300" lvl="1" indent="-533400" eaLnBrk="1" hangingPunct="1">
              <a:lnSpc>
                <a:spcPct val="90000"/>
              </a:lnSpc>
              <a:buClr>
                <a:srgbClr val="8E0D30"/>
              </a:buClr>
              <a:buFontTx/>
              <a:buChar char="•"/>
            </a:pPr>
            <a:r>
              <a:rPr lang="en-US" altLang="en-US" dirty="0"/>
              <a:t>Object upon which we collect data</a:t>
            </a:r>
          </a:p>
          <a:p>
            <a:pPr marL="609600" indent="-609600" eaLnBrk="1" hangingPunct="1">
              <a:lnSpc>
                <a:spcPct val="90000"/>
              </a:lnSpc>
              <a:buClr>
                <a:srgbClr val="8E0D30"/>
              </a:buClr>
              <a:buFontTx/>
              <a:buAutoNum type="arabicPeriod"/>
            </a:pPr>
            <a:r>
              <a:rPr lang="en-US" altLang="en-US" b="1" dirty="0"/>
              <a:t>Population</a:t>
            </a:r>
          </a:p>
          <a:p>
            <a:pPr marL="1257300" lvl="1" indent="-533400" eaLnBrk="1" hangingPunct="1">
              <a:lnSpc>
                <a:spcPct val="90000"/>
              </a:lnSpc>
              <a:buClr>
                <a:srgbClr val="8E0D30"/>
              </a:buClr>
              <a:buFontTx/>
              <a:buChar char="•"/>
            </a:pPr>
            <a:r>
              <a:rPr lang="en-US" altLang="en-US" dirty="0"/>
              <a:t>All items of interest</a:t>
            </a:r>
          </a:p>
          <a:p>
            <a:pPr marL="609600" indent="-609600" eaLnBrk="1" hangingPunct="1">
              <a:lnSpc>
                <a:spcPct val="90000"/>
              </a:lnSpc>
              <a:buClr>
                <a:srgbClr val="8E0D30"/>
              </a:buClr>
              <a:buFontTx/>
              <a:buAutoNum type="arabicPeriod"/>
            </a:pPr>
            <a:r>
              <a:rPr lang="en-US" altLang="en-US" b="1" dirty="0"/>
              <a:t>Variable</a:t>
            </a:r>
          </a:p>
          <a:p>
            <a:pPr marL="1257300" lvl="1" indent="-533400" eaLnBrk="1" hangingPunct="1">
              <a:lnSpc>
                <a:spcPct val="90000"/>
              </a:lnSpc>
              <a:buClr>
                <a:srgbClr val="8E0D30"/>
              </a:buClr>
              <a:buFontTx/>
              <a:buChar char="•"/>
            </a:pPr>
            <a:r>
              <a:rPr lang="en-US" altLang="en-US" dirty="0"/>
              <a:t>Characteristic of an individual</a:t>
            </a:r>
            <a:br>
              <a:rPr lang="en-US" altLang="en-US" dirty="0"/>
            </a:br>
            <a:r>
              <a:rPr lang="en-US" altLang="en-US" dirty="0"/>
              <a:t>experimental unit</a:t>
            </a:r>
          </a:p>
          <a:p>
            <a:pPr marL="609600" indent="-609600" eaLnBrk="1" hangingPunct="1">
              <a:lnSpc>
                <a:spcPct val="90000"/>
              </a:lnSpc>
              <a:buClr>
                <a:srgbClr val="8E0D30"/>
              </a:buClr>
              <a:buFontTx/>
              <a:buAutoNum type="arabicPeriod"/>
            </a:pPr>
            <a:r>
              <a:rPr lang="en-US" altLang="en-US" b="1" dirty="0"/>
              <a:t>Sample</a:t>
            </a:r>
          </a:p>
          <a:p>
            <a:pPr marL="1257300" lvl="1" indent="-533400" eaLnBrk="1" hangingPunct="1">
              <a:lnSpc>
                <a:spcPct val="90000"/>
              </a:lnSpc>
              <a:buClr>
                <a:srgbClr val="8E0D30"/>
              </a:buClr>
              <a:buFontTx/>
              <a:buChar char="•"/>
            </a:pPr>
            <a:r>
              <a:rPr lang="en-US" altLang="en-US" dirty="0"/>
              <a:t>Subset of the units of a population</a:t>
            </a:r>
          </a:p>
        </p:txBody>
      </p:sp>
      <p:sp>
        <p:nvSpPr>
          <p:cNvPr id="3" name="Rectangle 2"/>
          <p:cNvSpPr/>
          <p:nvPr/>
        </p:nvSpPr>
        <p:spPr>
          <a:xfrm>
            <a:off x="6629400" y="2463800"/>
            <a:ext cx="2362200" cy="2049792"/>
          </a:xfrm>
          <a:prstGeom prst="rect">
            <a:avLst/>
          </a:prstGeom>
        </p:spPr>
        <p:txBody>
          <a:bodyPr wrap="square">
            <a:spAutoFit/>
          </a:bodyPr>
          <a:lstStyle/>
          <a:p>
            <a:pPr marL="228600" indent="-228600" eaLnBrk="0" hangingPunct="0">
              <a:buClr>
                <a:srgbClr val="8E0D30"/>
              </a:buClr>
              <a:buFontTx/>
              <a:buChar char="•"/>
              <a:defRPr/>
            </a:pPr>
            <a:r>
              <a:rPr lang="en-US" b="1" dirty="0">
                <a:solidFill>
                  <a:srgbClr val="8E0D30"/>
                </a:solidFill>
                <a:effectLst>
                  <a:outerShdw blurRad="38100" dist="38100" dir="2700000" algn="tl">
                    <a:srgbClr val="000000"/>
                  </a:outerShdw>
                </a:effectLst>
                <a:latin typeface="+mj-lt"/>
                <a:cs typeface="Arial" charset="0"/>
              </a:rPr>
              <a:t>P</a:t>
            </a:r>
            <a:r>
              <a:rPr lang="en-US" dirty="0">
                <a:effectLst>
                  <a:outerShdw blurRad="38100" dist="38100" dir="2700000" algn="tl">
                    <a:srgbClr val="FFFFFF"/>
                  </a:outerShdw>
                </a:effectLst>
                <a:latin typeface="+mj-lt"/>
                <a:cs typeface="Arial" charset="0"/>
              </a:rPr>
              <a:t> </a:t>
            </a:r>
            <a:r>
              <a:rPr lang="en-US" dirty="0">
                <a:latin typeface="+mj-lt"/>
                <a:cs typeface="Arial" charset="0"/>
              </a:rPr>
              <a:t>in</a:t>
            </a:r>
            <a:r>
              <a:rPr lang="en-US" dirty="0">
                <a:effectLst>
                  <a:outerShdw blurRad="38100" dist="38100" dir="2700000" algn="tl">
                    <a:srgbClr val="FFFFFF"/>
                  </a:outerShdw>
                </a:effectLst>
                <a:latin typeface="+mj-lt"/>
                <a:cs typeface="Arial" charset="0"/>
              </a:rPr>
              <a:t> </a:t>
            </a:r>
            <a:r>
              <a:rPr lang="en-US" b="1" dirty="0">
                <a:solidFill>
                  <a:srgbClr val="8E0D30"/>
                </a:solidFill>
                <a:effectLst>
                  <a:outerShdw blurRad="38100" dist="38100" dir="2700000" algn="tl">
                    <a:srgbClr val="000000"/>
                  </a:outerShdw>
                </a:effectLst>
                <a:latin typeface="+mj-lt"/>
                <a:cs typeface="Arial" charset="0"/>
              </a:rPr>
              <a:t>P</a:t>
            </a:r>
            <a:r>
              <a:rPr lang="en-US" dirty="0">
                <a:latin typeface="+mj-lt"/>
                <a:cs typeface="Arial" charset="0"/>
              </a:rPr>
              <a:t>opulation</a:t>
            </a:r>
            <a:r>
              <a:rPr lang="en-US" dirty="0">
                <a:effectLst>
                  <a:outerShdw blurRad="38100" dist="38100" dir="2700000" algn="tl">
                    <a:srgbClr val="FFFFFF"/>
                  </a:outerShdw>
                </a:effectLst>
                <a:latin typeface="+mj-lt"/>
                <a:cs typeface="Arial" charset="0"/>
              </a:rPr>
              <a:t>  </a:t>
            </a:r>
            <a:br>
              <a:rPr lang="en-US" dirty="0">
                <a:effectLst>
                  <a:outerShdw blurRad="38100" dist="38100" dir="2700000" algn="tl">
                    <a:srgbClr val="FFFFFF"/>
                  </a:outerShdw>
                </a:effectLst>
                <a:latin typeface="+mj-lt"/>
                <a:cs typeface="Arial" charset="0"/>
              </a:rPr>
            </a:br>
            <a:r>
              <a:rPr lang="en-US" dirty="0">
                <a:latin typeface="+mj-lt"/>
                <a:cs typeface="Arial" charset="0"/>
              </a:rPr>
              <a:t>&amp;</a:t>
            </a:r>
            <a:r>
              <a:rPr lang="en-US" dirty="0">
                <a:effectLst>
                  <a:outerShdw blurRad="38100" dist="38100" dir="2700000" algn="tl">
                    <a:srgbClr val="FFFFFF"/>
                  </a:outerShdw>
                </a:effectLst>
                <a:latin typeface="+mj-lt"/>
                <a:cs typeface="Arial" charset="0"/>
              </a:rPr>
              <a:t> </a:t>
            </a:r>
            <a:r>
              <a:rPr lang="en-US" b="1" dirty="0">
                <a:solidFill>
                  <a:srgbClr val="8E0D30"/>
                </a:solidFill>
                <a:effectLst>
                  <a:outerShdw blurRad="38100" dist="38100" dir="2700000" algn="tl">
                    <a:srgbClr val="000000"/>
                  </a:outerShdw>
                </a:effectLst>
                <a:latin typeface="+mj-lt"/>
                <a:cs typeface="Arial" charset="0"/>
              </a:rPr>
              <a:t>P</a:t>
            </a:r>
            <a:r>
              <a:rPr lang="en-US" dirty="0">
                <a:latin typeface="+mj-lt"/>
                <a:cs typeface="Arial" charset="0"/>
              </a:rPr>
              <a:t>arameter</a:t>
            </a:r>
          </a:p>
          <a:p>
            <a:pPr marL="228600" indent="-228600" eaLnBrk="0" hangingPunct="0">
              <a:spcBef>
                <a:spcPct val="30000"/>
              </a:spcBef>
              <a:buClr>
                <a:srgbClr val="8E0D30"/>
              </a:buClr>
              <a:buFontTx/>
              <a:buChar char="•"/>
              <a:defRPr/>
            </a:pPr>
            <a:r>
              <a:rPr lang="en-US" b="1" dirty="0">
                <a:solidFill>
                  <a:srgbClr val="8E0D30"/>
                </a:solidFill>
                <a:effectLst>
                  <a:outerShdw blurRad="38100" dist="38100" dir="2700000" algn="tl">
                    <a:srgbClr val="000000"/>
                  </a:outerShdw>
                </a:effectLst>
                <a:latin typeface="+mj-lt"/>
                <a:cs typeface="Arial" charset="0"/>
              </a:rPr>
              <a:t>S</a:t>
            </a:r>
            <a:r>
              <a:rPr lang="en-US" dirty="0">
                <a:effectLst>
                  <a:outerShdw blurRad="38100" dist="38100" dir="2700000" algn="tl">
                    <a:srgbClr val="FFFFFF"/>
                  </a:outerShdw>
                </a:effectLst>
                <a:latin typeface="+mj-lt"/>
                <a:cs typeface="Arial" charset="0"/>
              </a:rPr>
              <a:t> </a:t>
            </a:r>
            <a:r>
              <a:rPr lang="en-US" dirty="0">
                <a:latin typeface="+mj-lt"/>
                <a:cs typeface="Arial" charset="0"/>
              </a:rPr>
              <a:t>in</a:t>
            </a:r>
            <a:r>
              <a:rPr lang="en-US" dirty="0">
                <a:effectLst>
                  <a:outerShdw blurRad="38100" dist="38100" dir="2700000" algn="tl">
                    <a:srgbClr val="FFFFFF"/>
                  </a:outerShdw>
                </a:effectLst>
                <a:latin typeface="+mj-lt"/>
                <a:cs typeface="Arial" charset="0"/>
              </a:rPr>
              <a:t> </a:t>
            </a:r>
            <a:r>
              <a:rPr lang="en-US" b="1" dirty="0">
                <a:solidFill>
                  <a:srgbClr val="8E0D30"/>
                </a:solidFill>
                <a:effectLst>
                  <a:outerShdw blurRad="38100" dist="38100" dir="2700000" algn="tl">
                    <a:srgbClr val="000000"/>
                  </a:outerShdw>
                </a:effectLst>
                <a:latin typeface="+mj-lt"/>
                <a:cs typeface="Arial" charset="0"/>
              </a:rPr>
              <a:t>S</a:t>
            </a:r>
            <a:r>
              <a:rPr lang="en-US" dirty="0">
                <a:latin typeface="+mj-lt"/>
                <a:cs typeface="Arial" charset="0"/>
              </a:rPr>
              <a:t>ample</a:t>
            </a:r>
            <a:r>
              <a:rPr lang="en-US" dirty="0">
                <a:effectLst>
                  <a:outerShdw blurRad="38100" dist="38100" dir="2700000" algn="tl">
                    <a:srgbClr val="FFFFFF"/>
                  </a:outerShdw>
                </a:effectLst>
                <a:latin typeface="+mj-lt"/>
                <a:cs typeface="Arial" charset="0"/>
              </a:rPr>
              <a:t> </a:t>
            </a:r>
            <a:br>
              <a:rPr lang="en-US" dirty="0">
                <a:effectLst>
                  <a:outerShdw blurRad="38100" dist="38100" dir="2700000" algn="tl">
                    <a:srgbClr val="FFFFFF"/>
                  </a:outerShdw>
                </a:effectLst>
                <a:latin typeface="+mj-lt"/>
                <a:cs typeface="Arial" charset="0"/>
              </a:rPr>
            </a:br>
            <a:r>
              <a:rPr lang="en-US" dirty="0">
                <a:latin typeface="+mj-lt"/>
                <a:cs typeface="Arial" charset="0"/>
              </a:rPr>
              <a:t>&amp;</a:t>
            </a:r>
            <a:r>
              <a:rPr lang="en-US" dirty="0">
                <a:effectLst>
                  <a:outerShdw blurRad="38100" dist="38100" dir="2700000" algn="tl">
                    <a:srgbClr val="FFFFFF"/>
                  </a:outerShdw>
                </a:effectLst>
                <a:latin typeface="+mj-lt"/>
                <a:cs typeface="Arial" charset="0"/>
              </a:rPr>
              <a:t> </a:t>
            </a:r>
            <a:r>
              <a:rPr lang="en-US" b="1" dirty="0">
                <a:solidFill>
                  <a:srgbClr val="8E0D30"/>
                </a:solidFill>
                <a:effectLst>
                  <a:outerShdw blurRad="38100" dist="38100" dir="2700000" algn="tl">
                    <a:srgbClr val="000000"/>
                  </a:outerShdw>
                </a:effectLst>
                <a:latin typeface="+mj-lt"/>
                <a:cs typeface="Arial" charset="0"/>
              </a:rPr>
              <a:t>S</a:t>
            </a:r>
            <a:r>
              <a:rPr lang="en-US" dirty="0">
                <a:latin typeface="+mj-lt"/>
                <a:cs typeface="Arial" charset="0"/>
              </a:rPr>
              <a:t>tatistic</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subTnLst>
                                    <p:animClr clrSpc="rgb" dir="cw">
                                      <p:cBhvr override="childStyle">
                                        <p:cTn dur="1" fill="hold" display="0" masterRel="nextClick" afterEffect="1"/>
                                        <p:tgtEl>
                                          <p:spTgt spid="47107">
                                            <p:txEl>
                                              <p:pRg st="0" end="0"/>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47107">
                                            <p:txEl>
                                              <p:pRg st="1" end="1"/>
                                            </p:txEl>
                                          </p:spTgt>
                                        </p:tgtEl>
                                        <p:attrNameLst>
                                          <p:attrName>style.visibility</p:attrName>
                                        </p:attrNameLst>
                                      </p:cBhvr>
                                      <p:to>
                                        <p:strVal val="visible"/>
                                      </p:to>
                                    </p:set>
                                    <p:animEffect transition="in" filter="wipe(left)">
                                      <p:cBhvr>
                                        <p:cTn id="10" dur="500"/>
                                        <p:tgtEl>
                                          <p:spTgt spid="47107">
                                            <p:txEl>
                                              <p:pRg st="1" end="1"/>
                                            </p:txEl>
                                          </p:spTgt>
                                        </p:tgtEl>
                                      </p:cBhvr>
                                    </p:animEffect>
                                  </p:childTnLst>
                                  <p:subTnLst>
                                    <p:animClr clrSpc="rgb" dir="cw">
                                      <p:cBhvr override="childStyle">
                                        <p:cTn dur="1" fill="hold" display="0" masterRel="nextClick" afterEffect="1"/>
                                        <p:tgtEl>
                                          <p:spTgt spid="47107">
                                            <p:txEl>
                                              <p:pRg st="1" end="1"/>
                                            </p:txEl>
                                          </p:spTgt>
                                        </p:tgtEl>
                                        <p:attrNameLst>
                                          <p:attrName>ppt_c</p:attrName>
                                        </p:attrNameLst>
                                      </p:cBhvr>
                                      <p:to>
                                        <a:srgbClr val="B0D460"/>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animEffect transition="in" filter="wipe(left)">
                                      <p:cBhvr>
                                        <p:cTn id="15" dur="500"/>
                                        <p:tgtEl>
                                          <p:spTgt spid="47107">
                                            <p:txEl>
                                              <p:pRg st="2" end="2"/>
                                            </p:txEl>
                                          </p:spTgt>
                                        </p:tgtEl>
                                      </p:cBhvr>
                                    </p:animEffect>
                                  </p:childTnLst>
                                  <p:subTnLst>
                                    <p:animClr clrSpc="rgb" dir="cw">
                                      <p:cBhvr override="childStyle">
                                        <p:cTn dur="1" fill="hold" display="0" masterRel="nextClick" afterEffect="1"/>
                                        <p:tgtEl>
                                          <p:spTgt spid="47107">
                                            <p:txEl>
                                              <p:pRg st="2" end="2"/>
                                            </p:txEl>
                                          </p:spTgt>
                                        </p:tgtEl>
                                        <p:attrNameLst>
                                          <p:attrName>ppt_c</p:attrName>
                                        </p:attrNameLst>
                                      </p:cBhvr>
                                      <p:to>
                                        <a:srgbClr val="B0D460"/>
                                      </p:to>
                                    </p:animClr>
                                  </p:subTnLst>
                                </p:cTn>
                              </p:par>
                              <p:par>
                                <p:cTn id="16" presetID="22" presetClass="entr" presetSubtype="8" fill="hold" grpId="0" nodeType="withEffect">
                                  <p:stCondLst>
                                    <p:cond delay="0"/>
                                  </p:stCondLst>
                                  <p:childTnLst>
                                    <p:set>
                                      <p:cBhvr>
                                        <p:cTn id="17" dur="1" fill="hold">
                                          <p:stCondLst>
                                            <p:cond delay="0"/>
                                          </p:stCondLst>
                                        </p:cTn>
                                        <p:tgtEl>
                                          <p:spTgt spid="47107">
                                            <p:txEl>
                                              <p:pRg st="3" end="3"/>
                                            </p:txEl>
                                          </p:spTgt>
                                        </p:tgtEl>
                                        <p:attrNameLst>
                                          <p:attrName>style.visibility</p:attrName>
                                        </p:attrNameLst>
                                      </p:cBhvr>
                                      <p:to>
                                        <p:strVal val="visible"/>
                                      </p:to>
                                    </p:set>
                                    <p:animEffect transition="in" filter="wipe(left)">
                                      <p:cBhvr>
                                        <p:cTn id="18" dur="500"/>
                                        <p:tgtEl>
                                          <p:spTgt spid="47107">
                                            <p:txEl>
                                              <p:pRg st="3" end="3"/>
                                            </p:txEl>
                                          </p:spTgt>
                                        </p:tgtEl>
                                      </p:cBhvr>
                                    </p:animEffect>
                                  </p:childTnLst>
                                  <p:subTnLst>
                                    <p:animClr clrSpc="rgb" dir="cw">
                                      <p:cBhvr override="childStyle">
                                        <p:cTn dur="1" fill="hold" display="0" masterRel="nextClick" afterEffect="1"/>
                                        <p:tgtEl>
                                          <p:spTgt spid="47107">
                                            <p:txEl>
                                              <p:pRg st="3" end="3"/>
                                            </p:txEl>
                                          </p:spTgt>
                                        </p:tgtEl>
                                        <p:attrNameLst>
                                          <p:attrName>ppt_c</p:attrName>
                                        </p:attrNameLst>
                                      </p:cBhvr>
                                      <p:to>
                                        <a:srgbClr val="B0D460"/>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7107">
                                            <p:txEl>
                                              <p:pRg st="4" end="4"/>
                                            </p:txEl>
                                          </p:spTgt>
                                        </p:tgtEl>
                                        <p:attrNameLst>
                                          <p:attrName>style.visibility</p:attrName>
                                        </p:attrNameLst>
                                      </p:cBhvr>
                                      <p:to>
                                        <p:strVal val="visible"/>
                                      </p:to>
                                    </p:set>
                                    <p:animEffect transition="in" filter="wipe(left)">
                                      <p:cBhvr>
                                        <p:cTn id="23" dur="500"/>
                                        <p:tgtEl>
                                          <p:spTgt spid="47107">
                                            <p:txEl>
                                              <p:pRg st="4" end="4"/>
                                            </p:txEl>
                                          </p:spTgt>
                                        </p:tgtEl>
                                      </p:cBhvr>
                                    </p:animEffect>
                                  </p:childTnLst>
                                  <p:subTnLst>
                                    <p:animClr clrSpc="rgb" dir="cw">
                                      <p:cBhvr override="childStyle">
                                        <p:cTn dur="1" fill="hold" display="0" masterRel="nextClick" afterEffect="1"/>
                                        <p:tgtEl>
                                          <p:spTgt spid="47107">
                                            <p:txEl>
                                              <p:pRg st="4" end="4"/>
                                            </p:txEl>
                                          </p:spTgt>
                                        </p:tgtEl>
                                        <p:attrNameLst>
                                          <p:attrName>ppt_c</p:attrName>
                                        </p:attrNameLst>
                                      </p:cBhvr>
                                      <p:to>
                                        <a:srgbClr val="B0D460"/>
                                      </p:to>
                                    </p:animClr>
                                  </p:subTnLst>
                                </p:cTn>
                              </p:par>
                              <p:par>
                                <p:cTn id="24" presetID="22" presetClass="entr" presetSubtype="8" fill="hold" grpId="0" nodeType="withEffect">
                                  <p:stCondLst>
                                    <p:cond delay="0"/>
                                  </p:stCondLst>
                                  <p:childTnLst>
                                    <p:set>
                                      <p:cBhvr>
                                        <p:cTn id="25" dur="1" fill="hold">
                                          <p:stCondLst>
                                            <p:cond delay="0"/>
                                          </p:stCondLst>
                                        </p:cTn>
                                        <p:tgtEl>
                                          <p:spTgt spid="47107">
                                            <p:txEl>
                                              <p:pRg st="5" end="5"/>
                                            </p:txEl>
                                          </p:spTgt>
                                        </p:tgtEl>
                                        <p:attrNameLst>
                                          <p:attrName>style.visibility</p:attrName>
                                        </p:attrNameLst>
                                      </p:cBhvr>
                                      <p:to>
                                        <p:strVal val="visible"/>
                                      </p:to>
                                    </p:set>
                                    <p:animEffect transition="in" filter="wipe(left)">
                                      <p:cBhvr>
                                        <p:cTn id="26" dur="500"/>
                                        <p:tgtEl>
                                          <p:spTgt spid="47107">
                                            <p:txEl>
                                              <p:pRg st="5" end="5"/>
                                            </p:txEl>
                                          </p:spTgt>
                                        </p:tgtEl>
                                      </p:cBhvr>
                                    </p:animEffect>
                                  </p:childTnLst>
                                  <p:subTnLst>
                                    <p:animClr clrSpc="rgb" dir="cw">
                                      <p:cBhvr override="childStyle">
                                        <p:cTn dur="1" fill="hold" display="0" masterRel="nextClick" afterEffect="1"/>
                                        <p:tgtEl>
                                          <p:spTgt spid="47107">
                                            <p:txEl>
                                              <p:pRg st="5" end="5"/>
                                            </p:txEl>
                                          </p:spTgt>
                                        </p:tgtEl>
                                        <p:attrNameLst>
                                          <p:attrName>ppt_c</p:attrName>
                                        </p:attrNameLst>
                                      </p:cBhvr>
                                      <p:to>
                                        <a:srgbClr val="B0D46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7107">
                                            <p:txEl>
                                              <p:pRg st="6" end="6"/>
                                            </p:txEl>
                                          </p:spTgt>
                                        </p:tgtEl>
                                        <p:attrNameLst>
                                          <p:attrName>style.visibility</p:attrName>
                                        </p:attrNameLst>
                                      </p:cBhvr>
                                      <p:to>
                                        <p:strVal val="visible"/>
                                      </p:to>
                                    </p:set>
                                    <p:animEffect transition="in" filter="wipe(left)">
                                      <p:cBhvr>
                                        <p:cTn id="31" dur="500"/>
                                        <p:tgtEl>
                                          <p:spTgt spid="47107">
                                            <p:txEl>
                                              <p:pRg st="6" end="6"/>
                                            </p:txEl>
                                          </p:spTgt>
                                        </p:tgtEl>
                                      </p:cBhvr>
                                    </p:animEffect>
                                  </p:childTnLst>
                                  <p:subTnLst>
                                    <p:animClr clrSpc="rgb" dir="cw">
                                      <p:cBhvr override="childStyle">
                                        <p:cTn dur="1" fill="hold" display="0" masterRel="nextClick" afterEffect="1"/>
                                        <p:tgtEl>
                                          <p:spTgt spid="47107">
                                            <p:txEl>
                                              <p:pRg st="6" end="6"/>
                                            </p:txEl>
                                          </p:spTgt>
                                        </p:tgtEl>
                                        <p:attrNameLst>
                                          <p:attrName>ppt_c</p:attrName>
                                        </p:attrNameLst>
                                      </p:cBhvr>
                                      <p:to>
                                        <a:srgbClr val="B0D460"/>
                                      </p:to>
                                    </p:animClr>
                                  </p:subTnLst>
                                </p:cTn>
                              </p:par>
                              <p:par>
                                <p:cTn id="32" presetID="22" presetClass="entr" presetSubtype="8" fill="hold" grpId="0" nodeType="withEffect">
                                  <p:stCondLst>
                                    <p:cond delay="0"/>
                                  </p:stCondLst>
                                  <p:childTnLst>
                                    <p:set>
                                      <p:cBhvr>
                                        <p:cTn id="33" dur="1" fill="hold">
                                          <p:stCondLst>
                                            <p:cond delay="0"/>
                                          </p:stCondLst>
                                        </p:cTn>
                                        <p:tgtEl>
                                          <p:spTgt spid="47107">
                                            <p:txEl>
                                              <p:pRg st="7" end="7"/>
                                            </p:txEl>
                                          </p:spTgt>
                                        </p:tgtEl>
                                        <p:attrNameLst>
                                          <p:attrName>style.visibility</p:attrName>
                                        </p:attrNameLst>
                                      </p:cBhvr>
                                      <p:to>
                                        <p:strVal val="visible"/>
                                      </p:to>
                                    </p:set>
                                    <p:animEffect transition="in" filter="wipe(left)">
                                      <p:cBhvr>
                                        <p:cTn id="34" dur="500"/>
                                        <p:tgtEl>
                                          <p:spTgt spid="47107">
                                            <p:txEl>
                                              <p:pRg st="7" end="7"/>
                                            </p:txEl>
                                          </p:spTgt>
                                        </p:tgtEl>
                                      </p:cBhvr>
                                    </p:animEffect>
                                  </p:childTnLst>
                                  <p:subTnLst>
                                    <p:animClr clrSpc="rgb" dir="cw">
                                      <p:cBhvr override="childStyle">
                                        <p:cTn dur="1" fill="hold" display="0" masterRel="nextClick" afterEffect="1"/>
                                        <p:tgtEl>
                                          <p:spTgt spid="47107">
                                            <p:txEl>
                                              <p:pRg st="7" end="7"/>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lIns="90488" tIns="44450" rIns="90488" bIns="44450" anchorCtr="1"/>
          <a:lstStyle/>
          <a:p>
            <a:pPr eaLnBrk="1" hangingPunct="1"/>
            <a:r>
              <a:rPr lang="en-US" altLang="en-US" b="1"/>
              <a:t>Fundamental Elements</a:t>
            </a:r>
          </a:p>
        </p:txBody>
      </p:sp>
      <p:sp>
        <p:nvSpPr>
          <p:cNvPr id="49155" name="Rectangle 3"/>
          <p:cNvSpPr>
            <a:spLocks noGrp="1" noChangeArrowheads="1"/>
          </p:cNvSpPr>
          <p:nvPr>
            <p:ph type="body" idx="1"/>
          </p:nvPr>
        </p:nvSpPr>
        <p:spPr>
          <a:xfrm>
            <a:off x="457200" y="1600200"/>
            <a:ext cx="8229600" cy="4953000"/>
          </a:xfrm>
          <a:noFill/>
        </p:spPr>
        <p:txBody>
          <a:bodyPr lIns="90488" tIns="44450" rIns="90488" bIns="44450"/>
          <a:lstStyle/>
          <a:p>
            <a:pPr eaLnBrk="1" hangingPunct="1">
              <a:buClr>
                <a:srgbClr val="8E0D30"/>
              </a:buClr>
            </a:pPr>
            <a:r>
              <a:rPr lang="en-US" altLang="en-US" b="1" dirty="0"/>
              <a:t>Statistical Inference</a:t>
            </a:r>
            <a:endParaRPr lang="en-US" altLang="en-US" sz="2800" dirty="0"/>
          </a:p>
          <a:p>
            <a:pPr marL="1081088" lvl="1" indent="-357188" eaLnBrk="1" hangingPunct="1">
              <a:buClr>
                <a:srgbClr val="8E0D30"/>
              </a:buClr>
              <a:buFontTx/>
              <a:buChar char="•"/>
            </a:pPr>
            <a:r>
              <a:rPr lang="en-US" altLang="en-US" dirty="0"/>
              <a:t> Estimate or prediction or generalization about a population based on information contained in a sample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subTnLst>
                                    <p:animClr clrSpc="rgb" dir="cw">
                                      <p:cBhvr override="childStyle">
                                        <p:cTn dur="1" fill="hold" display="0" masterRel="nextClick" afterEffect="1"/>
                                        <p:tgtEl>
                                          <p:spTgt spid="49155">
                                            <p:txEl>
                                              <p:pRg st="0" end="0"/>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49155">
                                            <p:txEl>
                                              <p:pRg st="1" end="1"/>
                                            </p:txEl>
                                          </p:spTgt>
                                        </p:tgtEl>
                                        <p:attrNameLst>
                                          <p:attrName>style.visibility</p:attrName>
                                        </p:attrNameLst>
                                      </p:cBhvr>
                                      <p:to>
                                        <p:strVal val="visible"/>
                                      </p:to>
                                    </p:set>
                                    <p:animEffect transition="in" filter="wipe(left)">
                                      <p:cBhvr>
                                        <p:cTn id="10" dur="500"/>
                                        <p:tgtEl>
                                          <p:spTgt spid="49155">
                                            <p:txEl>
                                              <p:pRg st="1" end="1"/>
                                            </p:txEl>
                                          </p:spTgt>
                                        </p:tgtEl>
                                      </p:cBhvr>
                                    </p:animEffect>
                                  </p:childTnLst>
                                  <p:subTnLst>
                                    <p:animClr clrSpc="rgb" dir="cw">
                                      <p:cBhvr override="childStyle">
                                        <p:cTn dur="1" fill="hold" display="0" masterRel="nextClick" afterEffect="1"/>
                                        <p:tgtEl>
                                          <p:spTgt spid="49155">
                                            <p:txEl>
                                              <p:pRg st="1" end="1"/>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lstStyle/>
          <a:p>
            <a:r>
              <a:rPr lang="en-US" dirty="0"/>
              <a:t>Example</a:t>
            </a:r>
          </a:p>
        </p:txBody>
      </p:sp>
      <p:sp>
        <p:nvSpPr>
          <p:cNvPr id="3" name="Content Placeholder 2"/>
          <p:cNvSpPr>
            <a:spLocks noGrp="1"/>
          </p:cNvSpPr>
          <p:nvPr>
            <p:ph idx="1"/>
          </p:nvPr>
        </p:nvSpPr>
        <p:spPr>
          <a:xfrm>
            <a:off x="457200" y="792162"/>
            <a:ext cx="8229600" cy="4525963"/>
          </a:xfrm>
        </p:spPr>
        <p:txBody>
          <a:bodyPr/>
          <a:lstStyle/>
          <a:p>
            <a:r>
              <a:rPr lang="en-US" sz="2800" dirty="0"/>
              <a:t>According to a report in the </a:t>
            </a:r>
            <a:r>
              <a:rPr lang="en-US" sz="2800" i="1" dirty="0"/>
              <a:t>Washington Post </a:t>
            </a:r>
            <a:r>
              <a:rPr lang="en-US" sz="2800" dirty="0"/>
              <a:t>(Sep. 5, 2014), the average age of viewers of television programs broadcast on CBS, NBC, and ABC is 54 years. Suppose a rival network (e.g., FOX) executive hypothesizes that the average age of FOX viewers is less than 54. To test her hypothesis, she samples 200 FOX viewers and determines the age of each.</a:t>
            </a:r>
          </a:p>
          <a:p>
            <a:r>
              <a:rPr lang="en-US" sz="2800" b="1" dirty="0"/>
              <a:t>a. </a:t>
            </a:r>
            <a:r>
              <a:rPr lang="en-US" sz="2800" dirty="0"/>
              <a:t>Describe the population.</a:t>
            </a:r>
          </a:p>
          <a:p>
            <a:r>
              <a:rPr lang="en-US" sz="2800" b="1" dirty="0"/>
              <a:t>b. </a:t>
            </a:r>
            <a:r>
              <a:rPr lang="en-US" sz="2800" dirty="0"/>
              <a:t>Describe the variable of interest. </a:t>
            </a:r>
            <a:r>
              <a:rPr lang="en-US" sz="2800" dirty="0">
                <a:highlight>
                  <a:srgbClr val="FFFF00"/>
                </a:highlight>
              </a:rPr>
              <a:t>age</a:t>
            </a:r>
          </a:p>
          <a:p>
            <a:r>
              <a:rPr lang="en-US" sz="2800" b="1" dirty="0"/>
              <a:t>c. </a:t>
            </a:r>
            <a:r>
              <a:rPr lang="en-US" sz="2800" dirty="0"/>
              <a:t>Describe the sample. </a:t>
            </a:r>
            <a:r>
              <a:rPr lang="en-US" sz="2800" dirty="0">
                <a:highlight>
                  <a:srgbClr val="FFFF00"/>
                </a:highlight>
              </a:rPr>
              <a:t>200 FOX viewers</a:t>
            </a:r>
          </a:p>
          <a:p>
            <a:r>
              <a:rPr lang="en-US" sz="2800" b="1" dirty="0"/>
              <a:t>d. </a:t>
            </a:r>
            <a:r>
              <a:rPr lang="en-US" sz="2800" dirty="0"/>
              <a:t>Describe the inference. </a:t>
            </a:r>
          </a:p>
        </p:txBody>
      </p:sp>
    </p:spTree>
    <p:extLst>
      <p:ext uri="{BB962C8B-B14F-4D97-AF65-F5344CB8AC3E}">
        <p14:creationId xmlns:p14="http://schemas.microsoft.com/office/powerpoint/2010/main" val="1968568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a:xfrm>
            <a:off x="457200" y="1295400"/>
            <a:ext cx="8229600" cy="4525963"/>
          </a:xfrm>
        </p:spPr>
        <p:txBody>
          <a:bodyPr/>
          <a:lstStyle/>
          <a:p>
            <a:r>
              <a:rPr lang="en-US" sz="2800" b="1" dirty="0"/>
              <a:t>Solution</a:t>
            </a:r>
          </a:p>
          <a:p>
            <a:r>
              <a:rPr lang="en-US" sz="2800" b="1" dirty="0"/>
              <a:t>a. </a:t>
            </a:r>
            <a:r>
              <a:rPr lang="en-US" sz="2800" dirty="0"/>
              <a:t>Describe the population.</a:t>
            </a:r>
          </a:p>
          <a:p>
            <a:r>
              <a:rPr lang="en-US" sz="2800" dirty="0"/>
              <a:t>The population is the set of units of interest to the TV executive, which is the set of all FOX viewers.</a:t>
            </a:r>
          </a:p>
          <a:p>
            <a:endParaRPr lang="en-US" sz="2800" dirty="0"/>
          </a:p>
          <a:p>
            <a:r>
              <a:rPr lang="en-US" sz="2800" b="1" dirty="0"/>
              <a:t>b. </a:t>
            </a:r>
            <a:r>
              <a:rPr lang="en-US" sz="2800" dirty="0"/>
              <a:t>Describe the variable of interest.</a:t>
            </a:r>
          </a:p>
          <a:p>
            <a:r>
              <a:rPr lang="en-US" sz="2800" dirty="0"/>
              <a:t>The age (in years) of each viewer is the variable of interest.</a:t>
            </a:r>
          </a:p>
          <a:p>
            <a:endParaRPr lang="en-US" sz="2800" dirty="0"/>
          </a:p>
        </p:txBody>
      </p:sp>
    </p:spTree>
    <p:extLst>
      <p:ext uri="{BB962C8B-B14F-4D97-AF65-F5344CB8AC3E}">
        <p14:creationId xmlns:p14="http://schemas.microsoft.com/office/powerpoint/2010/main" val="360543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r>
              <a:rPr lang="en-US" sz="2800" b="1" dirty="0"/>
              <a:t>c. </a:t>
            </a:r>
            <a:r>
              <a:rPr lang="en-US" sz="2800" dirty="0"/>
              <a:t>Describe the sample.</a:t>
            </a:r>
          </a:p>
          <a:p>
            <a:r>
              <a:rPr lang="en-US" sz="2800" dirty="0"/>
              <a:t>The sample must be a subset of the population. In this case, it is the 200 FOX viewers selected by the executive.</a:t>
            </a:r>
          </a:p>
          <a:p>
            <a:endParaRPr lang="en-US" sz="2800" dirty="0"/>
          </a:p>
        </p:txBody>
      </p:sp>
    </p:spTree>
    <p:extLst>
      <p:ext uri="{BB962C8B-B14F-4D97-AF65-F5344CB8AC3E}">
        <p14:creationId xmlns:p14="http://schemas.microsoft.com/office/powerpoint/2010/main" val="536987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r>
              <a:rPr lang="en-US" sz="2800" b="1" dirty="0"/>
              <a:t>d. </a:t>
            </a:r>
            <a:r>
              <a:rPr lang="en-US" sz="2800" dirty="0"/>
              <a:t>Describe the inference.</a:t>
            </a:r>
          </a:p>
          <a:p>
            <a:r>
              <a:rPr lang="en-US" sz="2800" dirty="0"/>
              <a:t>The inference of interest involves the </a:t>
            </a:r>
            <a:r>
              <a:rPr lang="en-US" sz="2800" i="1" dirty="0"/>
              <a:t>generalization </a:t>
            </a:r>
            <a:r>
              <a:rPr lang="en-US" sz="2800" dirty="0"/>
              <a:t>of the information contained in the sample of 200 viewers to the population of all FOX viewers. In particular, the executive wants to </a:t>
            </a:r>
            <a:r>
              <a:rPr lang="en-US" sz="2800" i="1" dirty="0"/>
              <a:t>estimate </a:t>
            </a:r>
            <a:r>
              <a:rPr lang="en-US" sz="2800" dirty="0"/>
              <a:t>the average age of the viewers in order to determine whether it is less than 54 years. She might accomplish this by calculating the average age in the sample and using the sample average to estimate the population average.</a:t>
            </a:r>
          </a:p>
        </p:txBody>
      </p:sp>
    </p:spTree>
    <p:extLst>
      <p:ext uri="{BB962C8B-B14F-4D97-AF65-F5344CB8AC3E}">
        <p14:creationId xmlns:p14="http://schemas.microsoft.com/office/powerpoint/2010/main" val="3679075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lIns="90488" tIns="44450" rIns="90488" bIns="44450" anchorCtr="1"/>
          <a:lstStyle/>
          <a:p>
            <a:pPr eaLnBrk="1" hangingPunct="1"/>
            <a:r>
              <a:rPr lang="en-US" altLang="en-US" b="1"/>
              <a:t>Fundamental Elements</a:t>
            </a:r>
          </a:p>
        </p:txBody>
      </p:sp>
      <p:sp>
        <p:nvSpPr>
          <p:cNvPr id="49155" name="Rectangle 3"/>
          <p:cNvSpPr>
            <a:spLocks noGrp="1" noChangeArrowheads="1"/>
          </p:cNvSpPr>
          <p:nvPr>
            <p:ph type="body" idx="1"/>
          </p:nvPr>
        </p:nvSpPr>
        <p:spPr>
          <a:xfrm>
            <a:off x="457200" y="1600200"/>
            <a:ext cx="8229600" cy="4953000"/>
          </a:xfrm>
          <a:noFill/>
        </p:spPr>
        <p:txBody>
          <a:bodyPr lIns="90488" tIns="44450" rIns="90488" bIns="44450"/>
          <a:lstStyle/>
          <a:p>
            <a:pPr eaLnBrk="1" hangingPunct="1">
              <a:buClr>
                <a:srgbClr val="8E0D30"/>
              </a:buClr>
            </a:pPr>
            <a:r>
              <a:rPr lang="en-US" altLang="en-US" b="1" dirty="0"/>
              <a:t>Measure of Reliability</a:t>
            </a:r>
            <a:endParaRPr lang="en-US" altLang="en-US" sz="2800" b="1" dirty="0"/>
          </a:p>
          <a:p>
            <a:pPr marL="1081088" lvl="1" indent="-357188" eaLnBrk="1" hangingPunct="1">
              <a:buClr>
                <a:srgbClr val="8E0D30"/>
              </a:buClr>
              <a:buFontTx/>
              <a:buChar char="•"/>
            </a:pPr>
            <a:r>
              <a:rPr lang="en-US" altLang="en-US" dirty="0"/>
              <a:t> Statement (usually qualified) about the degree of uncertainty associated with a statistical inference</a:t>
            </a:r>
          </a:p>
        </p:txBody>
      </p:sp>
    </p:spTree>
    <p:extLst>
      <p:ext uri="{BB962C8B-B14F-4D97-AF65-F5344CB8AC3E}">
        <p14:creationId xmlns:p14="http://schemas.microsoft.com/office/powerpoint/2010/main" val="124576186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subTnLst>
                                    <p:animClr clrSpc="rgb" dir="cw">
                                      <p:cBhvr override="childStyle">
                                        <p:cTn dur="1" fill="hold" display="0" masterRel="nextClick" afterEffect="1"/>
                                        <p:tgtEl>
                                          <p:spTgt spid="49155">
                                            <p:txEl>
                                              <p:pRg st="0" end="0"/>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49155">
                                            <p:txEl>
                                              <p:pRg st="1" end="1"/>
                                            </p:txEl>
                                          </p:spTgt>
                                        </p:tgtEl>
                                        <p:attrNameLst>
                                          <p:attrName>style.visibility</p:attrName>
                                        </p:attrNameLst>
                                      </p:cBhvr>
                                      <p:to>
                                        <p:strVal val="visible"/>
                                      </p:to>
                                    </p:set>
                                    <p:animEffect transition="in" filter="wipe(left)">
                                      <p:cBhvr>
                                        <p:cTn id="10" dur="500"/>
                                        <p:tgtEl>
                                          <p:spTgt spid="49155">
                                            <p:txEl>
                                              <p:pRg st="1" end="1"/>
                                            </p:txEl>
                                          </p:spTgt>
                                        </p:tgtEl>
                                      </p:cBhvr>
                                    </p:animEffect>
                                  </p:childTnLst>
                                  <p:subTnLst>
                                    <p:animClr clrSpc="rgb" dir="cw">
                                      <p:cBhvr override="childStyle">
                                        <p:cTn dur="1" fill="hold" display="0" masterRel="nextClick" afterEffect="1"/>
                                        <p:tgtEl>
                                          <p:spTgt spid="49155">
                                            <p:txEl>
                                              <p:pRg st="1" end="1"/>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Four Elements of Descriptive Statistical Problems</a:t>
            </a:r>
          </a:p>
        </p:txBody>
      </p:sp>
      <p:sp>
        <p:nvSpPr>
          <p:cNvPr id="51203" name="Rectangle 3"/>
          <p:cNvSpPr>
            <a:spLocks noGrp="1" noChangeArrowheads="1"/>
          </p:cNvSpPr>
          <p:nvPr>
            <p:ph type="body" idx="1"/>
          </p:nvPr>
        </p:nvSpPr>
        <p:spPr>
          <a:xfrm>
            <a:off x="457200" y="2286000"/>
            <a:ext cx="8229600" cy="3840163"/>
          </a:xfrm>
          <a:noFill/>
        </p:spPr>
        <p:txBody>
          <a:bodyPr lIns="90488" tIns="44450" rIns="90488" bIns="44450"/>
          <a:lstStyle/>
          <a:p>
            <a:pPr marL="609600" indent="-609600" eaLnBrk="1" hangingPunct="1">
              <a:lnSpc>
                <a:spcPct val="90000"/>
              </a:lnSpc>
              <a:buClr>
                <a:srgbClr val="8E0D30"/>
              </a:buClr>
              <a:buFontTx/>
              <a:buAutoNum type="arabicPeriod"/>
            </a:pPr>
            <a:r>
              <a:rPr lang="en-US" altLang="en-US" sz="2800" dirty="0"/>
              <a:t>The population or sample of interest</a:t>
            </a:r>
            <a:endParaRPr lang="en-US" altLang="en-US" sz="2800" b="1" dirty="0"/>
          </a:p>
          <a:p>
            <a:pPr marL="609600" indent="-609600" eaLnBrk="1" hangingPunct="1">
              <a:lnSpc>
                <a:spcPct val="90000"/>
              </a:lnSpc>
              <a:buClr>
                <a:srgbClr val="8E0D30"/>
              </a:buClr>
              <a:buFontTx/>
              <a:buAutoNum type="arabicPeriod"/>
            </a:pPr>
            <a:r>
              <a:rPr lang="en-US" altLang="en-US" sz="2800" dirty="0"/>
              <a:t>One or more variables (characteristics of the population or sample units) that are to be investigated</a:t>
            </a:r>
            <a:endParaRPr lang="en-US" altLang="en-US" sz="2800" b="1" dirty="0"/>
          </a:p>
          <a:p>
            <a:pPr marL="609600" indent="-609600" eaLnBrk="1" hangingPunct="1">
              <a:lnSpc>
                <a:spcPct val="90000"/>
              </a:lnSpc>
              <a:buClr>
                <a:srgbClr val="8E0D30"/>
              </a:buClr>
              <a:buFontTx/>
              <a:buAutoNum type="arabicPeriod"/>
            </a:pPr>
            <a:r>
              <a:rPr lang="en-US" altLang="en-US" sz="2800" dirty="0"/>
              <a:t>Tables, graphs, or numerical summary tools</a:t>
            </a:r>
            <a:endParaRPr lang="en-US" altLang="en-US" sz="2800" b="1" dirty="0"/>
          </a:p>
          <a:p>
            <a:pPr marL="609600" indent="-609600" eaLnBrk="1" hangingPunct="1">
              <a:lnSpc>
                <a:spcPct val="90000"/>
              </a:lnSpc>
              <a:buClr>
                <a:srgbClr val="8E0D30"/>
              </a:buClr>
              <a:buFontTx/>
              <a:buAutoNum type="arabicPeriod"/>
            </a:pPr>
            <a:r>
              <a:rPr lang="en-US" altLang="en-US" sz="2800" dirty="0"/>
              <a:t>Identification of patterns in the data</a:t>
            </a:r>
            <a:endParaRPr lang="en-US" altLang="en-US" sz="28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subTnLst>
                                    <p:animClr clrSpc="rgb" dir="cw">
                                      <p:cBhvr override="childStyle">
                                        <p:cTn dur="1" fill="hold" display="0" masterRel="nextClick" afterEffect="1"/>
                                        <p:tgtEl>
                                          <p:spTgt spid="51203">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wipe(left)">
                                      <p:cBhvr>
                                        <p:cTn id="12" dur="500"/>
                                        <p:tgtEl>
                                          <p:spTgt spid="51203">
                                            <p:txEl>
                                              <p:pRg st="1" end="1"/>
                                            </p:txEl>
                                          </p:spTgt>
                                        </p:tgtEl>
                                      </p:cBhvr>
                                    </p:animEffect>
                                  </p:childTnLst>
                                  <p:subTnLst>
                                    <p:animClr clrSpc="rgb" dir="cw">
                                      <p:cBhvr override="childStyle">
                                        <p:cTn dur="1" fill="hold" display="0" masterRel="nextClick" afterEffect="1"/>
                                        <p:tgtEl>
                                          <p:spTgt spid="51203">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wipe(left)">
                                      <p:cBhvr>
                                        <p:cTn id="17" dur="500"/>
                                        <p:tgtEl>
                                          <p:spTgt spid="51203">
                                            <p:txEl>
                                              <p:pRg st="2" end="2"/>
                                            </p:txEl>
                                          </p:spTgt>
                                        </p:tgtEl>
                                      </p:cBhvr>
                                    </p:animEffect>
                                  </p:childTnLst>
                                  <p:subTnLst>
                                    <p:animClr clrSpc="rgb" dir="cw">
                                      <p:cBhvr override="childStyle">
                                        <p:cTn dur="1" fill="hold" display="0" masterRel="nextClick" afterEffect="1"/>
                                        <p:tgtEl>
                                          <p:spTgt spid="51203">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03">
                                            <p:txEl>
                                              <p:pRg st="3" end="3"/>
                                            </p:txEl>
                                          </p:spTgt>
                                        </p:tgtEl>
                                        <p:attrNameLst>
                                          <p:attrName>style.visibility</p:attrName>
                                        </p:attrNameLst>
                                      </p:cBhvr>
                                      <p:to>
                                        <p:strVal val="visible"/>
                                      </p:to>
                                    </p:set>
                                    <p:animEffect transition="in" filter="wipe(left)">
                                      <p:cBhvr>
                                        <p:cTn id="22" dur="500"/>
                                        <p:tgtEl>
                                          <p:spTgt spid="51203">
                                            <p:txEl>
                                              <p:pRg st="3" end="3"/>
                                            </p:txEl>
                                          </p:spTgt>
                                        </p:tgtEl>
                                      </p:cBhvr>
                                    </p:animEffect>
                                  </p:childTnLst>
                                  <p:subTnLst>
                                    <p:animClr clrSpc="rgb" dir="cw">
                                      <p:cBhvr override="childStyle">
                                        <p:cTn dur="1" fill="hold" display="0" masterRel="nextClick" afterEffect="1"/>
                                        <p:tgtEl>
                                          <p:spTgt spid="51203">
                                            <p:txEl>
                                              <p:pRg st="3" end="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Five Elements of Inferential Statistical Problems</a:t>
            </a:r>
          </a:p>
        </p:txBody>
      </p:sp>
      <p:sp>
        <p:nvSpPr>
          <p:cNvPr id="53251" name="Rectangle 3"/>
          <p:cNvSpPr>
            <a:spLocks noGrp="1" noChangeArrowheads="1"/>
          </p:cNvSpPr>
          <p:nvPr>
            <p:ph type="body" idx="1"/>
          </p:nvPr>
        </p:nvSpPr>
        <p:spPr>
          <a:xfrm>
            <a:off x="457200" y="2286000"/>
            <a:ext cx="8229600" cy="3840163"/>
          </a:xfrm>
          <a:noFill/>
        </p:spPr>
        <p:txBody>
          <a:bodyPr lIns="90488" tIns="44450" rIns="90488" bIns="44450"/>
          <a:lstStyle/>
          <a:p>
            <a:pPr marL="609600" indent="-609600" eaLnBrk="1" hangingPunct="1">
              <a:lnSpc>
                <a:spcPct val="90000"/>
              </a:lnSpc>
              <a:buClr>
                <a:srgbClr val="8E0D30"/>
              </a:buClr>
              <a:buFontTx/>
              <a:buAutoNum type="arabicPeriod"/>
            </a:pPr>
            <a:r>
              <a:rPr lang="en-US" altLang="en-US" sz="2800" dirty="0"/>
              <a:t>The population of interest</a:t>
            </a:r>
            <a:endParaRPr lang="en-US" altLang="en-US" sz="2800" b="1" dirty="0"/>
          </a:p>
          <a:p>
            <a:pPr marL="609600" indent="-609600" eaLnBrk="1" hangingPunct="1">
              <a:lnSpc>
                <a:spcPct val="90000"/>
              </a:lnSpc>
              <a:buClr>
                <a:srgbClr val="8E0D30"/>
              </a:buClr>
              <a:buFontTx/>
              <a:buAutoNum type="arabicPeriod"/>
            </a:pPr>
            <a:r>
              <a:rPr lang="en-US" altLang="en-US" sz="2800" dirty="0"/>
              <a:t>One or more variables (characteristics of the population units) that are to be investigated</a:t>
            </a:r>
            <a:endParaRPr lang="en-US" altLang="en-US" sz="2800" b="1" dirty="0"/>
          </a:p>
          <a:p>
            <a:pPr marL="609600" indent="-609600" eaLnBrk="1" hangingPunct="1">
              <a:lnSpc>
                <a:spcPct val="90000"/>
              </a:lnSpc>
              <a:buClr>
                <a:srgbClr val="8E0D30"/>
              </a:buClr>
              <a:buFontTx/>
              <a:buAutoNum type="arabicPeriod"/>
            </a:pPr>
            <a:r>
              <a:rPr lang="en-US" altLang="en-US" sz="2800" dirty="0"/>
              <a:t>The sample of population units</a:t>
            </a:r>
            <a:endParaRPr lang="en-US" altLang="en-US" sz="2800" b="1" dirty="0"/>
          </a:p>
          <a:p>
            <a:pPr marL="609600" indent="-609600" eaLnBrk="1" hangingPunct="1">
              <a:lnSpc>
                <a:spcPct val="90000"/>
              </a:lnSpc>
              <a:buClr>
                <a:srgbClr val="8E0D30"/>
              </a:buClr>
              <a:buFontTx/>
              <a:buAutoNum type="arabicPeriod"/>
            </a:pPr>
            <a:r>
              <a:rPr lang="en-US" altLang="en-US" sz="2800" dirty="0"/>
              <a:t>The inference about the population based on information contained in the sample</a:t>
            </a:r>
          </a:p>
          <a:p>
            <a:pPr marL="609600" indent="-609600" eaLnBrk="1" hangingPunct="1">
              <a:lnSpc>
                <a:spcPct val="90000"/>
              </a:lnSpc>
              <a:buClr>
                <a:srgbClr val="8E0D30"/>
              </a:buClr>
              <a:buFontTx/>
              <a:buAutoNum type="arabicPeriod"/>
            </a:pPr>
            <a:r>
              <a:rPr lang="en-US" altLang="en-US" sz="2800" dirty="0"/>
              <a:t>A measure of reliability for the inference</a:t>
            </a:r>
            <a:endParaRPr lang="en-US" altLang="en-US" sz="28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wipe(left)">
                                      <p:cBhvr>
                                        <p:cTn id="7" dur="500"/>
                                        <p:tgtEl>
                                          <p:spTgt spid="53251">
                                            <p:txEl>
                                              <p:pRg st="0" end="0"/>
                                            </p:txEl>
                                          </p:spTgt>
                                        </p:tgtEl>
                                      </p:cBhvr>
                                    </p:animEffect>
                                  </p:childTnLst>
                                  <p:subTnLst>
                                    <p:animClr clrSpc="rgb" dir="cw">
                                      <p:cBhvr override="childStyle">
                                        <p:cTn dur="1" fill="hold" display="0" masterRel="nextClick" afterEffect="1"/>
                                        <p:tgtEl>
                                          <p:spTgt spid="5325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wipe(left)">
                                      <p:cBhvr>
                                        <p:cTn id="12" dur="500"/>
                                        <p:tgtEl>
                                          <p:spTgt spid="53251">
                                            <p:txEl>
                                              <p:pRg st="1" end="1"/>
                                            </p:txEl>
                                          </p:spTgt>
                                        </p:tgtEl>
                                      </p:cBhvr>
                                    </p:animEffect>
                                  </p:childTnLst>
                                  <p:subTnLst>
                                    <p:animClr clrSpc="rgb" dir="cw">
                                      <p:cBhvr override="childStyle">
                                        <p:cTn dur="1" fill="hold" display="0" masterRel="nextClick" afterEffect="1"/>
                                        <p:tgtEl>
                                          <p:spTgt spid="5325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wipe(left)">
                                      <p:cBhvr>
                                        <p:cTn id="17" dur="500"/>
                                        <p:tgtEl>
                                          <p:spTgt spid="53251">
                                            <p:txEl>
                                              <p:pRg st="2" end="2"/>
                                            </p:txEl>
                                          </p:spTgt>
                                        </p:tgtEl>
                                      </p:cBhvr>
                                    </p:animEffect>
                                  </p:childTnLst>
                                  <p:subTnLst>
                                    <p:animClr clrSpc="rgb" dir="cw">
                                      <p:cBhvr override="childStyle">
                                        <p:cTn dur="1" fill="hold" display="0" masterRel="nextClick" afterEffect="1"/>
                                        <p:tgtEl>
                                          <p:spTgt spid="53251">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251">
                                            <p:txEl>
                                              <p:pRg st="3" end="3"/>
                                            </p:txEl>
                                          </p:spTgt>
                                        </p:tgtEl>
                                        <p:attrNameLst>
                                          <p:attrName>style.visibility</p:attrName>
                                        </p:attrNameLst>
                                      </p:cBhvr>
                                      <p:to>
                                        <p:strVal val="visible"/>
                                      </p:to>
                                    </p:set>
                                    <p:animEffect transition="in" filter="wipe(left)">
                                      <p:cBhvr>
                                        <p:cTn id="22" dur="500"/>
                                        <p:tgtEl>
                                          <p:spTgt spid="53251">
                                            <p:txEl>
                                              <p:pRg st="3" end="3"/>
                                            </p:txEl>
                                          </p:spTgt>
                                        </p:tgtEl>
                                      </p:cBhvr>
                                    </p:animEffect>
                                  </p:childTnLst>
                                  <p:subTnLst>
                                    <p:animClr clrSpc="rgb" dir="cw">
                                      <p:cBhvr override="childStyle">
                                        <p:cTn dur="1" fill="hold" display="0" masterRel="nextClick" afterEffect="1"/>
                                        <p:tgtEl>
                                          <p:spTgt spid="53251">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3251">
                                            <p:txEl>
                                              <p:pRg st="4" end="4"/>
                                            </p:txEl>
                                          </p:spTgt>
                                        </p:tgtEl>
                                        <p:attrNameLst>
                                          <p:attrName>style.visibility</p:attrName>
                                        </p:attrNameLst>
                                      </p:cBhvr>
                                      <p:to>
                                        <p:strVal val="visible"/>
                                      </p:to>
                                    </p:set>
                                    <p:animEffect transition="in" filter="wipe(left)">
                                      <p:cBhvr>
                                        <p:cTn id="27" dur="500"/>
                                        <p:tgtEl>
                                          <p:spTgt spid="53251">
                                            <p:txEl>
                                              <p:pRg st="4" end="4"/>
                                            </p:txEl>
                                          </p:spTgt>
                                        </p:tgtEl>
                                      </p:cBhvr>
                                    </p:animEffect>
                                  </p:childTnLst>
                                  <p:subTnLst>
                                    <p:animClr clrSpc="rgb" dir="cw">
                                      <p:cBhvr override="childStyle">
                                        <p:cTn dur="1" fill="hold" display="0" masterRel="nextClick" afterEffect="1"/>
                                        <p:tgtEl>
                                          <p:spTgt spid="53251">
                                            <p:txEl>
                                              <p:pRg st="4" end="4"/>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1.4</a:t>
            </a:r>
          </a:p>
        </p:txBody>
      </p:sp>
      <p:sp>
        <p:nvSpPr>
          <p:cNvPr id="20483"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a:solidFill>
                  <a:srgbClr val="141413"/>
                </a:solidFill>
              </a:rPr>
              <a:t>Processes</a:t>
            </a:r>
            <a:endParaRPr lang="en-US" altLang="en-US" sz="4200">
              <a:solidFill>
                <a:srgbClr val="141413"/>
              </a:solidFill>
            </a:endParaRPr>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Process</a:t>
            </a:r>
          </a:p>
        </p:txBody>
      </p:sp>
      <p:sp>
        <p:nvSpPr>
          <p:cNvPr id="55299" name="Rectangle 3"/>
          <p:cNvSpPr>
            <a:spLocks noGrp="1" noChangeArrowheads="1"/>
          </p:cNvSpPr>
          <p:nvPr>
            <p:ph type="body" idx="1"/>
          </p:nvPr>
        </p:nvSpPr>
        <p:spPr>
          <a:xfrm>
            <a:off x="457200" y="1752600"/>
            <a:ext cx="8229600" cy="1981200"/>
          </a:xfrm>
          <a:noFill/>
        </p:spPr>
        <p:txBody>
          <a:bodyPr lIns="90488" tIns="44450" rIns="90488" bIns="44450"/>
          <a:lstStyle/>
          <a:p>
            <a:pPr marL="0" indent="0" eaLnBrk="1" hangingPunct="1">
              <a:lnSpc>
                <a:spcPct val="90000"/>
              </a:lnSpc>
              <a:buClr>
                <a:srgbClr val="8E0D30"/>
              </a:buClr>
              <a:buFontTx/>
              <a:buNone/>
            </a:pPr>
            <a:r>
              <a:rPr lang="en-US" altLang="en-US" sz="2800"/>
              <a:t>A </a:t>
            </a:r>
            <a:r>
              <a:rPr lang="en-US" altLang="en-US" sz="2800" b="1"/>
              <a:t>process</a:t>
            </a:r>
            <a:r>
              <a:rPr lang="en-US" altLang="en-US" sz="2800"/>
              <a:t> is a series of actions or operations that transforms inputs to outputs. A process produces or generates output over time.</a:t>
            </a:r>
            <a:endParaRPr lang="en-US" altLang="en-US" sz="2800" b="1"/>
          </a:p>
        </p:txBody>
      </p:sp>
      <p:pic>
        <p:nvPicPr>
          <p:cNvPr id="21508" name="Picture 4" descr="Screen shot 2010-02-23 a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3048000"/>
            <a:ext cx="8929687"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left)">
                                      <p:cBhvr>
                                        <p:cTn id="7" dur="500"/>
                                        <p:tgtEl>
                                          <p:spTgt spid="55299">
                                            <p:txEl>
                                              <p:pRg st="0" end="0"/>
                                            </p:txEl>
                                          </p:spTgt>
                                        </p:tgtEl>
                                      </p:cBhvr>
                                    </p:animEffect>
                                  </p:childTnLst>
                                  <p:subTnLst>
                                    <p:animClr clrSpc="rgb" dir="cw">
                                      <p:cBhvr override="childStyle">
                                        <p:cTn dur="1" fill="hold" display="0" masterRel="nextClick" afterEffect="1"/>
                                        <p:tgtEl>
                                          <p:spTgt spid="55299">
                                            <p:txEl>
                                              <p:pRg st="0" end="0"/>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Process</a:t>
            </a:r>
          </a:p>
        </p:txBody>
      </p:sp>
      <p:sp>
        <p:nvSpPr>
          <p:cNvPr id="69635" name="Rectangle 3"/>
          <p:cNvSpPr>
            <a:spLocks noGrp="1" noChangeArrowheads="1"/>
          </p:cNvSpPr>
          <p:nvPr>
            <p:ph type="body" idx="1"/>
          </p:nvPr>
        </p:nvSpPr>
        <p:spPr>
          <a:xfrm>
            <a:off x="457200" y="2133600"/>
            <a:ext cx="8229600" cy="3352800"/>
          </a:xfrm>
          <a:noFill/>
        </p:spPr>
        <p:txBody>
          <a:bodyPr lIns="90488" tIns="44450" rIns="90488" bIns="44450"/>
          <a:lstStyle/>
          <a:p>
            <a:pPr marL="0" indent="0" eaLnBrk="1" hangingPunct="1">
              <a:lnSpc>
                <a:spcPct val="90000"/>
              </a:lnSpc>
              <a:buClr>
                <a:srgbClr val="8E0D30"/>
              </a:buClr>
              <a:buFontTx/>
              <a:buNone/>
            </a:pPr>
            <a:r>
              <a:rPr lang="en-US" altLang="en-US" sz="2800"/>
              <a:t>A process whose operations or actions are unknown or unspecified is called a </a:t>
            </a:r>
            <a:r>
              <a:rPr lang="en-US" altLang="en-US" sz="2800" b="1"/>
              <a:t>black box</a:t>
            </a:r>
            <a:r>
              <a:rPr lang="en-US" altLang="en-US" sz="2800"/>
              <a:t>.</a:t>
            </a:r>
          </a:p>
          <a:p>
            <a:pPr marL="0" indent="0" eaLnBrk="1" hangingPunct="1">
              <a:lnSpc>
                <a:spcPct val="90000"/>
              </a:lnSpc>
              <a:buClr>
                <a:srgbClr val="8E0D30"/>
              </a:buClr>
              <a:buFontTx/>
              <a:buNone/>
            </a:pPr>
            <a:endParaRPr lang="en-US" altLang="en-US" sz="2800"/>
          </a:p>
          <a:p>
            <a:pPr marL="0" indent="0" eaLnBrk="1" hangingPunct="1">
              <a:lnSpc>
                <a:spcPct val="90000"/>
              </a:lnSpc>
              <a:buClr>
                <a:srgbClr val="8E0D30"/>
              </a:buClr>
              <a:buFontTx/>
              <a:buNone/>
            </a:pPr>
            <a:endParaRPr lang="en-US" altLang="en-US" sz="2800"/>
          </a:p>
          <a:p>
            <a:pPr marL="0" indent="0" eaLnBrk="1" hangingPunct="1">
              <a:lnSpc>
                <a:spcPct val="90000"/>
              </a:lnSpc>
              <a:buClr>
                <a:srgbClr val="8E0D30"/>
              </a:buClr>
              <a:buFontTx/>
              <a:buNone/>
            </a:pPr>
            <a:r>
              <a:rPr lang="en-US" altLang="en-US" sz="2800"/>
              <a:t>Any set of output (object or numbers) produced by a process is called a </a:t>
            </a:r>
            <a:r>
              <a:rPr lang="en-US" altLang="en-US" sz="2800" b="1"/>
              <a:t>sample</a:t>
            </a:r>
            <a:r>
              <a:rPr lang="en-US" altLang="en-US" sz="2800"/>
              <a:t>.</a:t>
            </a:r>
            <a:endParaRPr lang="en-US" altLang="en-US" sz="2800" b="1"/>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wipe(left)">
                                      <p:cBhvr>
                                        <p:cTn id="7" dur="500"/>
                                        <p:tgtEl>
                                          <p:spTgt spid="69635">
                                            <p:txEl>
                                              <p:pRg st="0" end="0"/>
                                            </p:txEl>
                                          </p:spTgt>
                                        </p:tgtEl>
                                      </p:cBhvr>
                                    </p:animEffect>
                                  </p:childTnLst>
                                  <p:subTnLst>
                                    <p:animClr clrSpc="rgb" dir="cw">
                                      <p:cBhvr override="childStyle">
                                        <p:cTn dur="1" fill="hold" display="0" masterRel="nextClick" afterEffect="1"/>
                                        <p:tgtEl>
                                          <p:spTgt spid="69635">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635">
                                            <p:txEl>
                                              <p:pRg st="3" end="3"/>
                                            </p:txEl>
                                          </p:spTgt>
                                        </p:tgtEl>
                                        <p:attrNameLst>
                                          <p:attrName>style.visibility</p:attrName>
                                        </p:attrNameLst>
                                      </p:cBhvr>
                                      <p:to>
                                        <p:strVal val="visible"/>
                                      </p:to>
                                    </p:set>
                                    <p:animEffect transition="in" filter="wipe(left)">
                                      <p:cBhvr>
                                        <p:cTn id="12" dur="500"/>
                                        <p:tgtEl>
                                          <p:spTgt spid="69635">
                                            <p:txEl>
                                              <p:pRg st="3" end="3"/>
                                            </p:txEl>
                                          </p:spTgt>
                                        </p:tgtEl>
                                      </p:cBhvr>
                                    </p:animEffect>
                                  </p:childTnLst>
                                  <p:subTnLst>
                                    <p:animClr clrSpc="rgb" dir="cw">
                                      <p:cBhvr override="childStyle">
                                        <p:cTn dur="1" fill="hold" display="0" masterRel="nextClick" afterEffect="1"/>
                                        <p:tgtEl>
                                          <p:spTgt spid="69635">
                                            <p:txEl>
                                              <p:pRg st="3" end="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sz="2400" dirty="0"/>
              <a:t>A particular fast-food restaurant chain has 6,289 outlets with drive-through windows. To attract more customers to its drive-through services, the company is considering offering a 50% discount to customers who wait more than a specified number of minutes to receive their order. To help determine what the time limit should be, the company decided to estimate the average waiting time at a particular drive-through window in Dallas, Texas. For 7 consecutive days, the worker taking customers’ orders recorded the time that every order was placed. The worker who handed the order to the customer recorded the time of delivery. In both cases, workers used synchronized digital clocks that reported the time to the nearest second. At the end of the 7-day period, 2,109 orders had been timed.</a:t>
            </a:r>
          </a:p>
        </p:txBody>
      </p:sp>
    </p:spTree>
    <p:extLst>
      <p:ext uri="{BB962C8B-B14F-4D97-AF65-F5344CB8AC3E}">
        <p14:creationId xmlns:p14="http://schemas.microsoft.com/office/powerpoint/2010/main" val="1131718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pPr marL="342900" indent="-342900"/>
            <a:r>
              <a:rPr lang="en-US" sz="2400" b="1" dirty="0"/>
              <a:t>a. </a:t>
            </a:r>
            <a:r>
              <a:rPr lang="en-US" sz="2400" dirty="0"/>
              <a:t>Describe the process of interest at the Dallas restaurant.</a:t>
            </a:r>
          </a:p>
          <a:p>
            <a:pPr marL="342900" indent="-342900"/>
            <a:r>
              <a:rPr lang="en-US" sz="2400" b="1" dirty="0"/>
              <a:t>b. </a:t>
            </a:r>
            <a:r>
              <a:rPr lang="en-US" sz="2400" dirty="0"/>
              <a:t>Describe the variable of interest.</a:t>
            </a:r>
          </a:p>
          <a:p>
            <a:pPr marL="342900" indent="-342900"/>
            <a:r>
              <a:rPr lang="en-US" sz="2400" b="1" dirty="0"/>
              <a:t>c. </a:t>
            </a:r>
            <a:r>
              <a:rPr lang="en-US" sz="2400" dirty="0"/>
              <a:t>Describe the sample.</a:t>
            </a:r>
          </a:p>
          <a:p>
            <a:pPr marL="342900" indent="-342900"/>
            <a:r>
              <a:rPr lang="en-US" sz="2400" b="1" dirty="0"/>
              <a:t>d. </a:t>
            </a:r>
            <a:r>
              <a:rPr lang="en-US" sz="2400" dirty="0"/>
              <a:t>Describe the inference of interest.</a:t>
            </a:r>
          </a:p>
          <a:p>
            <a:pPr marL="342900" indent="-342900"/>
            <a:r>
              <a:rPr lang="en-US" sz="2400" b="1" dirty="0"/>
              <a:t>e. </a:t>
            </a:r>
            <a:r>
              <a:rPr lang="en-US" sz="2400" dirty="0"/>
              <a:t>Describe how the reliability of the inference could be measured.</a:t>
            </a:r>
          </a:p>
          <a:p>
            <a:pPr marL="342900" indent="-342900"/>
            <a:r>
              <a:rPr lang="en-US" sz="2400" b="1"/>
              <a:t>Solution</a:t>
            </a:r>
          </a:p>
          <a:p>
            <a:pPr marL="342900" indent="-342900"/>
            <a:r>
              <a:rPr lang="en-US" sz="2400" b="1"/>
              <a:t>a. </a:t>
            </a:r>
            <a:r>
              <a:rPr lang="en-US" sz="2400"/>
              <a:t>The process of interest is the drive-through window at a particular fast-food restaurant in Dallas, Texas. It is a process because it “produces,” or “generates,” meals over time—that is, it services customers over time.</a:t>
            </a:r>
            <a:endParaRPr lang="en-US" sz="2400" b="1" dirty="0"/>
          </a:p>
        </p:txBody>
      </p:sp>
    </p:spTree>
    <p:extLst>
      <p:ext uri="{BB962C8B-B14F-4D97-AF65-F5344CB8AC3E}">
        <p14:creationId xmlns:p14="http://schemas.microsoft.com/office/powerpoint/2010/main" val="354377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pPr marL="342900" indent="-342900"/>
            <a:r>
              <a:rPr lang="en-US" sz="2400" b="1" dirty="0"/>
              <a:t>b. </a:t>
            </a:r>
            <a:r>
              <a:rPr lang="en-US" sz="2400" dirty="0"/>
              <a:t>Describe the variable of interest.</a:t>
            </a:r>
          </a:p>
          <a:p>
            <a:r>
              <a:rPr lang="en-US" sz="2400" dirty="0"/>
              <a:t>The variable the company monitored is customer waiting time, the length of time a customer waits to receive a meal after placing an order. Because the study is focusing only on the output of the process (the time to produce the output) and not the internal operations of the process (the tasks required to produce a meal for a customer), the process is being treated as a black box.</a:t>
            </a:r>
          </a:p>
          <a:p>
            <a:pPr marL="342900" indent="-342900"/>
            <a:r>
              <a:rPr lang="en-US" sz="2400" b="1" dirty="0"/>
              <a:t>c. </a:t>
            </a:r>
            <a:r>
              <a:rPr lang="en-US" sz="2400" dirty="0"/>
              <a:t>Describe the sample.</a:t>
            </a:r>
          </a:p>
          <a:p>
            <a:r>
              <a:rPr lang="en-US" sz="2400" dirty="0"/>
              <a:t>The sampling plan was to monitor every order over a particular 7-day period. The sample is the 2,109 orders that were processed during the 7-day period.</a:t>
            </a:r>
          </a:p>
          <a:p>
            <a:pPr marL="342900" indent="-342900"/>
            <a:endParaRPr lang="en-US" sz="2400" dirty="0"/>
          </a:p>
        </p:txBody>
      </p:sp>
    </p:spTree>
    <p:extLst>
      <p:ext uri="{BB962C8B-B14F-4D97-AF65-F5344CB8AC3E}">
        <p14:creationId xmlns:p14="http://schemas.microsoft.com/office/powerpoint/2010/main" val="153223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pPr marL="342900" indent="-342900"/>
            <a:r>
              <a:rPr lang="en-US" sz="2400" b="1" dirty="0"/>
              <a:t>d. </a:t>
            </a:r>
            <a:r>
              <a:rPr lang="en-US" sz="2400" dirty="0"/>
              <a:t>Describe the inference of interest.</a:t>
            </a:r>
          </a:p>
          <a:p>
            <a:r>
              <a:rPr lang="en-US" sz="2400" dirty="0"/>
              <a:t>The company’s immediate interest is in learning about the drive-through window in Dallas. They plan to do this by using the waiting times from the sample to make a statistical inference about the drive-through process. In particular, they might use the average waiting time for the sample to estimate the average waiting time at the Dallas facility.</a:t>
            </a:r>
          </a:p>
        </p:txBody>
      </p:sp>
    </p:spTree>
    <p:extLst>
      <p:ext uri="{BB962C8B-B14F-4D97-AF65-F5344CB8AC3E}">
        <p14:creationId xmlns:p14="http://schemas.microsoft.com/office/powerpoint/2010/main" val="31559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pPr marL="342900" indent="-342900"/>
            <a:r>
              <a:rPr lang="en-US" sz="2400" b="1" dirty="0"/>
              <a:t>e. </a:t>
            </a:r>
            <a:r>
              <a:rPr lang="en-US" sz="2400" dirty="0"/>
              <a:t>Describe how the reliability of the inference could be measured.</a:t>
            </a:r>
          </a:p>
          <a:p>
            <a:r>
              <a:rPr lang="en-US" sz="2400" dirty="0"/>
              <a:t>As for inferences about populations, measures of reliability can be developed for inferences about processes. The reliability of the estimate of the average waiting time for the Dallas restaurant could be measured by a bound on the error of estimation—that is, we might find that the average waiting time is 4.2 minutes, with a bound on the error of estimation of 0.5 minutes. The implication would be that we could be reasonably certain that the true average waiting time for the Dallas process is between 3.7 and 4.7 minutes.</a:t>
            </a:r>
          </a:p>
        </p:txBody>
      </p:sp>
    </p:spTree>
    <p:extLst>
      <p:ext uri="{BB962C8B-B14F-4D97-AF65-F5344CB8AC3E}">
        <p14:creationId xmlns:p14="http://schemas.microsoft.com/office/powerpoint/2010/main" val="332367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1.5</a:t>
            </a:r>
          </a:p>
        </p:txBody>
      </p:sp>
      <p:sp>
        <p:nvSpPr>
          <p:cNvPr id="23555"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a:solidFill>
                  <a:srgbClr val="141413"/>
                </a:solidFill>
              </a:rPr>
              <a:t>Types of Data</a:t>
            </a:r>
            <a:endParaRPr lang="en-US" altLang="en-US" sz="4200">
              <a:solidFill>
                <a:srgbClr val="141413"/>
              </a:solidFill>
            </a:endParaRPr>
          </a:p>
        </p:txBody>
      </p:sp>
    </p:spTree>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Types of Data</a:t>
            </a:r>
          </a:p>
        </p:txBody>
      </p:sp>
      <p:sp>
        <p:nvSpPr>
          <p:cNvPr id="67587" name="Rectangle 3"/>
          <p:cNvSpPr>
            <a:spLocks noGrp="1" noChangeArrowheads="1"/>
          </p:cNvSpPr>
          <p:nvPr>
            <p:ph type="body" idx="1"/>
          </p:nvPr>
        </p:nvSpPr>
        <p:spPr>
          <a:xfrm>
            <a:off x="457200" y="2286000"/>
            <a:ext cx="8229600" cy="3840163"/>
          </a:xfrm>
          <a:noFill/>
        </p:spPr>
        <p:txBody>
          <a:bodyPr lIns="90488" tIns="44450" rIns="90488" bIns="44450"/>
          <a:lstStyle/>
          <a:p>
            <a:pPr marL="0" indent="0" eaLnBrk="1" hangingPunct="1">
              <a:buClr>
                <a:srgbClr val="8E0D30"/>
              </a:buClr>
              <a:buFontTx/>
              <a:buNone/>
            </a:pPr>
            <a:r>
              <a:rPr lang="en-US" altLang="en-US" sz="2800" b="1"/>
              <a:t>Quantitative data</a:t>
            </a:r>
            <a:r>
              <a:rPr lang="en-US" altLang="en-US" sz="2800"/>
              <a:t> are measurements that are recorded on a naturally occurring numerical scale.</a:t>
            </a:r>
          </a:p>
          <a:p>
            <a:pPr marL="0" indent="0" eaLnBrk="1" hangingPunct="1">
              <a:buClr>
                <a:srgbClr val="8E0D30"/>
              </a:buClr>
              <a:buFontTx/>
              <a:buNone/>
            </a:pPr>
            <a:endParaRPr lang="en-US" altLang="en-US" sz="2800"/>
          </a:p>
          <a:p>
            <a:pPr marL="0" indent="0" eaLnBrk="1" hangingPunct="1">
              <a:buClr>
                <a:srgbClr val="8E0D30"/>
              </a:buClr>
              <a:buFontTx/>
              <a:buNone/>
            </a:pPr>
            <a:endParaRPr lang="en-US" altLang="en-US" sz="2800"/>
          </a:p>
          <a:p>
            <a:pPr marL="0" indent="0" eaLnBrk="1" hangingPunct="1">
              <a:buClr>
                <a:srgbClr val="8E0D30"/>
              </a:buClr>
              <a:buFontTx/>
              <a:buNone/>
            </a:pPr>
            <a:r>
              <a:rPr lang="en-US" altLang="en-US" sz="2800" b="1"/>
              <a:t>Qualitative data </a:t>
            </a:r>
            <a:r>
              <a:rPr lang="en-US" altLang="en-US" sz="2800"/>
              <a:t>are measurements that cannot be measured on a natural numerical scale; they can only be classified into one of a group of categories.</a:t>
            </a:r>
            <a:endParaRPr lang="en-US" altLang="en-US" sz="2800" b="1"/>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wipe(left)">
                                      <p:cBhvr>
                                        <p:cTn id="7" dur="500"/>
                                        <p:tgtEl>
                                          <p:spTgt spid="67587">
                                            <p:txEl>
                                              <p:pRg st="0" end="0"/>
                                            </p:txEl>
                                          </p:spTgt>
                                        </p:tgtEl>
                                      </p:cBhvr>
                                    </p:animEffect>
                                  </p:childTnLst>
                                  <p:subTnLst>
                                    <p:animClr clrSpc="rgb" dir="cw">
                                      <p:cBhvr override="childStyle">
                                        <p:cTn dur="1" fill="hold" display="0" masterRel="nextClick" afterEffect="1"/>
                                        <p:tgtEl>
                                          <p:spTgt spid="6758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587">
                                            <p:txEl>
                                              <p:pRg st="3" end="3"/>
                                            </p:txEl>
                                          </p:spTgt>
                                        </p:tgtEl>
                                        <p:attrNameLst>
                                          <p:attrName>style.visibility</p:attrName>
                                        </p:attrNameLst>
                                      </p:cBhvr>
                                      <p:to>
                                        <p:strVal val="visible"/>
                                      </p:to>
                                    </p:set>
                                    <p:animEffect transition="in" filter="wipe(left)">
                                      <p:cBhvr>
                                        <p:cTn id="12" dur="500"/>
                                        <p:tgtEl>
                                          <p:spTgt spid="67587">
                                            <p:txEl>
                                              <p:pRg st="3" end="3"/>
                                            </p:txEl>
                                          </p:spTgt>
                                        </p:tgtEl>
                                      </p:cBhvr>
                                    </p:animEffect>
                                  </p:childTnLst>
                                  <p:subTnLst>
                                    <p:animClr clrSpc="rgb" dir="cw">
                                      <p:cBhvr override="childStyle">
                                        <p:cTn dur="1" fill="hold" display="0" masterRel="nextClick" afterEffect="1"/>
                                        <p:tgtEl>
                                          <p:spTgt spid="67587">
                                            <p:txEl>
                                              <p:pRg st="3" end="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lIns="90488" tIns="44450" rIns="90488" bIns="44450" anchorCtr="1"/>
          <a:lstStyle/>
          <a:p>
            <a:pPr eaLnBrk="1" hangingPunct="1"/>
            <a:r>
              <a:rPr lang="en-US" altLang="en-US" b="1"/>
              <a:t>Types of Data</a:t>
            </a:r>
          </a:p>
        </p:txBody>
      </p:sp>
      <p:graphicFrame>
        <p:nvGraphicFramePr>
          <p:cNvPr id="25603" name="Object 3">
            <a:hlinkClick r:id="" action="ppaction://ole?verb=0"/>
          </p:cNvPr>
          <p:cNvGraphicFramePr>
            <a:graphicFrameLocks/>
          </p:cNvGraphicFramePr>
          <p:nvPr/>
        </p:nvGraphicFramePr>
        <p:xfrm>
          <a:off x="1395413" y="1535113"/>
          <a:ext cx="6113462" cy="4081462"/>
        </p:xfrm>
        <a:graphic>
          <a:graphicData uri="http://schemas.openxmlformats.org/presentationml/2006/ole">
            <mc:AlternateContent xmlns:mc="http://schemas.openxmlformats.org/markup-compatibility/2006">
              <mc:Choice xmlns:v="urn:schemas-microsoft-com:vml" Requires="v">
                <p:oleObj spid="_x0000_s25627" name="VISIO" r:id="rId4" imgW="6123432" imgH="4093464" progId="Visio.Drawing.3">
                  <p:embed/>
                </p:oleObj>
              </mc:Choice>
              <mc:Fallback>
                <p:oleObj name="VISIO" r:id="rId4" imgW="6123432" imgH="4093464" progId="Visio.Drawing.3">
                  <p:embed/>
                  <p:pic>
                    <p:nvPicPr>
                      <p:cNvPr id="0"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5413" y="1535113"/>
                        <a:ext cx="6113462" cy="408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4" name="Freeform 4"/>
          <p:cNvSpPr>
            <a:spLocks/>
          </p:cNvSpPr>
          <p:nvPr/>
        </p:nvSpPr>
        <p:spPr bwMode="auto">
          <a:xfrm>
            <a:off x="3779838" y="1752600"/>
            <a:ext cx="1739900" cy="915988"/>
          </a:xfrm>
          <a:custGeom>
            <a:avLst/>
            <a:gdLst>
              <a:gd name="T0" fmla="*/ 0 w 1096"/>
              <a:gd name="T1" fmla="*/ 2147483647 h 577"/>
              <a:gd name="T2" fmla="*/ 2147483647 w 1096"/>
              <a:gd name="T3" fmla="*/ 2147483647 h 577"/>
              <a:gd name="T4" fmla="*/ 2147483647 w 1096"/>
              <a:gd name="T5" fmla="*/ 0 h 577"/>
              <a:gd name="T6" fmla="*/ 0 w 1096"/>
              <a:gd name="T7" fmla="*/ 0 h 577"/>
              <a:gd name="T8" fmla="*/ 0 w 1096"/>
              <a:gd name="T9" fmla="*/ 2147483647 h 577"/>
              <a:gd name="T10" fmla="*/ 0 60000 65536"/>
              <a:gd name="T11" fmla="*/ 0 60000 65536"/>
              <a:gd name="T12" fmla="*/ 0 60000 65536"/>
              <a:gd name="T13" fmla="*/ 0 60000 65536"/>
              <a:gd name="T14" fmla="*/ 0 60000 65536"/>
              <a:gd name="T15" fmla="*/ 0 w 1096"/>
              <a:gd name="T16" fmla="*/ 0 h 577"/>
              <a:gd name="T17" fmla="*/ 1096 w 1096"/>
              <a:gd name="T18" fmla="*/ 577 h 577"/>
            </a:gdLst>
            <a:ahLst/>
            <a:cxnLst>
              <a:cxn ang="T10">
                <a:pos x="T0" y="T1"/>
              </a:cxn>
              <a:cxn ang="T11">
                <a:pos x="T2" y="T3"/>
              </a:cxn>
              <a:cxn ang="T12">
                <a:pos x="T4" y="T5"/>
              </a:cxn>
              <a:cxn ang="T13">
                <a:pos x="T6" y="T7"/>
              </a:cxn>
              <a:cxn ang="T14">
                <a:pos x="T8" y="T9"/>
              </a:cxn>
            </a:cxnLst>
            <a:rect l="T15" t="T16" r="T17" b="T18"/>
            <a:pathLst>
              <a:path w="1096" h="577">
                <a:moveTo>
                  <a:pt x="0" y="576"/>
                </a:moveTo>
                <a:lnTo>
                  <a:pt x="1095" y="576"/>
                </a:lnTo>
                <a:lnTo>
                  <a:pt x="1095" y="0"/>
                </a:lnTo>
                <a:lnTo>
                  <a:pt x="0" y="0"/>
                </a:lnTo>
                <a:lnTo>
                  <a:pt x="0" y="576"/>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25605" name="Rectangle 5"/>
          <p:cNvSpPr>
            <a:spLocks noChangeArrowheads="1"/>
          </p:cNvSpPr>
          <p:nvPr/>
        </p:nvSpPr>
        <p:spPr bwMode="auto">
          <a:xfrm>
            <a:off x="3967163" y="1793875"/>
            <a:ext cx="142468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Types of</a:t>
            </a:r>
          </a:p>
        </p:txBody>
      </p:sp>
      <p:sp>
        <p:nvSpPr>
          <p:cNvPr id="25606" name="Rectangle 6"/>
          <p:cNvSpPr>
            <a:spLocks noChangeArrowheads="1"/>
          </p:cNvSpPr>
          <p:nvPr/>
        </p:nvSpPr>
        <p:spPr bwMode="auto">
          <a:xfrm>
            <a:off x="4267200" y="2159000"/>
            <a:ext cx="85119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dirty="0">
                <a:solidFill>
                  <a:srgbClr val="000000"/>
                </a:solidFill>
                <a:latin typeface="+mj-lt"/>
              </a:rPr>
              <a:t>Data</a:t>
            </a:r>
          </a:p>
        </p:txBody>
      </p:sp>
      <p:sp>
        <p:nvSpPr>
          <p:cNvPr id="25607" name="Freeform 7"/>
          <p:cNvSpPr>
            <a:spLocks/>
          </p:cNvSpPr>
          <p:nvPr/>
        </p:nvSpPr>
        <p:spPr bwMode="auto">
          <a:xfrm>
            <a:off x="1484313" y="3598863"/>
            <a:ext cx="1792287"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25608" name="Rectangle 8"/>
          <p:cNvSpPr>
            <a:spLocks noChangeArrowheads="1"/>
          </p:cNvSpPr>
          <p:nvPr/>
        </p:nvSpPr>
        <p:spPr bwMode="auto">
          <a:xfrm>
            <a:off x="1454150" y="3622675"/>
            <a:ext cx="1960474"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Quantitative</a:t>
            </a:r>
          </a:p>
        </p:txBody>
      </p:sp>
      <p:sp>
        <p:nvSpPr>
          <p:cNvPr id="25609" name="Rectangle 9"/>
          <p:cNvSpPr>
            <a:spLocks noChangeArrowheads="1"/>
          </p:cNvSpPr>
          <p:nvPr/>
        </p:nvSpPr>
        <p:spPr bwMode="auto">
          <a:xfrm>
            <a:off x="1905000" y="3962400"/>
            <a:ext cx="85119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Data</a:t>
            </a:r>
          </a:p>
        </p:txBody>
      </p:sp>
      <p:sp>
        <p:nvSpPr>
          <p:cNvPr id="25610" name="Freeform 10"/>
          <p:cNvSpPr>
            <a:spLocks/>
          </p:cNvSpPr>
          <p:nvPr/>
        </p:nvSpPr>
        <p:spPr bwMode="auto">
          <a:xfrm>
            <a:off x="5837238" y="3581400"/>
            <a:ext cx="1739900" cy="917575"/>
          </a:xfrm>
          <a:custGeom>
            <a:avLst/>
            <a:gdLst>
              <a:gd name="T0" fmla="*/ 0 w 1096"/>
              <a:gd name="T1" fmla="*/ 2147483647 h 578"/>
              <a:gd name="T2" fmla="*/ 2147483647 w 1096"/>
              <a:gd name="T3" fmla="*/ 2147483647 h 578"/>
              <a:gd name="T4" fmla="*/ 2147483647 w 1096"/>
              <a:gd name="T5" fmla="*/ 0 h 578"/>
              <a:gd name="T6" fmla="*/ 0 w 1096"/>
              <a:gd name="T7" fmla="*/ 0 h 578"/>
              <a:gd name="T8" fmla="*/ 0 w 1096"/>
              <a:gd name="T9" fmla="*/ 2147483647 h 578"/>
              <a:gd name="T10" fmla="*/ 0 60000 65536"/>
              <a:gd name="T11" fmla="*/ 0 60000 65536"/>
              <a:gd name="T12" fmla="*/ 0 60000 65536"/>
              <a:gd name="T13" fmla="*/ 0 60000 65536"/>
              <a:gd name="T14" fmla="*/ 0 60000 65536"/>
              <a:gd name="T15" fmla="*/ 0 w 1096"/>
              <a:gd name="T16" fmla="*/ 0 h 578"/>
              <a:gd name="T17" fmla="*/ 1096 w 1096"/>
              <a:gd name="T18" fmla="*/ 578 h 578"/>
            </a:gdLst>
            <a:ahLst/>
            <a:cxnLst>
              <a:cxn ang="T10">
                <a:pos x="T0" y="T1"/>
              </a:cxn>
              <a:cxn ang="T11">
                <a:pos x="T2" y="T3"/>
              </a:cxn>
              <a:cxn ang="T12">
                <a:pos x="T4" y="T5"/>
              </a:cxn>
              <a:cxn ang="T13">
                <a:pos x="T6" y="T7"/>
              </a:cxn>
              <a:cxn ang="T14">
                <a:pos x="T8" y="T9"/>
              </a:cxn>
            </a:cxnLst>
            <a:rect l="T15" t="T16" r="T17" b="T18"/>
            <a:pathLst>
              <a:path w="1096" h="578">
                <a:moveTo>
                  <a:pt x="0" y="577"/>
                </a:moveTo>
                <a:lnTo>
                  <a:pt x="1095" y="577"/>
                </a:lnTo>
                <a:lnTo>
                  <a:pt x="1095" y="0"/>
                </a:lnTo>
                <a:lnTo>
                  <a:pt x="0" y="0"/>
                </a:lnTo>
                <a:lnTo>
                  <a:pt x="0" y="577"/>
                </a:lnTo>
              </a:path>
            </a:pathLst>
          </a:custGeom>
          <a:solidFill>
            <a:srgbClr val="E9F05A">
              <a:alpha val="70195"/>
            </a:srgbClr>
          </a:solidFill>
          <a:ln w="25400" cap="rnd" cmpd="sng">
            <a:solidFill>
              <a:srgbClr val="1A1A1A"/>
            </a:solidFill>
            <a:prstDash val="solid"/>
            <a:round/>
            <a:headEnd type="none" w="med" len="med"/>
            <a:tailEnd type="none" w="med" len="med"/>
          </a:ln>
        </p:spPr>
        <p:txBody>
          <a:bodyPr/>
          <a:lstStyle/>
          <a:p>
            <a:endParaRPr lang="en-US"/>
          </a:p>
        </p:txBody>
      </p:sp>
      <p:sp>
        <p:nvSpPr>
          <p:cNvPr id="25611" name="Rectangle 11"/>
          <p:cNvSpPr>
            <a:spLocks noChangeArrowheads="1"/>
          </p:cNvSpPr>
          <p:nvPr/>
        </p:nvSpPr>
        <p:spPr bwMode="auto">
          <a:xfrm>
            <a:off x="5878513" y="3622675"/>
            <a:ext cx="175529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Qualitative</a:t>
            </a:r>
          </a:p>
        </p:txBody>
      </p:sp>
      <p:sp>
        <p:nvSpPr>
          <p:cNvPr id="25612" name="Rectangle 12"/>
          <p:cNvSpPr>
            <a:spLocks noChangeArrowheads="1"/>
          </p:cNvSpPr>
          <p:nvPr/>
        </p:nvSpPr>
        <p:spPr bwMode="auto">
          <a:xfrm>
            <a:off x="6324600" y="3962400"/>
            <a:ext cx="85119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b="1">
                <a:solidFill>
                  <a:srgbClr val="000000"/>
                </a:solidFill>
                <a:latin typeface="+mj-lt"/>
              </a:rPr>
              <a:t>Data</a:t>
            </a:r>
          </a:p>
        </p:txBody>
      </p:sp>
      <p:sp>
        <p:nvSpPr>
          <p:cNvPr id="25613" name="Freeform 13"/>
          <p:cNvSpPr>
            <a:spLocks/>
          </p:cNvSpPr>
          <p:nvPr/>
        </p:nvSpPr>
        <p:spPr bwMode="auto">
          <a:xfrm>
            <a:off x="4648200" y="2667000"/>
            <a:ext cx="2060575" cy="812800"/>
          </a:xfrm>
          <a:custGeom>
            <a:avLst/>
            <a:gdLst>
              <a:gd name="T0" fmla="*/ 0 w 1298"/>
              <a:gd name="T1" fmla="*/ 0 h 512"/>
              <a:gd name="T2" fmla="*/ 0 w 1298"/>
              <a:gd name="T3" fmla="*/ 2147483647 h 512"/>
              <a:gd name="T4" fmla="*/ 2147483647 w 1298"/>
              <a:gd name="T5" fmla="*/ 2147483647 h 512"/>
              <a:gd name="T6" fmla="*/ 2147483647 w 1298"/>
              <a:gd name="T7" fmla="*/ 2147483647 h 512"/>
              <a:gd name="T8" fmla="*/ 0 60000 65536"/>
              <a:gd name="T9" fmla="*/ 0 60000 65536"/>
              <a:gd name="T10" fmla="*/ 0 60000 65536"/>
              <a:gd name="T11" fmla="*/ 0 60000 65536"/>
              <a:gd name="T12" fmla="*/ 0 w 1298"/>
              <a:gd name="T13" fmla="*/ 0 h 512"/>
              <a:gd name="T14" fmla="*/ 1298 w 1298"/>
              <a:gd name="T15" fmla="*/ 512 h 512"/>
            </a:gdLst>
            <a:ahLst/>
            <a:cxnLst>
              <a:cxn ang="T8">
                <a:pos x="T0" y="T1"/>
              </a:cxn>
              <a:cxn ang="T9">
                <a:pos x="T2" y="T3"/>
              </a:cxn>
              <a:cxn ang="T10">
                <a:pos x="T4" y="T5"/>
              </a:cxn>
              <a:cxn ang="T11">
                <a:pos x="T6" y="T7"/>
              </a:cxn>
            </a:cxnLst>
            <a:rect l="T12" t="T13" r="T14" b="T15"/>
            <a:pathLst>
              <a:path w="1298" h="512">
                <a:moveTo>
                  <a:pt x="0" y="0"/>
                </a:moveTo>
                <a:lnTo>
                  <a:pt x="0" y="288"/>
                </a:lnTo>
                <a:lnTo>
                  <a:pt x="1297" y="288"/>
                </a:lnTo>
                <a:lnTo>
                  <a:pt x="1297" y="511"/>
                </a:lnTo>
              </a:path>
            </a:pathLst>
          </a:custGeom>
          <a:noFill/>
          <a:ln w="508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4" name="Freeform 14"/>
          <p:cNvSpPr>
            <a:spLocks/>
          </p:cNvSpPr>
          <p:nvPr/>
        </p:nvSpPr>
        <p:spPr bwMode="auto">
          <a:xfrm>
            <a:off x="6645275" y="3463925"/>
            <a:ext cx="111125" cy="109538"/>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6" y="68"/>
                </a:lnTo>
                <a:lnTo>
                  <a:pt x="0" y="0"/>
                </a:lnTo>
                <a:lnTo>
                  <a:pt x="69"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5615" name="Freeform 15"/>
          <p:cNvSpPr>
            <a:spLocks/>
          </p:cNvSpPr>
          <p:nvPr/>
        </p:nvSpPr>
        <p:spPr bwMode="auto">
          <a:xfrm>
            <a:off x="2316163" y="2667000"/>
            <a:ext cx="2333625" cy="812800"/>
          </a:xfrm>
          <a:custGeom>
            <a:avLst/>
            <a:gdLst>
              <a:gd name="T0" fmla="*/ 2147483647 w 1470"/>
              <a:gd name="T1" fmla="*/ 0 h 512"/>
              <a:gd name="T2" fmla="*/ 2147483647 w 1470"/>
              <a:gd name="T3" fmla="*/ 2147483647 h 512"/>
              <a:gd name="T4" fmla="*/ 0 w 1470"/>
              <a:gd name="T5" fmla="*/ 2147483647 h 512"/>
              <a:gd name="T6" fmla="*/ 0 w 1470"/>
              <a:gd name="T7" fmla="*/ 2147483647 h 512"/>
              <a:gd name="T8" fmla="*/ 0 60000 65536"/>
              <a:gd name="T9" fmla="*/ 0 60000 65536"/>
              <a:gd name="T10" fmla="*/ 0 60000 65536"/>
              <a:gd name="T11" fmla="*/ 0 60000 65536"/>
              <a:gd name="T12" fmla="*/ 0 w 1470"/>
              <a:gd name="T13" fmla="*/ 0 h 512"/>
              <a:gd name="T14" fmla="*/ 1470 w 1470"/>
              <a:gd name="T15" fmla="*/ 512 h 512"/>
            </a:gdLst>
            <a:ahLst/>
            <a:cxnLst>
              <a:cxn ang="T8">
                <a:pos x="T0" y="T1"/>
              </a:cxn>
              <a:cxn ang="T9">
                <a:pos x="T2" y="T3"/>
              </a:cxn>
              <a:cxn ang="T10">
                <a:pos x="T4" y="T5"/>
              </a:cxn>
              <a:cxn ang="T11">
                <a:pos x="T6" y="T7"/>
              </a:cxn>
            </a:cxnLst>
            <a:rect l="T12" t="T13" r="T14" b="T15"/>
            <a:pathLst>
              <a:path w="1470" h="512">
                <a:moveTo>
                  <a:pt x="1469" y="0"/>
                </a:moveTo>
                <a:lnTo>
                  <a:pt x="1469" y="288"/>
                </a:lnTo>
                <a:lnTo>
                  <a:pt x="0" y="288"/>
                </a:lnTo>
                <a:lnTo>
                  <a:pt x="0" y="511"/>
                </a:lnTo>
              </a:path>
            </a:pathLst>
          </a:custGeom>
          <a:noFill/>
          <a:ln w="508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6" name="Freeform 16"/>
          <p:cNvSpPr>
            <a:spLocks/>
          </p:cNvSpPr>
          <p:nvPr/>
        </p:nvSpPr>
        <p:spPr bwMode="auto">
          <a:xfrm>
            <a:off x="2255838" y="3463925"/>
            <a:ext cx="111125" cy="109538"/>
          </a:xfrm>
          <a:custGeom>
            <a:avLst/>
            <a:gdLst>
              <a:gd name="T0" fmla="*/ 2147483647 w 70"/>
              <a:gd name="T1" fmla="*/ 0 h 69"/>
              <a:gd name="T2" fmla="*/ 2147483647 w 70"/>
              <a:gd name="T3" fmla="*/ 2147483647 h 69"/>
              <a:gd name="T4" fmla="*/ 0 w 70"/>
              <a:gd name="T5" fmla="*/ 0 h 69"/>
              <a:gd name="T6" fmla="*/ 2147483647 w 70"/>
              <a:gd name="T7" fmla="*/ 0 h 69"/>
              <a:gd name="T8" fmla="*/ 0 60000 65536"/>
              <a:gd name="T9" fmla="*/ 0 60000 65536"/>
              <a:gd name="T10" fmla="*/ 0 60000 65536"/>
              <a:gd name="T11" fmla="*/ 0 60000 65536"/>
              <a:gd name="T12" fmla="*/ 0 w 70"/>
              <a:gd name="T13" fmla="*/ 0 h 69"/>
              <a:gd name="T14" fmla="*/ 70 w 70"/>
              <a:gd name="T15" fmla="*/ 69 h 69"/>
            </a:gdLst>
            <a:ahLst/>
            <a:cxnLst>
              <a:cxn ang="T8">
                <a:pos x="T0" y="T1"/>
              </a:cxn>
              <a:cxn ang="T9">
                <a:pos x="T2" y="T3"/>
              </a:cxn>
              <a:cxn ang="T10">
                <a:pos x="T4" y="T5"/>
              </a:cxn>
              <a:cxn ang="T11">
                <a:pos x="T6" y="T7"/>
              </a:cxn>
            </a:cxnLst>
            <a:rect l="T12" t="T13" r="T14" b="T15"/>
            <a:pathLst>
              <a:path w="70" h="69">
                <a:moveTo>
                  <a:pt x="69" y="0"/>
                </a:moveTo>
                <a:lnTo>
                  <a:pt x="35" y="68"/>
                </a:lnTo>
                <a:lnTo>
                  <a:pt x="0" y="0"/>
                </a:lnTo>
                <a:lnTo>
                  <a:pt x="69"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p:spPr>
        <p:txBody>
          <a:bodyPr lIns="90488" tIns="44450" rIns="90488" bIns="44450" anchorCtr="1"/>
          <a:lstStyle/>
          <a:p>
            <a:pPr eaLnBrk="1" hangingPunct="1"/>
            <a:r>
              <a:rPr lang="en-US" altLang="en-US" b="1"/>
              <a:t>Quantitative Data</a:t>
            </a:r>
          </a:p>
        </p:txBody>
      </p:sp>
      <p:sp>
        <p:nvSpPr>
          <p:cNvPr id="28675" name="Rectangle 3"/>
          <p:cNvSpPr>
            <a:spLocks noGrp="1" noChangeArrowheads="1"/>
          </p:cNvSpPr>
          <p:nvPr>
            <p:ph type="body" sz="half" idx="1"/>
          </p:nvPr>
        </p:nvSpPr>
        <p:spPr>
          <a:xfrm>
            <a:off x="457200" y="1600200"/>
            <a:ext cx="4035425" cy="4525963"/>
          </a:xfrm>
          <a:noFill/>
        </p:spPr>
        <p:txBody>
          <a:bodyPr lIns="90488" tIns="44450" rIns="90488" bIns="44450"/>
          <a:lstStyle/>
          <a:p>
            <a:pPr marL="0" indent="0" eaLnBrk="1" hangingPunct="1">
              <a:buClr>
                <a:srgbClr val="8E0D30"/>
              </a:buClr>
              <a:buFontTx/>
              <a:buNone/>
            </a:pPr>
            <a:r>
              <a:rPr lang="en-US" altLang="en-US" dirty="0"/>
              <a:t>Measured on a numeric scale.</a:t>
            </a:r>
          </a:p>
          <a:p>
            <a:pPr marL="0" indent="0" eaLnBrk="1" hangingPunct="1">
              <a:buClr>
                <a:srgbClr val="8E0D30"/>
              </a:buClr>
              <a:buFontTx/>
              <a:buNone/>
            </a:pPr>
            <a:r>
              <a:rPr lang="en-US" altLang="en-US" dirty="0"/>
              <a:t>Number of defective</a:t>
            </a:r>
            <a:br>
              <a:rPr lang="en-US" altLang="en-US" dirty="0"/>
            </a:br>
            <a:r>
              <a:rPr lang="en-US" altLang="en-US" dirty="0"/>
              <a:t>items in a lot.</a:t>
            </a:r>
          </a:p>
          <a:p>
            <a:pPr marL="0" indent="0" eaLnBrk="1" hangingPunct="1">
              <a:buClr>
                <a:srgbClr val="8E0D30"/>
              </a:buClr>
            </a:pPr>
            <a:r>
              <a:rPr lang="en-US" altLang="en-US" dirty="0"/>
              <a:t>Salaries of CEOs of</a:t>
            </a:r>
            <a:br>
              <a:rPr lang="en-US" altLang="en-US" dirty="0"/>
            </a:br>
            <a:r>
              <a:rPr lang="en-US" altLang="en-US" dirty="0"/>
              <a:t>oil companies.</a:t>
            </a:r>
          </a:p>
          <a:p>
            <a:pPr marL="0" indent="0" eaLnBrk="1" hangingPunct="1">
              <a:buClr>
                <a:srgbClr val="8E0D30"/>
              </a:buClr>
            </a:pPr>
            <a:r>
              <a:rPr lang="en-US" altLang="en-US" dirty="0"/>
              <a:t>Ages of employees at a company.</a:t>
            </a:r>
          </a:p>
        </p:txBody>
      </p:sp>
      <p:grpSp>
        <p:nvGrpSpPr>
          <p:cNvPr id="2" name="Group 39"/>
          <p:cNvGrpSpPr>
            <a:grpSpLocks/>
          </p:cNvGrpSpPr>
          <p:nvPr/>
        </p:nvGrpSpPr>
        <p:grpSpPr bwMode="auto">
          <a:xfrm>
            <a:off x="5105400" y="1600200"/>
            <a:ext cx="3352800" cy="4054475"/>
            <a:chOff x="3216" y="1008"/>
            <a:chExt cx="2112" cy="2554"/>
          </a:xfrm>
        </p:grpSpPr>
        <p:sp>
          <p:nvSpPr>
            <p:cNvPr id="26629" name="Text Box 30"/>
            <p:cNvSpPr txBox="1">
              <a:spLocks noChangeArrowheads="1"/>
            </p:cNvSpPr>
            <p:nvPr/>
          </p:nvSpPr>
          <p:spPr bwMode="auto">
            <a:xfrm>
              <a:off x="4176" y="3120"/>
              <a:ext cx="28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CC6600"/>
                  </a:solidFill>
                  <a:latin typeface="+mj-lt"/>
                </a:rPr>
                <a:t>3</a:t>
              </a:r>
            </a:p>
          </p:txBody>
        </p:sp>
        <p:sp>
          <p:nvSpPr>
            <p:cNvPr id="26630" name="Text Box 31"/>
            <p:cNvSpPr txBox="1">
              <a:spLocks noChangeArrowheads="1"/>
            </p:cNvSpPr>
            <p:nvPr/>
          </p:nvSpPr>
          <p:spPr bwMode="auto">
            <a:xfrm>
              <a:off x="4848" y="1632"/>
              <a:ext cx="4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800080"/>
                  </a:solidFill>
                  <a:latin typeface="+mj-lt"/>
                </a:rPr>
                <a:t>52</a:t>
              </a:r>
            </a:p>
          </p:txBody>
        </p:sp>
        <p:sp>
          <p:nvSpPr>
            <p:cNvPr id="26631" name="Text Box 32"/>
            <p:cNvSpPr txBox="1">
              <a:spLocks noChangeArrowheads="1"/>
            </p:cNvSpPr>
            <p:nvPr/>
          </p:nvSpPr>
          <p:spPr bwMode="auto">
            <a:xfrm>
              <a:off x="3216" y="3024"/>
              <a:ext cx="4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8E0D30"/>
                  </a:solidFill>
                  <a:latin typeface="+mj-lt"/>
                </a:rPr>
                <a:t>71</a:t>
              </a:r>
            </a:p>
          </p:txBody>
        </p:sp>
        <p:sp>
          <p:nvSpPr>
            <p:cNvPr id="26632" name="Text Box 33"/>
            <p:cNvSpPr txBox="1">
              <a:spLocks noChangeArrowheads="1"/>
            </p:cNvSpPr>
            <p:nvPr/>
          </p:nvSpPr>
          <p:spPr bwMode="auto">
            <a:xfrm>
              <a:off x="4608" y="1008"/>
              <a:ext cx="4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chemeClr val="accent2"/>
                  </a:solidFill>
                  <a:latin typeface="+mj-lt"/>
                </a:rPr>
                <a:t>4</a:t>
              </a:r>
            </a:p>
          </p:txBody>
        </p:sp>
        <p:sp>
          <p:nvSpPr>
            <p:cNvPr id="26633" name="Text Box 34"/>
            <p:cNvSpPr txBox="1">
              <a:spLocks noChangeArrowheads="1"/>
            </p:cNvSpPr>
            <p:nvPr/>
          </p:nvSpPr>
          <p:spPr bwMode="auto">
            <a:xfrm>
              <a:off x="4848" y="2688"/>
              <a:ext cx="28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chemeClr val="folHlink"/>
                  </a:solidFill>
                  <a:latin typeface="+mj-lt"/>
                </a:rPr>
                <a:t>8</a:t>
              </a:r>
            </a:p>
          </p:txBody>
        </p:sp>
        <p:sp>
          <p:nvSpPr>
            <p:cNvPr id="26634" name="Text Box 35"/>
            <p:cNvSpPr txBox="1">
              <a:spLocks noChangeArrowheads="1"/>
            </p:cNvSpPr>
            <p:nvPr/>
          </p:nvSpPr>
          <p:spPr bwMode="auto">
            <a:xfrm>
              <a:off x="3312" y="1344"/>
              <a:ext cx="72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8E0D30"/>
                  </a:solidFill>
                  <a:latin typeface="+mj-lt"/>
                </a:rPr>
                <a:t>943</a:t>
              </a:r>
            </a:p>
          </p:txBody>
        </p:sp>
        <p:sp>
          <p:nvSpPr>
            <p:cNvPr id="26635" name="Text Box 36"/>
            <p:cNvSpPr txBox="1">
              <a:spLocks noChangeArrowheads="1"/>
            </p:cNvSpPr>
            <p:nvPr/>
          </p:nvSpPr>
          <p:spPr bwMode="auto">
            <a:xfrm>
              <a:off x="3360" y="2304"/>
              <a:ext cx="72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800080"/>
                  </a:solidFill>
                  <a:latin typeface="+mj-lt"/>
                </a:rPr>
                <a:t>120</a:t>
              </a:r>
            </a:p>
          </p:txBody>
        </p:sp>
        <p:sp>
          <p:nvSpPr>
            <p:cNvPr id="26636" name="Text Box 37"/>
            <p:cNvSpPr txBox="1">
              <a:spLocks noChangeArrowheads="1"/>
            </p:cNvSpPr>
            <p:nvPr/>
          </p:nvSpPr>
          <p:spPr bwMode="auto">
            <a:xfrm>
              <a:off x="4512" y="2208"/>
              <a:ext cx="4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chemeClr val="accent2"/>
                  </a:solidFill>
                  <a:latin typeface="+mj-lt"/>
                </a:rPr>
                <a:t>12</a:t>
              </a:r>
            </a:p>
          </p:txBody>
        </p:sp>
        <p:sp>
          <p:nvSpPr>
            <p:cNvPr id="26637" name="Text Box 38"/>
            <p:cNvSpPr txBox="1">
              <a:spLocks noChangeArrowheads="1"/>
            </p:cNvSpPr>
            <p:nvPr/>
          </p:nvSpPr>
          <p:spPr bwMode="auto">
            <a:xfrm>
              <a:off x="4080" y="1776"/>
              <a:ext cx="4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n-US" altLang="en-US" sz="4000" b="1">
                  <a:solidFill>
                    <a:srgbClr val="CC6600"/>
                  </a:solidFill>
                  <a:latin typeface="+mj-lt"/>
                </a:rPr>
                <a:t>21</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675">
                                            <p:txEl>
                                              <p:pRg st="0" end="0"/>
                                            </p:txEl>
                                          </p:spTgt>
                                        </p:tgtEl>
                                        <p:attrNameLst>
                                          <p:attrName>style.visibility</p:attrName>
                                        </p:attrNameLst>
                                      </p:cBhvr>
                                      <p:to>
                                        <p:strVal val="visible"/>
                                      </p:to>
                                    </p:set>
                                    <p:animEffect transition="in" filter="wipe(left)">
                                      <p:cBhvr>
                                        <p:cTn id="10" dur="500"/>
                                        <p:tgtEl>
                                          <p:spTgt spid="28675">
                                            <p:txEl>
                                              <p:pRg st="0" end="0"/>
                                            </p:txEl>
                                          </p:spTgt>
                                        </p:tgtEl>
                                      </p:cBhvr>
                                    </p:animEffect>
                                  </p:childTnLst>
                                  <p:subTnLst>
                                    <p:animClr clrSpc="rgb" dir="cw">
                                      <p:cBhvr override="childStyle">
                                        <p:cTn dur="1" fill="hold" display="0" masterRel="nextClick" afterEffect="1"/>
                                        <p:tgtEl>
                                          <p:spTgt spid="28675">
                                            <p:txEl>
                                              <p:pRg st="0" end="0"/>
                                            </p:txEl>
                                          </p:spTgt>
                                        </p:tgtEl>
                                        <p:attrNameLst>
                                          <p:attrName>ppt_c</p:attrName>
                                        </p:attrNameLst>
                                      </p:cBhvr>
                                      <p:to>
                                        <a:srgbClr val="B0D460"/>
                                      </p:to>
                                    </p:animClr>
                                  </p:subTnLst>
                                </p:cTn>
                              </p:par>
                              <p:par>
                                <p:cTn id="11" presetID="22" presetClass="entr" presetSubtype="8" fill="hold" grpId="0" nodeType="with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Effect transition="in" filter="wipe(left)">
                                      <p:cBhvr>
                                        <p:cTn id="13" dur="500"/>
                                        <p:tgtEl>
                                          <p:spTgt spid="28675">
                                            <p:txEl>
                                              <p:pRg st="1" end="1"/>
                                            </p:txEl>
                                          </p:spTgt>
                                        </p:tgtEl>
                                      </p:cBhvr>
                                    </p:animEffect>
                                  </p:childTnLst>
                                  <p:subTnLst>
                                    <p:animClr clrSpc="rgb" dir="cw">
                                      <p:cBhvr override="childStyle">
                                        <p:cTn dur="1" fill="hold" display="0" masterRel="nextClick" afterEffect="1"/>
                                        <p:tgtEl>
                                          <p:spTgt spid="28675">
                                            <p:txEl>
                                              <p:pRg st="1" end="1"/>
                                            </p:txEl>
                                          </p:spTgt>
                                        </p:tgtEl>
                                        <p:attrNameLst>
                                          <p:attrName>ppt_c</p:attrName>
                                        </p:attrNameLst>
                                      </p:cBhvr>
                                      <p:to>
                                        <a:srgbClr val="B0D460"/>
                                      </p:to>
                                    </p:animClr>
                                  </p:sub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8675">
                                            <p:txEl>
                                              <p:pRg st="2" end="2"/>
                                            </p:txEl>
                                          </p:spTgt>
                                        </p:tgtEl>
                                        <p:attrNameLst>
                                          <p:attrName>style.visibility</p:attrName>
                                        </p:attrNameLst>
                                      </p:cBhvr>
                                      <p:to>
                                        <p:strVal val="visible"/>
                                      </p:to>
                                    </p:set>
                                    <p:animEffect transition="in" filter="wipe(left)">
                                      <p:cBhvr>
                                        <p:cTn id="18" dur="500"/>
                                        <p:tgtEl>
                                          <p:spTgt spid="28675">
                                            <p:txEl>
                                              <p:pRg st="2" end="2"/>
                                            </p:txEl>
                                          </p:spTgt>
                                        </p:tgtEl>
                                      </p:cBhvr>
                                    </p:animEffect>
                                  </p:childTnLst>
                                  <p:subTnLst>
                                    <p:animClr clrSpc="rgb" dir="cw">
                                      <p:cBhvr override="childStyle">
                                        <p:cTn dur="1" fill="hold" display="0" masterRel="nextClick" afterEffect="1"/>
                                        <p:tgtEl>
                                          <p:spTgt spid="28675">
                                            <p:txEl>
                                              <p:pRg st="2" end="2"/>
                                            </p:txEl>
                                          </p:spTgt>
                                        </p:tgtEl>
                                        <p:attrNameLst>
                                          <p:attrName>ppt_c</p:attrName>
                                        </p:attrNameLst>
                                      </p:cBhvr>
                                      <p:to>
                                        <a:srgbClr val="B0D460"/>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8675">
                                            <p:txEl>
                                              <p:pRg st="3" end="3"/>
                                            </p:txEl>
                                          </p:spTgt>
                                        </p:tgtEl>
                                        <p:attrNameLst>
                                          <p:attrName>style.visibility</p:attrName>
                                        </p:attrNameLst>
                                      </p:cBhvr>
                                      <p:to>
                                        <p:strVal val="visible"/>
                                      </p:to>
                                    </p:set>
                                    <p:animEffect transition="in" filter="wipe(left)">
                                      <p:cBhvr>
                                        <p:cTn id="23"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lIns="90488" tIns="44450" rIns="90488" bIns="44450" anchorCtr="1"/>
          <a:lstStyle/>
          <a:p>
            <a:pPr eaLnBrk="1" hangingPunct="1"/>
            <a:r>
              <a:rPr lang="en-US" altLang="en-US" b="1"/>
              <a:t>Qualitative Data</a:t>
            </a:r>
          </a:p>
        </p:txBody>
      </p:sp>
      <p:sp>
        <p:nvSpPr>
          <p:cNvPr id="29699" name="Rectangle 3"/>
          <p:cNvSpPr>
            <a:spLocks noGrp="1" noChangeArrowheads="1"/>
          </p:cNvSpPr>
          <p:nvPr>
            <p:ph type="body" sz="half" idx="1"/>
          </p:nvPr>
        </p:nvSpPr>
        <p:spPr>
          <a:xfrm>
            <a:off x="457200" y="1600200"/>
            <a:ext cx="4648200" cy="4525963"/>
          </a:xfrm>
          <a:noFill/>
        </p:spPr>
        <p:txBody>
          <a:bodyPr lIns="90488" tIns="44450" rIns="90488" bIns="44450"/>
          <a:lstStyle/>
          <a:p>
            <a:pPr marL="0" indent="0" eaLnBrk="1" hangingPunct="1">
              <a:lnSpc>
                <a:spcPct val="90000"/>
              </a:lnSpc>
              <a:buClr>
                <a:srgbClr val="8E0D30"/>
              </a:buClr>
              <a:buFontTx/>
              <a:buNone/>
            </a:pPr>
            <a:r>
              <a:rPr lang="en-US" altLang="en-US" dirty="0"/>
              <a:t>Classified into categories.</a:t>
            </a:r>
          </a:p>
          <a:p>
            <a:pPr marL="0" indent="0" eaLnBrk="1" hangingPunct="1">
              <a:lnSpc>
                <a:spcPct val="90000"/>
              </a:lnSpc>
              <a:buClr>
                <a:srgbClr val="8E0D30"/>
              </a:buClr>
              <a:buFontTx/>
              <a:buNone/>
            </a:pPr>
            <a:r>
              <a:rPr lang="en-US" altLang="en-US" dirty="0"/>
              <a:t>College major of each</a:t>
            </a:r>
            <a:br>
              <a:rPr lang="en-US" altLang="en-US" dirty="0"/>
            </a:br>
            <a:r>
              <a:rPr lang="en-US" altLang="en-US" dirty="0"/>
              <a:t>student in a class.</a:t>
            </a:r>
          </a:p>
          <a:p>
            <a:pPr marL="0" indent="0" eaLnBrk="1" hangingPunct="1">
              <a:lnSpc>
                <a:spcPct val="90000"/>
              </a:lnSpc>
              <a:buClr>
                <a:srgbClr val="8E0D30"/>
              </a:buClr>
            </a:pPr>
            <a:r>
              <a:rPr lang="en-US" altLang="en-US" dirty="0"/>
              <a:t>Gender of each employee at a company.</a:t>
            </a:r>
          </a:p>
          <a:p>
            <a:pPr marL="0" indent="0" eaLnBrk="1" hangingPunct="1">
              <a:lnSpc>
                <a:spcPct val="90000"/>
              </a:lnSpc>
              <a:buClr>
                <a:srgbClr val="8E0D30"/>
              </a:buClr>
            </a:pPr>
            <a:r>
              <a:rPr lang="en-US" altLang="en-US" dirty="0"/>
              <a:t>Method of payment </a:t>
            </a:r>
            <a:br>
              <a:rPr lang="en-US" altLang="en-US" dirty="0"/>
            </a:br>
            <a:r>
              <a:rPr lang="en-US" altLang="en-US" dirty="0"/>
              <a:t>(cash, check, credit card).</a:t>
            </a:r>
          </a:p>
        </p:txBody>
      </p:sp>
      <p:pic>
        <p:nvPicPr>
          <p:cNvPr id="29704" name="Picture 8" descr="mortar board"/>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1580" b="66101"/>
          <a:stretch>
            <a:fillRect/>
          </a:stretch>
        </p:blipFill>
        <p:spPr bwMode="auto">
          <a:xfrm>
            <a:off x="5715000" y="2286000"/>
            <a:ext cx="165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6629400" y="3352800"/>
            <a:ext cx="304800" cy="909638"/>
            <a:chOff x="3600" y="2115"/>
            <a:chExt cx="164" cy="428"/>
          </a:xfrm>
        </p:grpSpPr>
        <p:sp>
          <p:nvSpPr>
            <p:cNvPr id="27669" name="Freeform 9"/>
            <p:cNvSpPr>
              <a:spLocks/>
            </p:cNvSpPr>
            <p:nvPr/>
          </p:nvSpPr>
          <p:spPr bwMode="auto">
            <a:xfrm>
              <a:off x="3600" y="2208"/>
              <a:ext cx="164" cy="335"/>
            </a:xfrm>
            <a:custGeom>
              <a:avLst/>
              <a:gdLst>
                <a:gd name="T0" fmla="*/ 90 w 164"/>
                <a:gd name="T1" fmla="*/ 313 h 335"/>
                <a:gd name="T2" fmla="*/ 92 w 164"/>
                <a:gd name="T3" fmla="*/ 324 h 335"/>
                <a:gd name="T4" fmla="*/ 97 w 164"/>
                <a:gd name="T5" fmla="*/ 330 h 335"/>
                <a:gd name="T6" fmla="*/ 107 w 164"/>
                <a:gd name="T7" fmla="*/ 334 h 335"/>
                <a:gd name="T8" fmla="*/ 113 w 164"/>
                <a:gd name="T9" fmla="*/ 334 h 335"/>
                <a:gd name="T10" fmla="*/ 122 w 164"/>
                <a:gd name="T11" fmla="*/ 330 h 335"/>
                <a:gd name="T12" fmla="*/ 129 w 164"/>
                <a:gd name="T13" fmla="*/ 324 h 335"/>
                <a:gd name="T14" fmla="*/ 131 w 164"/>
                <a:gd name="T15" fmla="*/ 313 h 335"/>
                <a:gd name="T16" fmla="*/ 131 w 164"/>
                <a:gd name="T17" fmla="*/ 156 h 335"/>
                <a:gd name="T18" fmla="*/ 131 w 164"/>
                <a:gd name="T19" fmla="*/ 34 h 335"/>
                <a:gd name="T20" fmla="*/ 131 w 164"/>
                <a:gd name="T21" fmla="*/ 30 h 335"/>
                <a:gd name="T22" fmla="*/ 135 w 164"/>
                <a:gd name="T23" fmla="*/ 30 h 335"/>
                <a:gd name="T24" fmla="*/ 137 w 164"/>
                <a:gd name="T25" fmla="*/ 30 h 335"/>
                <a:gd name="T26" fmla="*/ 139 w 164"/>
                <a:gd name="T27" fmla="*/ 34 h 335"/>
                <a:gd name="T28" fmla="*/ 139 w 164"/>
                <a:gd name="T29" fmla="*/ 147 h 335"/>
                <a:gd name="T30" fmla="*/ 143 w 164"/>
                <a:gd name="T31" fmla="*/ 158 h 335"/>
                <a:gd name="T32" fmla="*/ 151 w 164"/>
                <a:gd name="T33" fmla="*/ 162 h 335"/>
                <a:gd name="T34" fmla="*/ 159 w 164"/>
                <a:gd name="T35" fmla="*/ 158 h 335"/>
                <a:gd name="T36" fmla="*/ 163 w 164"/>
                <a:gd name="T37" fmla="*/ 147 h 335"/>
                <a:gd name="T38" fmla="*/ 163 w 164"/>
                <a:gd name="T39" fmla="*/ 12 h 335"/>
                <a:gd name="T40" fmla="*/ 159 w 164"/>
                <a:gd name="T41" fmla="*/ 4 h 335"/>
                <a:gd name="T42" fmla="*/ 151 w 164"/>
                <a:gd name="T43" fmla="*/ 0 h 335"/>
                <a:gd name="T44" fmla="*/ 12 w 164"/>
                <a:gd name="T45" fmla="*/ 0 h 335"/>
                <a:gd name="T46" fmla="*/ 2 w 164"/>
                <a:gd name="T47" fmla="*/ 4 h 335"/>
                <a:gd name="T48" fmla="*/ 0 w 164"/>
                <a:gd name="T49" fmla="*/ 12 h 335"/>
                <a:gd name="T50" fmla="*/ 0 w 164"/>
                <a:gd name="T51" fmla="*/ 147 h 335"/>
                <a:gd name="T52" fmla="*/ 2 w 164"/>
                <a:gd name="T53" fmla="*/ 158 h 335"/>
                <a:gd name="T54" fmla="*/ 12 w 164"/>
                <a:gd name="T55" fmla="*/ 162 h 335"/>
                <a:gd name="T56" fmla="*/ 19 w 164"/>
                <a:gd name="T57" fmla="*/ 158 h 335"/>
                <a:gd name="T58" fmla="*/ 24 w 164"/>
                <a:gd name="T59" fmla="*/ 147 h 335"/>
                <a:gd name="T60" fmla="*/ 24 w 164"/>
                <a:gd name="T61" fmla="*/ 34 h 335"/>
                <a:gd name="T62" fmla="*/ 26 w 164"/>
                <a:gd name="T63" fmla="*/ 30 h 335"/>
                <a:gd name="T64" fmla="*/ 28 w 164"/>
                <a:gd name="T65" fmla="*/ 30 h 335"/>
                <a:gd name="T66" fmla="*/ 32 w 164"/>
                <a:gd name="T67" fmla="*/ 30 h 335"/>
                <a:gd name="T68" fmla="*/ 32 w 164"/>
                <a:gd name="T69" fmla="*/ 34 h 335"/>
                <a:gd name="T70" fmla="*/ 32 w 164"/>
                <a:gd name="T71" fmla="*/ 156 h 335"/>
                <a:gd name="T72" fmla="*/ 32 w 164"/>
                <a:gd name="T73" fmla="*/ 313 h 335"/>
                <a:gd name="T74" fmla="*/ 34 w 164"/>
                <a:gd name="T75" fmla="*/ 322 h 335"/>
                <a:gd name="T76" fmla="*/ 41 w 164"/>
                <a:gd name="T77" fmla="*/ 330 h 335"/>
                <a:gd name="T78" fmla="*/ 49 w 164"/>
                <a:gd name="T79" fmla="*/ 334 h 335"/>
                <a:gd name="T80" fmla="*/ 56 w 164"/>
                <a:gd name="T81" fmla="*/ 334 h 335"/>
                <a:gd name="T82" fmla="*/ 64 w 164"/>
                <a:gd name="T83" fmla="*/ 330 h 335"/>
                <a:gd name="T84" fmla="*/ 71 w 164"/>
                <a:gd name="T85" fmla="*/ 322 h 335"/>
                <a:gd name="T86" fmla="*/ 73 w 164"/>
                <a:gd name="T87" fmla="*/ 313 h 335"/>
                <a:gd name="T88" fmla="*/ 73 w 164"/>
                <a:gd name="T89" fmla="*/ 166 h 335"/>
                <a:gd name="T90" fmla="*/ 75 w 164"/>
                <a:gd name="T91" fmla="*/ 160 h 335"/>
                <a:gd name="T92" fmla="*/ 81 w 164"/>
                <a:gd name="T93" fmla="*/ 156 h 335"/>
                <a:gd name="T94" fmla="*/ 88 w 164"/>
                <a:gd name="T95" fmla="*/ 160 h 335"/>
                <a:gd name="T96" fmla="*/ 90 w 164"/>
                <a:gd name="T97" fmla="*/ 166 h 335"/>
                <a:gd name="T98" fmla="*/ 90 w 164"/>
                <a:gd name="T99" fmla="*/ 313 h 33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4"/>
                <a:gd name="T151" fmla="*/ 0 h 335"/>
                <a:gd name="T152" fmla="*/ 164 w 164"/>
                <a:gd name="T153" fmla="*/ 335 h 33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4" h="335">
                  <a:moveTo>
                    <a:pt x="90" y="313"/>
                  </a:moveTo>
                  <a:lnTo>
                    <a:pt x="92" y="324"/>
                  </a:lnTo>
                  <a:lnTo>
                    <a:pt x="97" y="330"/>
                  </a:lnTo>
                  <a:lnTo>
                    <a:pt x="107" y="334"/>
                  </a:lnTo>
                  <a:lnTo>
                    <a:pt x="113" y="334"/>
                  </a:lnTo>
                  <a:lnTo>
                    <a:pt x="122" y="330"/>
                  </a:lnTo>
                  <a:lnTo>
                    <a:pt x="129" y="324"/>
                  </a:lnTo>
                  <a:lnTo>
                    <a:pt x="131" y="313"/>
                  </a:lnTo>
                  <a:lnTo>
                    <a:pt x="131" y="156"/>
                  </a:lnTo>
                  <a:lnTo>
                    <a:pt x="131" y="34"/>
                  </a:lnTo>
                  <a:lnTo>
                    <a:pt x="131" y="30"/>
                  </a:lnTo>
                  <a:lnTo>
                    <a:pt x="135" y="30"/>
                  </a:lnTo>
                  <a:lnTo>
                    <a:pt x="137" y="30"/>
                  </a:lnTo>
                  <a:lnTo>
                    <a:pt x="139" y="34"/>
                  </a:lnTo>
                  <a:lnTo>
                    <a:pt x="139" y="147"/>
                  </a:lnTo>
                  <a:lnTo>
                    <a:pt x="143" y="158"/>
                  </a:lnTo>
                  <a:lnTo>
                    <a:pt x="151" y="162"/>
                  </a:lnTo>
                  <a:lnTo>
                    <a:pt x="159" y="158"/>
                  </a:lnTo>
                  <a:lnTo>
                    <a:pt x="163" y="147"/>
                  </a:lnTo>
                  <a:lnTo>
                    <a:pt x="163" y="12"/>
                  </a:lnTo>
                  <a:lnTo>
                    <a:pt x="159" y="4"/>
                  </a:lnTo>
                  <a:lnTo>
                    <a:pt x="151" y="0"/>
                  </a:lnTo>
                  <a:lnTo>
                    <a:pt x="12" y="0"/>
                  </a:lnTo>
                  <a:lnTo>
                    <a:pt x="2" y="4"/>
                  </a:lnTo>
                  <a:lnTo>
                    <a:pt x="0" y="12"/>
                  </a:lnTo>
                  <a:lnTo>
                    <a:pt x="0" y="147"/>
                  </a:lnTo>
                  <a:lnTo>
                    <a:pt x="2" y="158"/>
                  </a:lnTo>
                  <a:lnTo>
                    <a:pt x="12" y="162"/>
                  </a:lnTo>
                  <a:lnTo>
                    <a:pt x="19" y="158"/>
                  </a:lnTo>
                  <a:lnTo>
                    <a:pt x="24" y="147"/>
                  </a:lnTo>
                  <a:lnTo>
                    <a:pt x="24" y="34"/>
                  </a:lnTo>
                  <a:lnTo>
                    <a:pt x="26" y="30"/>
                  </a:lnTo>
                  <a:lnTo>
                    <a:pt x="28" y="30"/>
                  </a:lnTo>
                  <a:lnTo>
                    <a:pt x="32" y="30"/>
                  </a:lnTo>
                  <a:lnTo>
                    <a:pt x="32" y="34"/>
                  </a:lnTo>
                  <a:lnTo>
                    <a:pt x="32" y="156"/>
                  </a:lnTo>
                  <a:lnTo>
                    <a:pt x="32" y="313"/>
                  </a:lnTo>
                  <a:lnTo>
                    <a:pt x="34" y="322"/>
                  </a:lnTo>
                  <a:lnTo>
                    <a:pt x="41" y="330"/>
                  </a:lnTo>
                  <a:lnTo>
                    <a:pt x="49" y="334"/>
                  </a:lnTo>
                  <a:lnTo>
                    <a:pt x="56" y="334"/>
                  </a:lnTo>
                  <a:lnTo>
                    <a:pt x="64" y="330"/>
                  </a:lnTo>
                  <a:lnTo>
                    <a:pt x="71" y="322"/>
                  </a:lnTo>
                  <a:lnTo>
                    <a:pt x="73" y="313"/>
                  </a:lnTo>
                  <a:lnTo>
                    <a:pt x="73" y="166"/>
                  </a:lnTo>
                  <a:lnTo>
                    <a:pt x="75" y="160"/>
                  </a:lnTo>
                  <a:lnTo>
                    <a:pt x="81" y="156"/>
                  </a:lnTo>
                  <a:lnTo>
                    <a:pt x="88" y="160"/>
                  </a:lnTo>
                  <a:lnTo>
                    <a:pt x="90" y="166"/>
                  </a:lnTo>
                  <a:lnTo>
                    <a:pt x="90" y="313"/>
                  </a:lnTo>
                </a:path>
              </a:pathLst>
            </a:custGeom>
            <a:solidFill>
              <a:srgbClr val="CC33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7670" name="Freeform 10"/>
            <p:cNvSpPr>
              <a:spLocks/>
            </p:cNvSpPr>
            <p:nvPr/>
          </p:nvSpPr>
          <p:spPr bwMode="auto">
            <a:xfrm>
              <a:off x="3647" y="2115"/>
              <a:ext cx="70" cy="78"/>
            </a:xfrm>
            <a:custGeom>
              <a:avLst/>
              <a:gdLst>
                <a:gd name="T0" fmla="*/ 0 w 70"/>
                <a:gd name="T1" fmla="*/ 38 h 78"/>
                <a:gd name="T2" fmla="*/ 2 w 70"/>
                <a:gd name="T3" fmla="*/ 23 h 78"/>
                <a:gd name="T4" fmla="*/ 10 w 70"/>
                <a:gd name="T5" fmla="*/ 11 h 78"/>
                <a:gd name="T6" fmla="*/ 21 w 70"/>
                <a:gd name="T7" fmla="*/ 2 h 78"/>
                <a:gd name="T8" fmla="*/ 34 w 70"/>
                <a:gd name="T9" fmla="*/ 0 h 78"/>
                <a:gd name="T10" fmla="*/ 48 w 70"/>
                <a:gd name="T11" fmla="*/ 2 h 78"/>
                <a:gd name="T12" fmla="*/ 59 w 70"/>
                <a:gd name="T13" fmla="*/ 11 h 78"/>
                <a:gd name="T14" fmla="*/ 67 w 70"/>
                <a:gd name="T15" fmla="*/ 23 h 78"/>
                <a:gd name="T16" fmla="*/ 69 w 70"/>
                <a:gd name="T17" fmla="*/ 38 h 78"/>
                <a:gd name="T18" fmla="*/ 67 w 70"/>
                <a:gd name="T19" fmla="*/ 52 h 78"/>
                <a:gd name="T20" fmla="*/ 59 w 70"/>
                <a:gd name="T21" fmla="*/ 65 h 78"/>
                <a:gd name="T22" fmla="*/ 48 w 70"/>
                <a:gd name="T23" fmla="*/ 72 h 78"/>
                <a:gd name="T24" fmla="*/ 34 w 70"/>
                <a:gd name="T25" fmla="*/ 77 h 78"/>
                <a:gd name="T26" fmla="*/ 21 w 70"/>
                <a:gd name="T27" fmla="*/ 72 h 78"/>
                <a:gd name="T28" fmla="*/ 10 w 70"/>
                <a:gd name="T29" fmla="*/ 65 h 78"/>
                <a:gd name="T30" fmla="*/ 2 w 70"/>
                <a:gd name="T31" fmla="*/ 52 h 78"/>
                <a:gd name="T32" fmla="*/ 0 w 70"/>
                <a:gd name="T33" fmla="*/ 38 h 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78"/>
                <a:gd name="T53" fmla="*/ 70 w 70"/>
                <a:gd name="T54" fmla="*/ 78 h 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78">
                  <a:moveTo>
                    <a:pt x="0" y="38"/>
                  </a:moveTo>
                  <a:lnTo>
                    <a:pt x="2" y="23"/>
                  </a:lnTo>
                  <a:lnTo>
                    <a:pt x="10" y="11"/>
                  </a:lnTo>
                  <a:lnTo>
                    <a:pt x="21" y="2"/>
                  </a:lnTo>
                  <a:lnTo>
                    <a:pt x="34" y="0"/>
                  </a:lnTo>
                  <a:lnTo>
                    <a:pt x="48" y="2"/>
                  </a:lnTo>
                  <a:lnTo>
                    <a:pt x="59" y="11"/>
                  </a:lnTo>
                  <a:lnTo>
                    <a:pt x="67" y="23"/>
                  </a:lnTo>
                  <a:lnTo>
                    <a:pt x="69" y="38"/>
                  </a:lnTo>
                  <a:lnTo>
                    <a:pt x="67" y="52"/>
                  </a:lnTo>
                  <a:lnTo>
                    <a:pt x="59" y="65"/>
                  </a:lnTo>
                  <a:lnTo>
                    <a:pt x="48" y="72"/>
                  </a:lnTo>
                  <a:lnTo>
                    <a:pt x="34" y="77"/>
                  </a:lnTo>
                  <a:lnTo>
                    <a:pt x="21" y="72"/>
                  </a:lnTo>
                  <a:lnTo>
                    <a:pt x="10" y="65"/>
                  </a:lnTo>
                  <a:lnTo>
                    <a:pt x="2" y="52"/>
                  </a:lnTo>
                  <a:lnTo>
                    <a:pt x="0" y="38"/>
                  </a:lnTo>
                </a:path>
              </a:pathLst>
            </a:custGeom>
            <a:solidFill>
              <a:srgbClr val="CC33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pic>
        <p:nvPicPr>
          <p:cNvPr id="29708" name="Picture 12" descr="woman"/>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19800" y="3352800"/>
            <a:ext cx="4667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0"/>
          <p:cNvGrpSpPr>
            <a:grpSpLocks/>
          </p:cNvGrpSpPr>
          <p:nvPr/>
        </p:nvGrpSpPr>
        <p:grpSpPr bwMode="auto">
          <a:xfrm>
            <a:off x="5943600" y="5105400"/>
            <a:ext cx="1295400" cy="533400"/>
            <a:chOff x="3744" y="3216"/>
            <a:chExt cx="816" cy="336"/>
          </a:xfrm>
        </p:grpSpPr>
        <p:sp>
          <p:nvSpPr>
            <p:cNvPr id="27663" name="Rectangle 13"/>
            <p:cNvSpPr>
              <a:spLocks noChangeArrowheads="1"/>
            </p:cNvSpPr>
            <p:nvPr/>
          </p:nvSpPr>
          <p:spPr bwMode="auto">
            <a:xfrm>
              <a:off x="3744" y="3216"/>
              <a:ext cx="816" cy="336"/>
            </a:xfrm>
            <a:prstGeom prst="rect">
              <a:avLst/>
            </a:prstGeom>
            <a:noFill/>
            <a:ln w="9525" algn="ctr">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7664" name="Line 14"/>
            <p:cNvSpPr>
              <a:spLocks noChangeShapeType="1"/>
            </p:cNvSpPr>
            <p:nvPr/>
          </p:nvSpPr>
          <p:spPr bwMode="auto">
            <a:xfrm>
              <a:off x="3792" y="3360"/>
              <a:ext cx="52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65" name="Line 15"/>
            <p:cNvSpPr>
              <a:spLocks noChangeShapeType="1"/>
            </p:cNvSpPr>
            <p:nvPr/>
          </p:nvSpPr>
          <p:spPr bwMode="auto">
            <a:xfrm>
              <a:off x="3792" y="3436"/>
              <a:ext cx="72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66" name="Line 16"/>
            <p:cNvSpPr>
              <a:spLocks noChangeShapeType="1"/>
            </p:cNvSpPr>
            <p:nvPr/>
          </p:nvSpPr>
          <p:spPr bwMode="auto">
            <a:xfrm>
              <a:off x="4224" y="3294"/>
              <a:ext cx="2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67" name="Line 17"/>
            <p:cNvSpPr>
              <a:spLocks noChangeShapeType="1"/>
            </p:cNvSpPr>
            <p:nvPr/>
          </p:nvSpPr>
          <p:spPr bwMode="auto">
            <a:xfrm>
              <a:off x="4224" y="3504"/>
              <a:ext cx="2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7668" name="Line 18"/>
            <p:cNvSpPr>
              <a:spLocks noChangeShapeType="1"/>
            </p:cNvSpPr>
            <p:nvPr/>
          </p:nvSpPr>
          <p:spPr bwMode="auto">
            <a:xfrm>
              <a:off x="3792" y="3504"/>
              <a:ext cx="2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4" name="Group 22"/>
          <p:cNvGrpSpPr>
            <a:grpSpLocks/>
          </p:cNvGrpSpPr>
          <p:nvPr/>
        </p:nvGrpSpPr>
        <p:grpSpPr bwMode="auto">
          <a:xfrm>
            <a:off x="4648200" y="5105400"/>
            <a:ext cx="1066800" cy="533400"/>
            <a:chOff x="4320" y="3004"/>
            <a:chExt cx="672" cy="336"/>
          </a:xfrm>
        </p:grpSpPr>
        <p:sp>
          <p:nvSpPr>
            <p:cNvPr id="27660" name="Rectangle 19"/>
            <p:cNvSpPr>
              <a:spLocks noChangeArrowheads="1"/>
            </p:cNvSpPr>
            <p:nvPr/>
          </p:nvSpPr>
          <p:spPr bwMode="auto">
            <a:xfrm>
              <a:off x="4320" y="3004"/>
              <a:ext cx="672" cy="336"/>
            </a:xfrm>
            <a:prstGeom prst="rect">
              <a:avLst/>
            </a:prstGeom>
            <a:noFill/>
            <a:ln w="9525" algn="ctr">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9716" name="Text Box 20"/>
            <p:cNvSpPr txBox="1">
              <a:spLocks noChangeArrowheads="1"/>
            </p:cNvSpPr>
            <p:nvPr/>
          </p:nvSpPr>
          <p:spPr bwMode="auto">
            <a:xfrm>
              <a:off x="4545" y="3028"/>
              <a:ext cx="288" cy="288"/>
            </a:xfrm>
            <a:prstGeom prst="rect">
              <a:avLst/>
            </a:prstGeom>
            <a:noFill/>
            <a:ln w="9525" algn="ctr">
              <a:noFill/>
              <a:miter lim="800000"/>
              <a:headEnd/>
              <a:tailEnd/>
            </a:ln>
            <a:effectLst/>
          </p:spPr>
          <p:txBody>
            <a:bodyPr>
              <a:spAutoFit/>
            </a:bodyPr>
            <a:lstStyle/>
            <a:p>
              <a:pPr>
                <a:defRPr/>
              </a:pPr>
              <a:r>
                <a:rPr lang="en-US" dirty="0">
                  <a:solidFill>
                    <a:srgbClr val="336600"/>
                  </a:solidFill>
                  <a:effectLst>
                    <a:outerShdw blurRad="38100" dist="38100" dir="2700000" algn="tl">
                      <a:srgbClr val="000000"/>
                    </a:outerShdw>
                  </a:effectLst>
                  <a:latin typeface="Goudy Stout" pitchFamily="18" charset="0"/>
                  <a:cs typeface="Times New Roman" charset="0"/>
                </a:rPr>
                <a:t>$</a:t>
              </a:r>
            </a:p>
          </p:txBody>
        </p:sp>
        <p:sp>
          <p:nvSpPr>
            <p:cNvPr id="27662" name="Oval 21"/>
            <p:cNvSpPr>
              <a:spLocks noChangeArrowheads="1"/>
            </p:cNvSpPr>
            <p:nvPr/>
          </p:nvSpPr>
          <p:spPr bwMode="auto">
            <a:xfrm>
              <a:off x="4560" y="3028"/>
              <a:ext cx="240" cy="288"/>
            </a:xfrm>
            <a:prstGeom prst="ellipse">
              <a:avLst/>
            </a:prstGeom>
            <a:noFill/>
            <a:ln w="9525" algn="ctr">
              <a:solidFill>
                <a:srgbClr val="3366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5" name="Group 29"/>
          <p:cNvGrpSpPr>
            <a:grpSpLocks/>
          </p:cNvGrpSpPr>
          <p:nvPr/>
        </p:nvGrpSpPr>
        <p:grpSpPr bwMode="auto">
          <a:xfrm>
            <a:off x="7467600" y="5105400"/>
            <a:ext cx="1371600" cy="533400"/>
            <a:chOff x="4704" y="3360"/>
            <a:chExt cx="864" cy="336"/>
          </a:xfrm>
        </p:grpSpPr>
        <p:sp>
          <p:nvSpPr>
            <p:cNvPr id="27658" name="Text Box 26"/>
            <p:cNvSpPr txBox="1">
              <a:spLocks noChangeArrowheads="1"/>
            </p:cNvSpPr>
            <p:nvPr/>
          </p:nvSpPr>
          <p:spPr bwMode="auto">
            <a:xfrm>
              <a:off x="4749" y="3402"/>
              <a:ext cx="8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n-US" altLang="en-US">
                  <a:solidFill>
                    <a:srgbClr val="FFCC00"/>
                  </a:solidFill>
                  <a:latin typeface="Arial" panose="020B0604020202020204" pitchFamily="34" charset="0"/>
                  <a:cs typeface="Times New Roman" panose="02020603050405020304" pitchFamily="18" charset="0"/>
                </a:rPr>
                <a:t>Credit</a:t>
              </a:r>
            </a:p>
          </p:txBody>
        </p:sp>
        <p:sp>
          <p:nvSpPr>
            <p:cNvPr id="27659" name="Rectangle 27"/>
            <p:cNvSpPr>
              <a:spLocks noChangeArrowheads="1"/>
            </p:cNvSpPr>
            <p:nvPr/>
          </p:nvSpPr>
          <p:spPr bwMode="auto">
            <a:xfrm>
              <a:off x="4704" y="3360"/>
              <a:ext cx="864" cy="336"/>
            </a:xfrm>
            <a:prstGeom prst="rect">
              <a:avLst/>
            </a:prstGeom>
            <a:noFill/>
            <a:ln w="9525" algn="ctr">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wipe(left)">
                                      <p:cBhvr>
                                        <p:cTn id="7" dur="500"/>
                                        <p:tgtEl>
                                          <p:spTgt spid="29699">
                                            <p:txEl>
                                              <p:pRg st="0" end="0"/>
                                            </p:txEl>
                                          </p:spTgt>
                                        </p:tgtEl>
                                      </p:cBhvr>
                                    </p:animEffect>
                                  </p:childTnLst>
                                  <p:subTnLst>
                                    <p:animClr clrSpc="rgb" dir="cw">
                                      <p:cBhvr override="childStyle">
                                        <p:cTn dur="1" fill="hold" display="0" masterRel="nextClick" afterEffect="1"/>
                                        <p:tgtEl>
                                          <p:spTgt spid="29699">
                                            <p:txEl>
                                              <p:pRg st="0" end="0"/>
                                            </p:txEl>
                                          </p:spTgt>
                                        </p:tgtEl>
                                        <p:attrNameLst>
                                          <p:attrName>ppt_c</p:attrName>
                                        </p:attrNameLst>
                                      </p:cBhvr>
                                      <p:to>
                                        <a:srgbClr val="B0D460"/>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animEffect transition="in" filter="wipe(left)">
                                      <p:cBhvr>
                                        <p:cTn id="11" dur="500"/>
                                        <p:tgtEl>
                                          <p:spTgt spid="29699">
                                            <p:txEl>
                                              <p:pRg st="1" end="1"/>
                                            </p:txEl>
                                          </p:spTgt>
                                        </p:tgtEl>
                                      </p:cBhvr>
                                    </p:animEffect>
                                  </p:childTnLst>
                                  <p:subTnLst>
                                    <p:animClr clrSpc="rgb" dir="cw">
                                      <p:cBhvr override="childStyle">
                                        <p:cTn dur="1" fill="hold" display="0" masterRel="nextClick" afterEffect="1"/>
                                        <p:tgtEl>
                                          <p:spTgt spid="29699">
                                            <p:txEl>
                                              <p:pRg st="1" end="1"/>
                                            </p:txEl>
                                          </p:spTgt>
                                        </p:tgtEl>
                                        <p:attrNameLst>
                                          <p:attrName>ppt_c</p:attrName>
                                        </p:attrNameLst>
                                      </p:cBhvr>
                                      <p:to>
                                        <a:srgbClr val="B0D460"/>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970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970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childTnLst>
                                </p:cTn>
                              </p:par>
                              <p:par>
                                <p:cTn id="22" presetID="22" presetClass="entr" presetSubtype="8" fill="hold" grpId="0" nodeType="withEffect">
                                  <p:stCondLst>
                                    <p:cond delay="0"/>
                                  </p:stCondLst>
                                  <p:childTnLst>
                                    <p:set>
                                      <p:cBhvr>
                                        <p:cTn id="23" dur="1" fill="hold">
                                          <p:stCondLst>
                                            <p:cond delay="0"/>
                                          </p:stCondLst>
                                        </p:cTn>
                                        <p:tgtEl>
                                          <p:spTgt spid="29699">
                                            <p:txEl>
                                              <p:pRg st="2" end="2"/>
                                            </p:txEl>
                                          </p:spTgt>
                                        </p:tgtEl>
                                        <p:attrNameLst>
                                          <p:attrName>style.visibility</p:attrName>
                                        </p:attrNameLst>
                                      </p:cBhvr>
                                      <p:to>
                                        <p:strVal val="visible"/>
                                      </p:to>
                                    </p:set>
                                    <p:animEffect transition="in" filter="wipe(left)">
                                      <p:cBhvr>
                                        <p:cTn id="24" dur="500"/>
                                        <p:tgtEl>
                                          <p:spTgt spid="29699">
                                            <p:txEl>
                                              <p:pRg st="2" end="2"/>
                                            </p:txEl>
                                          </p:spTgt>
                                        </p:tgtEl>
                                      </p:cBhvr>
                                    </p:animEffect>
                                  </p:childTnLst>
                                  <p:subTnLst>
                                    <p:animClr clrSpc="rgb" dir="cw">
                                      <p:cBhvr override="childStyle">
                                        <p:cTn dur="1" fill="hold" display="0" masterRel="nextClick" afterEffect="1"/>
                                        <p:tgtEl>
                                          <p:spTgt spid="29699">
                                            <p:txEl>
                                              <p:pRg st="2" end="2"/>
                                            </p:txEl>
                                          </p:spTgt>
                                        </p:tgtEl>
                                        <p:attrNameLst>
                                          <p:attrName>ppt_c</p:attrName>
                                        </p:attrNameLst>
                                      </p:cBhvr>
                                      <p:to>
                                        <a:srgbClr val="B0D460"/>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22" presetClass="entr" presetSubtype="8" fill="hold" grpId="0" nodeType="withEffect">
                                  <p:stCondLst>
                                    <p:cond delay="0"/>
                                  </p:stCondLst>
                                  <p:childTnLst>
                                    <p:set>
                                      <p:cBhvr>
                                        <p:cTn id="34" dur="1" fill="hold">
                                          <p:stCondLst>
                                            <p:cond delay="0"/>
                                          </p:stCondLst>
                                        </p:cTn>
                                        <p:tgtEl>
                                          <p:spTgt spid="29699">
                                            <p:txEl>
                                              <p:pRg st="3" end="3"/>
                                            </p:txEl>
                                          </p:spTgt>
                                        </p:tgtEl>
                                        <p:attrNameLst>
                                          <p:attrName>style.visibility</p:attrName>
                                        </p:attrNameLst>
                                      </p:cBhvr>
                                      <p:to>
                                        <p:strVal val="visible"/>
                                      </p:to>
                                    </p:set>
                                    <p:animEffect transition="in" filter="wipe(left)">
                                      <p:cBhvr>
                                        <p:cTn id="35"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a:t>
            </a:r>
          </a:p>
        </p:txBody>
      </p:sp>
      <p:sp>
        <p:nvSpPr>
          <p:cNvPr id="6" name="Content Placeholder 5"/>
          <p:cNvSpPr>
            <a:spLocks noGrp="1"/>
          </p:cNvSpPr>
          <p:nvPr>
            <p:ph idx="1"/>
          </p:nvPr>
        </p:nvSpPr>
        <p:spPr/>
        <p:txBody>
          <a:bodyPr/>
          <a:lstStyle/>
          <a:p>
            <a:r>
              <a:rPr lang="en-US" dirty="0"/>
              <a:t>Chemical and manufacturing plants sometimes discharge toxic-waste materials such as DDT into nearby rivers and streams. These toxins can adversely affect the plants and animals inhabiting the river and the riverbank. The U.S. Army Corps of Engineers conducted a study of fish in the Tennessee River (in Alabama) and its three tributary creeks: Flint Creek, Limestone Creek, and Spring Creek. A total of 144 fish were captured, and the following variables were measured for each: (continued on next slide)</a:t>
            </a:r>
          </a:p>
          <a:p>
            <a:endParaRPr lang="en-US" dirty="0"/>
          </a:p>
        </p:txBody>
      </p:sp>
    </p:spTree>
    <p:extLst>
      <p:ext uri="{BB962C8B-B14F-4D97-AF65-F5344CB8AC3E}">
        <p14:creationId xmlns:p14="http://schemas.microsoft.com/office/powerpoint/2010/main" val="1780032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a:t>
            </a:r>
            <a:r>
              <a:rPr lang="en-US" dirty="0" err="1"/>
              <a:t>cont</a:t>
            </a:r>
            <a:r>
              <a:rPr lang="en-US" dirty="0"/>
              <a:t>)</a:t>
            </a:r>
          </a:p>
        </p:txBody>
      </p:sp>
      <p:sp>
        <p:nvSpPr>
          <p:cNvPr id="6" name="Content Placeholder 5"/>
          <p:cNvSpPr>
            <a:spLocks noGrp="1"/>
          </p:cNvSpPr>
          <p:nvPr>
            <p:ph idx="1"/>
          </p:nvPr>
        </p:nvSpPr>
        <p:spPr/>
        <p:txBody>
          <a:bodyPr/>
          <a:lstStyle/>
          <a:p>
            <a:pPr marL="406400" indent="-406400"/>
            <a:r>
              <a:rPr lang="en-US" b="1" dirty="0"/>
              <a:t>1. </a:t>
            </a:r>
            <a:r>
              <a:rPr lang="en-US" dirty="0"/>
              <a:t>River/creek where each fish was captured</a:t>
            </a:r>
          </a:p>
          <a:p>
            <a:pPr marL="406400" indent="-406400"/>
            <a:r>
              <a:rPr lang="en-US" b="1" dirty="0"/>
              <a:t>2. </a:t>
            </a:r>
            <a:r>
              <a:rPr lang="en-US" dirty="0"/>
              <a:t>Species (channel catfish, largemouth bass, or smallmouth buffalo fish)</a:t>
            </a:r>
          </a:p>
          <a:p>
            <a:pPr marL="406400" indent="-406400"/>
            <a:r>
              <a:rPr lang="en-US" b="1" dirty="0"/>
              <a:t>3. </a:t>
            </a:r>
            <a:r>
              <a:rPr lang="en-US" dirty="0"/>
              <a:t>Length (centimeters)</a:t>
            </a:r>
          </a:p>
          <a:p>
            <a:pPr marL="406400" indent="-406400"/>
            <a:r>
              <a:rPr lang="en-US" b="1" dirty="0"/>
              <a:t>4. </a:t>
            </a:r>
            <a:r>
              <a:rPr lang="en-US" dirty="0"/>
              <a:t>Weight (grams)</a:t>
            </a:r>
          </a:p>
          <a:p>
            <a:pPr marL="406400" indent="-406400"/>
            <a:r>
              <a:rPr lang="fr-FR" b="1" dirty="0"/>
              <a:t>5. </a:t>
            </a:r>
            <a:r>
              <a:rPr lang="fr-FR" dirty="0"/>
              <a:t>DDT concentration (parts per million)</a:t>
            </a:r>
          </a:p>
          <a:p>
            <a:pPr marL="406400" indent="-406400"/>
            <a:endParaRPr lang="fr-FR" dirty="0"/>
          </a:p>
          <a:p>
            <a:r>
              <a:rPr lang="en-US" dirty="0"/>
              <a:t>These data are saved in the </a:t>
            </a:r>
            <a:r>
              <a:rPr lang="en-US" b="1" dirty="0"/>
              <a:t>DDT </a:t>
            </a:r>
            <a:r>
              <a:rPr lang="en-US" dirty="0"/>
              <a:t>file. Classify each of the five variables measured as quantitative or qualitative.</a:t>
            </a:r>
          </a:p>
        </p:txBody>
      </p:sp>
    </p:spTree>
    <p:extLst>
      <p:ext uri="{BB962C8B-B14F-4D97-AF65-F5344CB8AC3E}">
        <p14:creationId xmlns:p14="http://schemas.microsoft.com/office/powerpoint/2010/main" val="3819327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a:t>
            </a:r>
            <a:r>
              <a:rPr lang="en-US" dirty="0" err="1"/>
              <a:t>cont</a:t>
            </a:r>
            <a:r>
              <a:rPr lang="en-US" dirty="0"/>
              <a:t>)</a:t>
            </a:r>
          </a:p>
        </p:txBody>
      </p:sp>
      <p:sp>
        <p:nvSpPr>
          <p:cNvPr id="6" name="Content Placeholder 5"/>
          <p:cNvSpPr>
            <a:spLocks noGrp="1"/>
          </p:cNvSpPr>
          <p:nvPr>
            <p:ph idx="1"/>
          </p:nvPr>
        </p:nvSpPr>
        <p:spPr/>
        <p:txBody>
          <a:bodyPr/>
          <a:lstStyle/>
          <a:p>
            <a:pPr marL="406400" indent="-406400"/>
            <a:r>
              <a:rPr lang="en-US" b="1" dirty="0"/>
              <a:t>Solution</a:t>
            </a:r>
          </a:p>
          <a:p>
            <a:r>
              <a:rPr lang="en-US" dirty="0"/>
              <a:t>The variables length, weight, and DDT are quantitative because each is measured on a numerical scale: length in centimeters, weight in grams, and DDT in parts per million. In contrast, river/creek and species cannot be measured quantitatively: They can only be classified into categories (e.g., channel catfish, largemouth bass, and smallmouth buffalo fish for species). Consequently, data on river/creek and species are qualitative.</a:t>
            </a:r>
            <a:endParaRPr lang="en-US" b="1" dirty="0"/>
          </a:p>
        </p:txBody>
      </p:sp>
    </p:spTree>
    <p:extLst>
      <p:ext uri="{BB962C8B-B14F-4D97-AF65-F5344CB8AC3E}">
        <p14:creationId xmlns:p14="http://schemas.microsoft.com/office/powerpoint/2010/main" val="2175858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1.6</a:t>
            </a:r>
          </a:p>
        </p:txBody>
      </p:sp>
      <p:sp>
        <p:nvSpPr>
          <p:cNvPr id="28675"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a:solidFill>
                  <a:srgbClr val="141413"/>
                </a:solidFill>
              </a:rPr>
              <a:t>Collecting Data</a:t>
            </a:r>
            <a:endParaRPr lang="en-US" altLang="en-US" sz="4200">
              <a:solidFill>
                <a:srgbClr val="141413"/>
              </a:solidFill>
            </a:endParaRPr>
          </a:p>
        </p:txBody>
      </p:sp>
    </p:spTree>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1782762"/>
          </a:xfrm>
          <a:noFill/>
        </p:spPr>
        <p:txBody>
          <a:bodyPr lIns="90488" tIns="44450" rIns="90488" bIns="44450" anchorCtr="1"/>
          <a:lstStyle/>
          <a:p>
            <a:pPr eaLnBrk="1" hangingPunct="1"/>
            <a:r>
              <a:rPr lang="en-US" altLang="en-US" b="1"/>
              <a:t>Obtaining Data</a:t>
            </a:r>
          </a:p>
        </p:txBody>
      </p:sp>
      <p:sp>
        <p:nvSpPr>
          <p:cNvPr id="73731" name="Rectangle 3"/>
          <p:cNvSpPr>
            <a:spLocks noGrp="1" noChangeArrowheads="1"/>
          </p:cNvSpPr>
          <p:nvPr>
            <p:ph type="body" idx="1"/>
          </p:nvPr>
        </p:nvSpPr>
        <p:spPr>
          <a:xfrm>
            <a:off x="457200" y="2438400"/>
            <a:ext cx="8229600" cy="3687763"/>
          </a:xfrm>
          <a:noFill/>
        </p:spPr>
        <p:txBody>
          <a:bodyPr lIns="90488" tIns="44450" rIns="90488" bIns="44450"/>
          <a:lstStyle/>
          <a:p>
            <a:pPr marL="609600" indent="-609600" eaLnBrk="1" hangingPunct="1">
              <a:lnSpc>
                <a:spcPct val="90000"/>
              </a:lnSpc>
              <a:buClr>
                <a:srgbClr val="8E0D30"/>
              </a:buClr>
              <a:buFontTx/>
              <a:buAutoNum type="arabicPeriod"/>
            </a:pPr>
            <a:r>
              <a:rPr lang="en-US" altLang="en-US" sz="3600" dirty="0">
                <a:solidFill>
                  <a:schemeClr val="tx2"/>
                </a:solidFill>
              </a:rPr>
              <a:t>Data from a </a:t>
            </a:r>
            <a:r>
              <a:rPr lang="en-US" altLang="en-US" sz="3600" i="1" dirty="0">
                <a:solidFill>
                  <a:schemeClr val="tx2"/>
                </a:solidFill>
              </a:rPr>
              <a:t>published source</a:t>
            </a:r>
            <a:endParaRPr lang="en-US" altLang="en-US" sz="2800" b="1" dirty="0"/>
          </a:p>
          <a:p>
            <a:pPr marL="609600" indent="-609600" eaLnBrk="1" hangingPunct="1">
              <a:lnSpc>
                <a:spcPct val="90000"/>
              </a:lnSpc>
              <a:buClr>
                <a:srgbClr val="8E0D30"/>
              </a:buClr>
              <a:buFontTx/>
              <a:buAutoNum type="arabicPeriod"/>
            </a:pPr>
            <a:r>
              <a:rPr lang="en-US" altLang="en-US" sz="3600" dirty="0">
                <a:solidFill>
                  <a:schemeClr val="tx2"/>
                </a:solidFill>
              </a:rPr>
              <a:t>Data from a </a:t>
            </a:r>
            <a:r>
              <a:rPr lang="en-US" altLang="en-US" sz="3600" i="1" dirty="0">
                <a:solidFill>
                  <a:schemeClr val="tx2"/>
                </a:solidFill>
              </a:rPr>
              <a:t>designed experiment</a:t>
            </a:r>
            <a:endParaRPr lang="en-US" altLang="en-US" sz="2800" b="1" dirty="0"/>
          </a:p>
          <a:p>
            <a:pPr marL="609600" indent="-609600" eaLnBrk="1" hangingPunct="1">
              <a:lnSpc>
                <a:spcPct val="90000"/>
              </a:lnSpc>
              <a:buClr>
                <a:srgbClr val="8E0D30"/>
              </a:buClr>
              <a:buFontTx/>
              <a:buAutoNum type="arabicPeriod"/>
            </a:pPr>
            <a:r>
              <a:rPr lang="en-US" altLang="en-US" sz="3600" dirty="0">
                <a:solidFill>
                  <a:schemeClr val="tx2"/>
                </a:solidFill>
              </a:rPr>
              <a:t>Data from an </a:t>
            </a:r>
            <a:r>
              <a:rPr lang="en-US" altLang="en-US" sz="3600" i="1" dirty="0">
                <a:solidFill>
                  <a:schemeClr val="tx2"/>
                </a:solidFill>
              </a:rPr>
              <a:t>observationally study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wipe(left)">
                                      <p:cBhvr>
                                        <p:cTn id="7" dur="500"/>
                                        <p:tgtEl>
                                          <p:spTgt spid="73731">
                                            <p:txEl>
                                              <p:pRg st="0" end="0"/>
                                            </p:txEl>
                                          </p:spTgt>
                                        </p:tgtEl>
                                      </p:cBhvr>
                                    </p:animEffect>
                                  </p:childTnLst>
                                  <p:subTnLst>
                                    <p:animClr clrSpc="rgb" dir="cw">
                                      <p:cBhvr override="childStyle">
                                        <p:cTn dur="1" fill="hold" display="0" masterRel="nextClick" afterEffect="1"/>
                                        <p:tgtEl>
                                          <p:spTgt spid="7373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731">
                                            <p:txEl>
                                              <p:pRg st="1" end="1"/>
                                            </p:txEl>
                                          </p:spTgt>
                                        </p:tgtEl>
                                        <p:attrNameLst>
                                          <p:attrName>style.visibility</p:attrName>
                                        </p:attrNameLst>
                                      </p:cBhvr>
                                      <p:to>
                                        <p:strVal val="visible"/>
                                      </p:to>
                                    </p:set>
                                    <p:animEffect transition="in" filter="wipe(left)">
                                      <p:cBhvr>
                                        <p:cTn id="12" dur="500"/>
                                        <p:tgtEl>
                                          <p:spTgt spid="73731">
                                            <p:txEl>
                                              <p:pRg st="1" end="1"/>
                                            </p:txEl>
                                          </p:spTgt>
                                        </p:tgtEl>
                                      </p:cBhvr>
                                    </p:animEffect>
                                  </p:childTnLst>
                                  <p:subTnLst>
                                    <p:animClr clrSpc="rgb" dir="cw">
                                      <p:cBhvr override="childStyle">
                                        <p:cTn dur="1" fill="hold" display="0" masterRel="nextClick" afterEffect="1"/>
                                        <p:tgtEl>
                                          <p:spTgt spid="7373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731">
                                            <p:txEl>
                                              <p:pRg st="2" end="2"/>
                                            </p:txEl>
                                          </p:spTgt>
                                        </p:tgtEl>
                                        <p:attrNameLst>
                                          <p:attrName>style.visibility</p:attrName>
                                        </p:attrNameLst>
                                      </p:cBhvr>
                                      <p:to>
                                        <p:strVal val="visible"/>
                                      </p:to>
                                    </p:set>
                                    <p:animEffect transition="in" filter="wipe(left)">
                                      <p:cBhvr>
                                        <p:cTn id="17" dur="500"/>
                                        <p:tgtEl>
                                          <p:spTgt spid="73731">
                                            <p:txEl>
                                              <p:pRg st="2" end="2"/>
                                            </p:txEl>
                                          </p:spTgt>
                                        </p:tgtEl>
                                      </p:cBhvr>
                                    </p:animEffect>
                                  </p:childTnLst>
                                  <p:subTnLst>
                                    <p:animClr clrSpc="rgb" dir="cw">
                                      <p:cBhvr override="childStyle">
                                        <p:cTn dur="1" fill="hold" display="0" masterRel="nextClick" afterEffect="1"/>
                                        <p:tgtEl>
                                          <p:spTgt spid="73731">
                                            <p:txEl>
                                              <p:pRg st="2" end="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p:spPr>
        <p:txBody>
          <a:bodyPr lIns="90488" tIns="44450" rIns="90488" bIns="44450" anchorCtr="1"/>
          <a:lstStyle/>
          <a:p>
            <a:pPr eaLnBrk="1" hangingPunct="1"/>
            <a:r>
              <a:rPr lang="en-US" altLang="en-US" b="1"/>
              <a:t>Obtaining Data</a:t>
            </a:r>
          </a:p>
        </p:txBody>
      </p:sp>
      <p:sp>
        <p:nvSpPr>
          <p:cNvPr id="2" name="Rectangle 3"/>
          <p:cNvSpPr>
            <a:spLocks noGrp="1" noChangeArrowheads="1"/>
          </p:cNvSpPr>
          <p:nvPr>
            <p:ph type="body" sz="half" idx="1"/>
          </p:nvPr>
        </p:nvSpPr>
        <p:spPr>
          <a:xfrm>
            <a:off x="457200" y="1219200"/>
            <a:ext cx="8458200" cy="5334000"/>
          </a:xfrm>
          <a:noFill/>
        </p:spPr>
        <p:txBody>
          <a:bodyPr lIns="90488" tIns="44450" rIns="90488" bIns="44450"/>
          <a:lstStyle/>
          <a:p>
            <a:pPr marL="533400" indent="-533400" eaLnBrk="1" hangingPunct="1">
              <a:lnSpc>
                <a:spcPct val="90000"/>
              </a:lnSpc>
              <a:buFontTx/>
              <a:buNone/>
            </a:pPr>
            <a:r>
              <a:rPr lang="en-US" altLang="en-US" sz="2800" b="1" dirty="0">
                <a:solidFill>
                  <a:schemeClr val="tx2"/>
                </a:solidFill>
              </a:rPr>
              <a:t>Published source</a:t>
            </a:r>
            <a:r>
              <a:rPr lang="en-US" altLang="en-US" sz="2800" dirty="0">
                <a:solidFill>
                  <a:schemeClr val="tx2"/>
                </a:solidFill>
              </a:rPr>
              <a:t>:</a:t>
            </a:r>
          </a:p>
          <a:p>
            <a:pPr marL="533400" indent="-533400" eaLnBrk="1" hangingPunct="1">
              <a:lnSpc>
                <a:spcPct val="90000"/>
              </a:lnSpc>
              <a:buFontTx/>
              <a:buNone/>
            </a:pPr>
            <a:r>
              <a:rPr lang="en-US" altLang="en-US" sz="2800" dirty="0">
                <a:solidFill>
                  <a:schemeClr val="tx2"/>
                </a:solidFill>
              </a:rPr>
              <a:t>	book, journal, newspaper, Web site</a:t>
            </a:r>
          </a:p>
          <a:p>
            <a:pPr marL="533400" indent="-533400" eaLnBrk="1" hangingPunct="1">
              <a:lnSpc>
                <a:spcPct val="90000"/>
              </a:lnSpc>
              <a:buFontTx/>
              <a:buNone/>
            </a:pPr>
            <a:r>
              <a:rPr lang="en-US" altLang="en-US" sz="2800" b="1" dirty="0">
                <a:solidFill>
                  <a:schemeClr val="tx2"/>
                </a:solidFill>
              </a:rPr>
              <a:t>Designed experiment</a:t>
            </a:r>
            <a:r>
              <a:rPr lang="en-US" altLang="en-US" sz="2800" dirty="0">
                <a:solidFill>
                  <a:schemeClr val="tx2"/>
                </a:solidFill>
              </a:rPr>
              <a:t>:</a:t>
            </a:r>
          </a:p>
          <a:p>
            <a:pPr marL="533400" indent="-533400" eaLnBrk="1" hangingPunct="1">
              <a:lnSpc>
                <a:spcPct val="90000"/>
              </a:lnSpc>
              <a:buFontTx/>
              <a:buNone/>
            </a:pPr>
            <a:r>
              <a:rPr lang="en-US" altLang="en-US" sz="2800" dirty="0">
                <a:solidFill>
                  <a:schemeClr val="tx2"/>
                </a:solidFill>
              </a:rPr>
              <a:t>	researcher exerts strict control over the units</a:t>
            </a:r>
          </a:p>
          <a:p>
            <a:pPr marL="533400" indent="-533400" eaLnBrk="1" hangingPunct="1">
              <a:lnSpc>
                <a:spcPct val="90000"/>
              </a:lnSpc>
              <a:buFontTx/>
              <a:buNone/>
            </a:pPr>
            <a:r>
              <a:rPr lang="en-US" altLang="en-US" sz="2800" b="1" dirty="0">
                <a:solidFill>
                  <a:schemeClr val="tx2"/>
                </a:solidFill>
              </a:rPr>
              <a:t>Survey</a:t>
            </a:r>
            <a:r>
              <a:rPr lang="en-US" altLang="en-US" sz="2800" dirty="0">
                <a:solidFill>
                  <a:schemeClr val="tx2"/>
                </a:solidFill>
              </a:rPr>
              <a:t>:</a:t>
            </a:r>
          </a:p>
          <a:p>
            <a:pPr marL="533400" indent="-533400" eaLnBrk="1" hangingPunct="1">
              <a:lnSpc>
                <a:spcPct val="90000"/>
              </a:lnSpc>
              <a:buFontTx/>
              <a:buNone/>
            </a:pPr>
            <a:r>
              <a:rPr lang="en-US" altLang="en-US" sz="2800" dirty="0">
                <a:solidFill>
                  <a:schemeClr val="tx2"/>
                </a:solidFill>
              </a:rPr>
              <a:t>	a group of people are surveyed and their responses are recorded</a:t>
            </a:r>
          </a:p>
          <a:p>
            <a:pPr marL="533400" indent="-533400" eaLnBrk="1" hangingPunct="1">
              <a:lnSpc>
                <a:spcPct val="90000"/>
              </a:lnSpc>
              <a:buFontTx/>
              <a:buNone/>
            </a:pPr>
            <a:r>
              <a:rPr lang="en-US" altLang="en-US" sz="2800" b="1" dirty="0">
                <a:solidFill>
                  <a:schemeClr val="tx2"/>
                </a:solidFill>
              </a:rPr>
              <a:t>Observation study</a:t>
            </a:r>
            <a:r>
              <a:rPr lang="en-US" altLang="en-US" sz="2800" dirty="0">
                <a:solidFill>
                  <a:schemeClr val="tx2"/>
                </a:solidFill>
              </a:rPr>
              <a:t>:</a:t>
            </a:r>
          </a:p>
          <a:p>
            <a:pPr marL="533400" indent="-533400" eaLnBrk="1" hangingPunct="1">
              <a:lnSpc>
                <a:spcPct val="90000"/>
              </a:lnSpc>
              <a:buFontTx/>
              <a:buNone/>
            </a:pPr>
            <a:r>
              <a:rPr lang="en-US" altLang="en-US" sz="2800" dirty="0">
                <a:solidFill>
                  <a:schemeClr val="tx2"/>
                </a:solidFill>
              </a:rPr>
              <a:t>	units are observed in natural setting and variables of interest are recorded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500"/>
                                        <p:tgtEl>
                                          <p:spTgt spid="2">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wipe(left)">
                                      <p:cBhvr>
                                        <p:cTn id="21" dur="500"/>
                                        <p:tgtEl>
                                          <p:spTgt spid="2">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wipe(left)">
                                      <p:cBhvr>
                                        <p:cTn id="26" dur="500"/>
                                        <p:tgtEl>
                                          <p:spTgt spid="2">
                                            <p:txEl>
                                              <p:pRg st="4" end="4"/>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wipe(left)">
                                      <p:cBhvr>
                                        <p:cTn id="31" dur="500"/>
                                        <p:tgtEl>
                                          <p:spTgt spid="2">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animEffect transition="in" filter="wipe(left)">
                                      <p:cBhvr>
                                        <p:cTn id="36" dur="500"/>
                                        <p:tgtEl>
                                          <p:spTgt spid="2">
                                            <p:txEl>
                                              <p:pRg st="6" end="6"/>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Effect transition="in" filter="wipe(left)">
                                      <p:cBhvr>
                                        <p:cTn id="41"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Designed Experiment</a:t>
            </a:r>
          </a:p>
        </p:txBody>
      </p:sp>
      <p:sp>
        <p:nvSpPr>
          <p:cNvPr id="6" name="Content Placeholder 5"/>
          <p:cNvSpPr>
            <a:spLocks noGrp="1"/>
          </p:cNvSpPr>
          <p:nvPr>
            <p:ph idx="1"/>
          </p:nvPr>
        </p:nvSpPr>
        <p:spPr/>
        <p:txBody>
          <a:bodyPr/>
          <a:lstStyle/>
          <a:p>
            <a:r>
              <a:rPr lang="en-US" dirty="0"/>
              <a:t>A </a:t>
            </a:r>
            <a:r>
              <a:rPr lang="en-US" b="1" dirty="0"/>
              <a:t>designed experiment </a:t>
            </a:r>
            <a:r>
              <a:rPr lang="en-US" dirty="0"/>
              <a:t>is a data-collection method where the researcher exerts full control over the characteristics of the experimental units sampled. These experiments typically involve a group of experimental units that are assigned the </a:t>
            </a:r>
            <a:r>
              <a:rPr lang="en-US" i="1" dirty="0"/>
              <a:t>treatment </a:t>
            </a:r>
            <a:r>
              <a:rPr lang="en-US" dirty="0"/>
              <a:t>and an untreated (or </a:t>
            </a:r>
            <a:r>
              <a:rPr lang="en-US" i="1" dirty="0"/>
              <a:t>control</a:t>
            </a:r>
            <a:r>
              <a:rPr lang="en-US" dirty="0"/>
              <a:t>) group.</a:t>
            </a:r>
          </a:p>
        </p:txBody>
      </p:sp>
    </p:spTree>
    <p:extLst>
      <p:ext uri="{BB962C8B-B14F-4D97-AF65-F5344CB8AC3E}">
        <p14:creationId xmlns:p14="http://schemas.microsoft.com/office/powerpoint/2010/main" val="2839560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Observational Study</a:t>
            </a:r>
          </a:p>
        </p:txBody>
      </p:sp>
      <p:sp>
        <p:nvSpPr>
          <p:cNvPr id="6" name="Content Placeholder 5"/>
          <p:cNvSpPr>
            <a:spLocks noGrp="1"/>
          </p:cNvSpPr>
          <p:nvPr>
            <p:ph idx="1"/>
          </p:nvPr>
        </p:nvSpPr>
        <p:spPr/>
        <p:txBody>
          <a:bodyPr/>
          <a:lstStyle/>
          <a:p>
            <a:r>
              <a:rPr lang="en-US" dirty="0"/>
              <a:t>An </a:t>
            </a:r>
            <a:r>
              <a:rPr lang="en-US" b="1" dirty="0"/>
              <a:t>observational study </a:t>
            </a:r>
            <a:r>
              <a:rPr lang="en-US" dirty="0"/>
              <a:t>is a data-collection method where the experimental units sampled are observed in their natural setting. No attempt is made to control the characteristics of the experimental units sampled. (Examples include </a:t>
            </a:r>
            <a:r>
              <a:rPr lang="en-US" i="1" dirty="0"/>
              <a:t>opinion polls </a:t>
            </a:r>
            <a:r>
              <a:rPr lang="en-US" dirty="0"/>
              <a:t>and </a:t>
            </a:r>
            <a:r>
              <a:rPr lang="en-US" i="1" dirty="0"/>
              <a:t>surveys</a:t>
            </a:r>
            <a:r>
              <a:rPr lang="en-US" dirty="0"/>
              <a:t>.)</a:t>
            </a:r>
          </a:p>
        </p:txBody>
      </p:sp>
    </p:spTree>
    <p:extLst>
      <p:ext uri="{BB962C8B-B14F-4D97-AF65-F5344CB8AC3E}">
        <p14:creationId xmlns:p14="http://schemas.microsoft.com/office/powerpoint/2010/main" val="542891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p:spPr>
        <p:txBody>
          <a:bodyPr lIns="90488" tIns="44450" rIns="90488" bIns="44450" anchorCtr="1"/>
          <a:lstStyle/>
          <a:p>
            <a:pPr eaLnBrk="1" hangingPunct="1"/>
            <a:r>
              <a:rPr lang="en-US" altLang="en-US" b="1"/>
              <a:t>Samples</a:t>
            </a:r>
          </a:p>
        </p:txBody>
      </p:sp>
      <p:sp>
        <p:nvSpPr>
          <p:cNvPr id="75779" name="Rectangle 3"/>
          <p:cNvSpPr>
            <a:spLocks noGrp="1" noChangeArrowheads="1"/>
          </p:cNvSpPr>
          <p:nvPr>
            <p:ph type="body" sz="half" idx="1"/>
          </p:nvPr>
        </p:nvSpPr>
        <p:spPr>
          <a:xfrm>
            <a:off x="457200" y="1600200"/>
            <a:ext cx="8458200" cy="4953000"/>
          </a:xfrm>
          <a:noFill/>
        </p:spPr>
        <p:txBody>
          <a:bodyPr lIns="90488" tIns="44450" rIns="90488" bIns="44450"/>
          <a:lstStyle/>
          <a:p>
            <a:pPr marL="0" indent="0" eaLnBrk="1" hangingPunct="1">
              <a:lnSpc>
                <a:spcPct val="90000"/>
              </a:lnSpc>
              <a:buFontTx/>
              <a:buNone/>
            </a:pPr>
            <a:r>
              <a:rPr lang="en-US" altLang="en-US" dirty="0">
                <a:solidFill>
                  <a:schemeClr val="tx2"/>
                </a:solidFill>
              </a:rPr>
              <a:t>A </a:t>
            </a:r>
            <a:r>
              <a:rPr lang="en-US" altLang="en-US" b="1" dirty="0">
                <a:solidFill>
                  <a:schemeClr val="tx2"/>
                </a:solidFill>
              </a:rPr>
              <a:t>representative sample</a:t>
            </a:r>
            <a:r>
              <a:rPr lang="en-US" altLang="en-US" dirty="0">
                <a:solidFill>
                  <a:schemeClr val="tx2"/>
                </a:solidFill>
              </a:rPr>
              <a:t> exhibits characteristics typical of those possessed by the population of interest.</a:t>
            </a:r>
          </a:p>
          <a:p>
            <a:pPr marL="0" indent="0" eaLnBrk="1" hangingPunct="1">
              <a:lnSpc>
                <a:spcPct val="90000"/>
              </a:lnSpc>
              <a:buFontTx/>
              <a:buNone/>
            </a:pPr>
            <a:endParaRPr lang="en-US" altLang="en-US" dirty="0">
              <a:solidFill>
                <a:schemeClr val="tx2"/>
              </a:solidFill>
            </a:endParaRPr>
          </a:p>
          <a:p>
            <a:pPr marL="0" indent="0" eaLnBrk="1" hangingPunct="1">
              <a:lnSpc>
                <a:spcPct val="90000"/>
              </a:lnSpc>
              <a:buFontTx/>
              <a:buNone/>
            </a:pPr>
            <a:r>
              <a:rPr lang="en-US" altLang="en-US" dirty="0">
                <a:solidFill>
                  <a:schemeClr val="tx2"/>
                </a:solidFill>
              </a:rPr>
              <a:t>A </a:t>
            </a:r>
            <a:r>
              <a:rPr lang="en-US" altLang="en-US" b="1" dirty="0">
                <a:solidFill>
                  <a:schemeClr val="tx2"/>
                </a:solidFill>
              </a:rPr>
              <a:t>simple random sample</a:t>
            </a:r>
            <a:r>
              <a:rPr lang="en-US" altLang="en-US" dirty="0">
                <a:solidFill>
                  <a:schemeClr val="tx2"/>
                </a:solidFill>
              </a:rPr>
              <a:t> of </a:t>
            </a:r>
            <a:r>
              <a:rPr lang="en-US" altLang="en-US" i="1" dirty="0">
                <a:solidFill>
                  <a:schemeClr val="tx2"/>
                </a:solidFill>
              </a:rPr>
              <a:t>n</a:t>
            </a:r>
            <a:r>
              <a:rPr lang="en-US" altLang="en-US" dirty="0">
                <a:solidFill>
                  <a:schemeClr val="tx2"/>
                </a:solidFill>
              </a:rPr>
              <a:t> experimental units is a sample selected from the population in such a way that every different sample of size </a:t>
            </a:r>
            <a:r>
              <a:rPr lang="en-US" altLang="en-US" i="1" dirty="0">
                <a:solidFill>
                  <a:schemeClr val="tx2"/>
                </a:solidFill>
              </a:rPr>
              <a:t>n </a:t>
            </a:r>
            <a:r>
              <a:rPr lang="en-US" altLang="en-US" dirty="0">
                <a:solidFill>
                  <a:schemeClr val="tx2"/>
                </a:solidFill>
              </a:rPr>
              <a:t>has an equal chance of selection.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wipe(left)">
                                      <p:cBhvr>
                                        <p:cTn id="7" dur="500"/>
                                        <p:tgtEl>
                                          <p:spTgt spid="757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779">
                                            <p:txEl>
                                              <p:pRg st="2" end="2"/>
                                            </p:txEl>
                                          </p:spTgt>
                                        </p:tgtEl>
                                        <p:attrNameLst>
                                          <p:attrName>style.visibility</p:attrName>
                                        </p:attrNameLst>
                                      </p:cBhvr>
                                      <p:to>
                                        <p:strVal val="visible"/>
                                      </p:to>
                                    </p:set>
                                    <p:animEffect transition="in" filter="wipe(left)">
                                      <p:cBhvr>
                                        <p:cTn id="12" dur="500"/>
                                        <p:tgtEl>
                                          <p:spTgt spid="757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88" tIns="44450" rIns="90488" bIns="44450" anchorCtr="1"/>
          <a:lstStyle/>
          <a:p>
            <a:pPr eaLnBrk="1" hangingPunct="1"/>
            <a:r>
              <a:rPr lang="en-US" altLang="en-US" b="1"/>
              <a:t>Random Sample</a:t>
            </a:r>
          </a:p>
        </p:txBody>
      </p:sp>
      <p:sp>
        <p:nvSpPr>
          <p:cNvPr id="76803" name="Rectangle 3"/>
          <p:cNvSpPr>
            <a:spLocks noGrp="1" noChangeArrowheads="1"/>
          </p:cNvSpPr>
          <p:nvPr>
            <p:ph type="body" sz="half" idx="1"/>
          </p:nvPr>
        </p:nvSpPr>
        <p:spPr>
          <a:xfrm>
            <a:off x="457200" y="1295400"/>
            <a:ext cx="8458200" cy="1143000"/>
          </a:xfrm>
          <a:noFill/>
        </p:spPr>
        <p:txBody>
          <a:bodyPr lIns="90488" tIns="44450" rIns="90488" bIns="44450"/>
          <a:lstStyle/>
          <a:p>
            <a:r>
              <a:rPr lang="en-US" dirty="0"/>
              <a:t>A </a:t>
            </a:r>
            <a:r>
              <a:rPr lang="en-US" b="1" dirty="0"/>
              <a:t>simple random sample </a:t>
            </a:r>
            <a:r>
              <a:rPr lang="en-US" dirty="0"/>
              <a:t>of </a:t>
            </a:r>
            <a:r>
              <a:rPr lang="en-US" i="1" dirty="0"/>
              <a:t>n </a:t>
            </a:r>
            <a:r>
              <a:rPr lang="en-US" dirty="0"/>
              <a:t>experimental units is a sample selected from the population in such a way that every different sample of size </a:t>
            </a:r>
            <a:r>
              <a:rPr lang="en-US" i="1" dirty="0"/>
              <a:t>n </a:t>
            </a:r>
            <a:r>
              <a:rPr lang="en-US" dirty="0"/>
              <a:t>has an equal chance of selection.</a:t>
            </a:r>
            <a:endParaRPr lang="en-US" altLang="en-US" dirty="0"/>
          </a:p>
        </p:txBody>
      </p:sp>
      <p:grpSp>
        <p:nvGrpSpPr>
          <p:cNvPr id="2" name="Group 4"/>
          <p:cNvGrpSpPr>
            <a:grpSpLocks/>
          </p:cNvGrpSpPr>
          <p:nvPr/>
        </p:nvGrpSpPr>
        <p:grpSpPr bwMode="auto">
          <a:xfrm>
            <a:off x="461963" y="3832225"/>
            <a:ext cx="3833812" cy="2428875"/>
            <a:chOff x="283" y="2082"/>
            <a:chExt cx="2415" cy="1530"/>
          </a:xfrm>
        </p:grpSpPr>
        <p:grpSp>
          <p:nvGrpSpPr>
            <p:cNvPr id="32788" name="Group 5"/>
            <p:cNvGrpSpPr>
              <a:grpSpLocks/>
            </p:cNvGrpSpPr>
            <p:nvPr/>
          </p:nvGrpSpPr>
          <p:grpSpPr bwMode="auto">
            <a:xfrm>
              <a:off x="619" y="2226"/>
              <a:ext cx="1976" cy="327"/>
              <a:chOff x="2580" y="1923"/>
              <a:chExt cx="1976" cy="327"/>
            </a:xfrm>
          </p:grpSpPr>
          <p:sp>
            <p:nvSpPr>
              <p:cNvPr id="32812" name="Freeform 6"/>
              <p:cNvSpPr>
                <a:spLocks/>
              </p:cNvSpPr>
              <p:nvPr/>
            </p:nvSpPr>
            <p:spPr bwMode="auto">
              <a:xfrm>
                <a:off x="2759" y="1992"/>
                <a:ext cx="38" cy="210"/>
              </a:xfrm>
              <a:custGeom>
                <a:avLst/>
                <a:gdLst>
                  <a:gd name="T0" fmla="*/ 24 w 38"/>
                  <a:gd name="T1" fmla="*/ 2 h 210"/>
                  <a:gd name="T2" fmla="*/ 16 w 38"/>
                  <a:gd name="T3" fmla="*/ 0 h 210"/>
                  <a:gd name="T4" fmla="*/ 8 w 38"/>
                  <a:gd name="T5" fmla="*/ 0 h 210"/>
                  <a:gd name="T6" fmla="*/ 2 w 38"/>
                  <a:gd name="T7" fmla="*/ 1 h 210"/>
                  <a:gd name="T8" fmla="*/ 1 w 38"/>
                  <a:gd name="T9" fmla="*/ 9 h 210"/>
                  <a:gd name="T10" fmla="*/ 1 w 38"/>
                  <a:gd name="T11" fmla="*/ 14 h 210"/>
                  <a:gd name="T12" fmla="*/ 4 w 38"/>
                  <a:gd name="T13" fmla="*/ 22 h 210"/>
                  <a:gd name="T14" fmla="*/ 7 w 38"/>
                  <a:gd name="T15" fmla="*/ 22 h 210"/>
                  <a:gd name="T16" fmla="*/ 2 w 38"/>
                  <a:gd name="T17" fmla="*/ 31 h 210"/>
                  <a:gd name="T18" fmla="*/ 0 w 38"/>
                  <a:gd name="T19" fmla="*/ 44 h 210"/>
                  <a:gd name="T20" fmla="*/ 0 w 38"/>
                  <a:gd name="T21" fmla="*/ 57 h 210"/>
                  <a:gd name="T22" fmla="*/ 1 w 38"/>
                  <a:gd name="T23" fmla="*/ 72 h 210"/>
                  <a:gd name="T24" fmla="*/ 2 w 38"/>
                  <a:gd name="T25" fmla="*/ 87 h 210"/>
                  <a:gd name="T26" fmla="*/ 7 w 38"/>
                  <a:gd name="T27" fmla="*/ 88 h 210"/>
                  <a:gd name="T28" fmla="*/ 7 w 38"/>
                  <a:gd name="T29" fmla="*/ 92 h 210"/>
                  <a:gd name="T30" fmla="*/ 10 w 38"/>
                  <a:gd name="T31" fmla="*/ 94 h 210"/>
                  <a:gd name="T32" fmla="*/ 10 w 38"/>
                  <a:gd name="T33" fmla="*/ 110 h 210"/>
                  <a:gd name="T34" fmla="*/ 12 w 38"/>
                  <a:gd name="T35" fmla="*/ 112 h 210"/>
                  <a:gd name="T36" fmla="*/ 12 w 38"/>
                  <a:gd name="T37" fmla="*/ 141 h 210"/>
                  <a:gd name="T38" fmla="*/ 12 w 38"/>
                  <a:gd name="T39" fmla="*/ 158 h 210"/>
                  <a:gd name="T40" fmla="*/ 8 w 38"/>
                  <a:gd name="T41" fmla="*/ 178 h 210"/>
                  <a:gd name="T42" fmla="*/ 7 w 38"/>
                  <a:gd name="T43" fmla="*/ 204 h 210"/>
                  <a:gd name="T44" fmla="*/ 11 w 38"/>
                  <a:gd name="T45" fmla="*/ 206 h 210"/>
                  <a:gd name="T46" fmla="*/ 11 w 38"/>
                  <a:gd name="T47" fmla="*/ 209 h 210"/>
                  <a:gd name="T48" fmla="*/ 17 w 38"/>
                  <a:gd name="T49" fmla="*/ 209 h 210"/>
                  <a:gd name="T50" fmla="*/ 18 w 38"/>
                  <a:gd name="T51" fmla="*/ 208 h 210"/>
                  <a:gd name="T52" fmla="*/ 21 w 38"/>
                  <a:gd name="T53" fmla="*/ 208 h 210"/>
                  <a:gd name="T54" fmla="*/ 21 w 38"/>
                  <a:gd name="T55" fmla="*/ 209 h 210"/>
                  <a:gd name="T56" fmla="*/ 25 w 38"/>
                  <a:gd name="T57" fmla="*/ 209 h 210"/>
                  <a:gd name="T58" fmla="*/ 35 w 38"/>
                  <a:gd name="T59" fmla="*/ 208 h 210"/>
                  <a:gd name="T60" fmla="*/ 35 w 38"/>
                  <a:gd name="T61" fmla="*/ 206 h 210"/>
                  <a:gd name="T62" fmla="*/ 26 w 38"/>
                  <a:gd name="T63" fmla="*/ 202 h 210"/>
                  <a:gd name="T64" fmla="*/ 26 w 38"/>
                  <a:gd name="T65" fmla="*/ 198 h 210"/>
                  <a:gd name="T66" fmla="*/ 35 w 38"/>
                  <a:gd name="T67" fmla="*/ 196 h 210"/>
                  <a:gd name="T68" fmla="*/ 35 w 38"/>
                  <a:gd name="T69" fmla="*/ 194 h 210"/>
                  <a:gd name="T70" fmla="*/ 29 w 38"/>
                  <a:gd name="T71" fmla="*/ 190 h 210"/>
                  <a:gd name="T72" fmla="*/ 29 w 38"/>
                  <a:gd name="T73" fmla="*/ 161 h 210"/>
                  <a:gd name="T74" fmla="*/ 30 w 38"/>
                  <a:gd name="T75" fmla="*/ 135 h 210"/>
                  <a:gd name="T76" fmla="*/ 30 w 38"/>
                  <a:gd name="T77" fmla="*/ 109 h 210"/>
                  <a:gd name="T78" fmla="*/ 30 w 38"/>
                  <a:gd name="T79" fmla="*/ 94 h 210"/>
                  <a:gd name="T80" fmla="*/ 30 w 38"/>
                  <a:gd name="T81" fmla="*/ 90 h 210"/>
                  <a:gd name="T82" fmla="*/ 30 w 38"/>
                  <a:gd name="T83" fmla="*/ 69 h 210"/>
                  <a:gd name="T84" fmla="*/ 37 w 38"/>
                  <a:gd name="T85" fmla="*/ 64 h 210"/>
                  <a:gd name="T86" fmla="*/ 37 w 38"/>
                  <a:gd name="T87" fmla="*/ 62 h 210"/>
                  <a:gd name="T88" fmla="*/ 23 w 38"/>
                  <a:gd name="T89" fmla="*/ 33 h 210"/>
                  <a:gd name="T90" fmla="*/ 16 w 38"/>
                  <a:gd name="T91" fmla="*/ 30 h 210"/>
                  <a:gd name="T92" fmla="*/ 17 w 38"/>
                  <a:gd name="T93" fmla="*/ 28 h 210"/>
                  <a:gd name="T94" fmla="*/ 21 w 38"/>
                  <a:gd name="T95" fmla="*/ 26 h 210"/>
                  <a:gd name="T96" fmla="*/ 21 w 38"/>
                  <a:gd name="T97" fmla="*/ 25 h 210"/>
                  <a:gd name="T98" fmla="*/ 23 w 38"/>
                  <a:gd name="T99" fmla="*/ 24 h 210"/>
                  <a:gd name="T100" fmla="*/ 23 w 38"/>
                  <a:gd name="T101" fmla="*/ 22 h 210"/>
                  <a:gd name="T102" fmla="*/ 24 w 38"/>
                  <a:gd name="T103" fmla="*/ 21 h 210"/>
                  <a:gd name="T104" fmla="*/ 23 w 38"/>
                  <a:gd name="T105" fmla="*/ 20 h 210"/>
                  <a:gd name="T106" fmla="*/ 24 w 38"/>
                  <a:gd name="T107" fmla="*/ 19 h 210"/>
                  <a:gd name="T108" fmla="*/ 21 w 38"/>
                  <a:gd name="T109" fmla="*/ 14 h 210"/>
                  <a:gd name="T110" fmla="*/ 23 w 38"/>
                  <a:gd name="T111" fmla="*/ 12 h 210"/>
                  <a:gd name="T112" fmla="*/ 21 w 38"/>
                  <a:gd name="T113" fmla="*/ 9 h 210"/>
                  <a:gd name="T114" fmla="*/ 24 w 38"/>
                  <a:gd name="T115" fmla="*/ 7 h 210"/>
                  <a:gd name="T116" fmla="*/ 24 w 38"/>
                  <a:gd name="T117" fmla="*/ 2 h 2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0"/>
                  <a:gd name="T179" fmla="*/ 38 w 38"/>
                  <a:gd name="T180" fmla="*/ 210 h 2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0">
                    <a:moveTo>
                      <a:pt x="24" y="2"/>
                    </a:moveTo>
                    <a:lnTo>
                      <a:pt x="16" y="0"/>
                    </a:lnTo>
                    <a:lnTo>
                      <a:pt x="8" y="0"/>
                    </a:lnTo>
                    <a:lnTo>
                      <a:pt x="2" y="1"/>
                    </a:lnTo>
                    <a:lnTo>
                      <a:pt x="1" y="9"/>
                    </a:lnTo>
                    <a:lnTo>
                      <a:pt x="1" y="14"/>
                    </a:lnTo>
                    <a:lnTo>
                      <a:pt x="4" y="22"/>
                    </a:lnTo>
                    <a:lnTo>
                      <a:pt x="7" y="22"/>
                    </a:lnTo>
                    <a:lnTo>
                      <a:pt x="2" y="31"/>
                    </a:lnTo>
                    <a:lnTo>
                      <a:pt x="0" y="44"/>
                    </a:lnTo>
                    <a:lnTo>
                      <a:pt x="0" y="57"/>
                    </a:lnTo>
                    <a:lnTo>
                      <a:pt x="1" y="72"/>
                    </a:lnTo>
                    <a:lnTo>
                      <a:pt x="2" y="87"/>
                    </a:lnTo>
                    <a:lnTo>
                      <a:pt x="7" y="88"/>
                    </a:lnTo>
                    <a:lnTo>
                      <a:pt x="7" y="92"/>
                    </a:lnTo>
                    <a:lnTo>
                      <a:pt x="10" y="94"/>
                    </a:lnTo>
                    <a:lnTo>
                      <a:pt x="10" y="110"/>
                    </a:lnTo>
                    <a:lnTo>
                      <a:pt x="12" y="112"/>
                    </a:lnTo>
                    <a:lnTo>
                      <a:pt x="12" y="141"/>
                    </a:lnTo>
                    <a:lnTo>
                      <a:pt x="12" y="158"/>
                    </a:lnTo>
                    <a:lnTo>
                      <a:pt x="8" y="178"/>
                    </a:lnTo>
                    <a:lnTo>
                      <a:pt x="7" y="204"/>
                    </a:lnTo>
                    <a:lnTo>
                      <a:pt x="11" y="206"/>
                    </a:lnTo>
                    <a:lnTo>
                      <a:pt x="11" y="209"/>
                    </a:lnTo>
                    <a:lnTo>
                      <a:pt x="17" y="209"/>
                    </a:lnTo>
                    <a:lnTo>
                      <a:pt x="18" y="208"/>
                    </a:lnTo>
                    <a:lnTo>
                      <a:pt x="21" y="208"/>
                    </a:lnTo>
                    <a:lnTo>
                      <a:pt x="21" y="209"/>
                    </a:lnTo>
                    <a:lnTo>
                      <a:pt x="25" y="209"/>
                    </a:lnTo>
                    <a:lnTo>
                      <a:pt x="35" y="208"/>
                    </a:lnTo>
                    <a:lnTo>
                      <a:pt x="35" y="206"/>
                    </a:lnTo>
                    <a:lnTo>
                      <a:pt x="26" y="202"/>
                    </a:lnTo>
                    <a:lnTo>
                      <a:pt x="26" y="198"/>
                    </a:lnTo>
                    <a:lnTo>
                      <a:pt x="35" y="196"/>
                    </a:lnTo>
                    <a:lnTo>
                      <a:pt x="35" y="194"/>
                    </a:lnTo>
                    <a:lnTo>
                      <a:pt x="29" y="190"/>
                    </a:lnTo>
                    <a:lnTo>
                      <a:pt x="29" y="161"/>
                    </a:lnTo>
                    <a:lnTo>
                      <a:pt x="30" y="135"/>
                    </a:lnTo>
                    <a:lnTo>
                      <a:pt x="30" y="109"/>
                    </a:lnTo>
                    <a:lnTo>
                      <a:pt x="30" y="94"/>
                    </a:lnTo>
                    <a:lnTo>
                      <a:pt x="30" y="90"/>
                    </a:lnTo>
                    <a:lnTo>
                      <a:pt x="30" y="69"/>
                    </a:lnTo>
                    <a:lnTo>
                      <a:pt x="37" y="64"/>
                    </a:lnTo>
                    <a:lnTo>
                      <a:pt x="37" y="62"/>
                    </a:lnTo>
                    <a:lnTo>
                      <a:pt x="23" y="33"/>
                    </a:lnTo>
                    <a:lnTo>
                      <a:pt x="16" y="30"/>
                    </a:lnTo>
                    <a:lnTo>
                      <a:pt x="17" y="28"/>
                    </a:lnTo>
                    <a:lnTo>
                      <a:pt x="21" y="26"/>
                    </a:lnTo>
                    <a:lnTo>
                      <a:pt x="21" y="25"/>
                    </a:lnTo>
                    <a:lnTo>
                      <a:pt x="23" y="24"/>
                    </a:lnTo>
                    <a:lnTo>
                      <a:pt x="23" y="22"/>
                    </a:lnTo>
                    <a:lnTo>
                      <a:pt x="24" y="21"/>
                    </a:lnTo>
                    <a:lnTo>
                      <a:pt x="23" y="20"/>
                    </a:lnTo>
                    <a:lnTo>
                      <a:pt x="24" y="19"/>
                    </a:lnTo>
                    <a:lnTo>
                      <a:pt x="21" y="14"/>
                    </a:lnTo>
                    <a:lnTo>
                      <a:pt x="23" y="12"/>
                    </a:lnTo>
                    <a:lnTo>
                      <a:pt x="21" y="9"/>
                    </a:lnTo>
                    <a:lnTo>
                      <a:pt x="24" y="7"/>
                    </a:lnTo>
                    <a:lnTo>
                      <a:pt x="24"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3" name="Freeform 7"/>
              <p:cNvSpPr>
                <a:spLocks/>
              </p:cNvSpPr>
              <p:nvPr/>
            </p:nvSpPr>
            <p:spPr bwMode="auto">
              <a:xfrm>
                <a:off x="2580" y="1998"/>
                <a:ext cx="68" cy="241"/>
              </a:xfrm>
              <a:custGeom>
                <a:avLst/>
                <a:gdLst>
                  <a:gd name="T0" fmla="*/ 40 w 68"/>
                  <a:gd name="T1" fmla="*/ 3 h 241"/>
                  <a:gd name="T2" fmla="*/ 54 w 68"/>
                  <a:gd name="T3" fmla="*/ 0 h 241"/>
                  <a:gd name="T4" fmla="*/ 59 w 68"/>
                  <a:gd name="T5" fmla="*/ 5 h 241"/>
                  <a:gd name="T6" fmla="*/ 61 w 68"/>
                  <a:gd name="T7" fmla="*/ 3 h 241"/>
                  <a:gd name="T8" fmla="*/ 64 w 68"/>
                  <a:gd name="T9" fmla="*/ 14 h 241"/>
                  <a:gd name="T10" fmla="*/ 57 w 68"/>
                  <a:gd name="T11" fmla="*/ 20 h 241"/>
                  <a:gd name="T12" fmla="*/ 56 w 68"/>
                  <a:gd name="T13" fmla="*/ 26 h 241"/>
                  <a:gd name="T14" fmla="*/ 55 w 68"/>
                  <a:gd name="T15" fmla="*/ 27 h 241"/>
                  <a:gd name="T16" fmla="*/ 54 w 68"/>
                  <a:gd name="T17" fmla="*/ 32 h 241"/>
                  <a:gd name="T18" fmla="*/ 48 w 68"/>
                  <a:gd name="T19" fmla="*/ 34 h 241"/>
                  <a:gd name="T20" fmla="*/ 48 w 68"/>
                  <a:gd name="T21" fmla="*/ 36 h 241"/>
                  <a:gd name="T22" fmla="*/ 57 w 68"/>
                  <a:gd name="T23" fmla="*/ 43 h 241"/>
                  <a:gd name="T24" fmla="*/ 64 w 68"/>
                  <a:gd name="T25" fmla="*/ 77 h 241"/>
                  <a:gd name="T26" fmla="*/ 59 w 68"/>
                  <a:gd name="T27" fmla="*/ 86 h 241"/>
                  <a:gd name="T28" fmla="*/ 59 w 68"/>
                  <a:gd name="T29" fmla="*/ 149 h 241"/>
                  <a:gd name="T30" fmla="*/ 52 w 68"/>
                  <a:gd name="T31" fmla="*/ 151 h 241"/>
                  <a:gd name="T32" fmla="*/ 50 w 68"/>
                  <a:gd name="T33" fmla="*/ 162 h 241"/>
                  <a:gd name="T34" fmla="*/ 48 w 68"/>
                  <a:gd name="T35" fmla="*/ 189 h 241"/>
                  <a:gd name="T36" fmla="*/ 48 w 68"/>
                  <a:gd name="T37" fmla="*/ 202 h 241"/>
                  <a:gd name="T38" fmla="*/ 59 w 68"/>
                  <a:gd name="T39" fmla="*/ 211 h 241"/>
                  <a:gd name="T40" fmla="*/ 67 w 68"/>
                  <a:gd name="T41" fmla="*/ 216 h 241"/>
                  <a:gd name="T42" fmla="*/ 67 w 68"/>
                  <a:gd name="T43" fmla="*/ 219 h 241"/>
                  <a:gd name="T44" fmla="*/ 50 w 68"/>
                  <a:gd name="T45" fmla="*/ 215 h 241"/>
                  <a:gd name="T46" fmla="*/ 48 w 68"/>
                  <a:gd name="T47" fmla="*/ 212 h 241"/>
                  <a:gd name="T48" fmla="*/ 46 w 68"/>
                  <a:gd name="T49" fmla="*/ 215 h 241"/>
                  <a:gd name="T50" fmla="*/ 44 w 68"/>
                  <a:gd name="T51" fmla="*/ 215 h 241"/>
                  <a:gd name="T52" fmla="*/ 42 w 68"/>
                  <a:gd name="T53" fmla="*/ 204 h 241"/>
                  <a:gd name="T54" fmla="*/ 40 w 68"/>
                  <a:gd name="T55" fmla="*/ 159 h 241"/>
                  <a:gd name="T56" fmla="*/ 37 w 68"/>
                  <a:gd name="T57" fmla="*/ 159 h 241"/>
                  <a:gd name="T58" fmla="*/ 28 w 68"/>
                  <a:gd name="T59" fmla="*/ 199 h 241"/>
                  <a:gd name="T60" fmla="*/ 28 w 68"/>
                  <a:gd name="T61" fmla="*/ 225 h 241"/>
                  <a:gd name="T62" fmla="*/ 24 w 68"/>
                  <a:gd name="T63" fmla="*/ 237 h 241"/>
                  <a:gd name="T64" fmla="*/ 20 w 68"/>
                  <a:gd name="T65" fmla="*/ 240 h 241"/>
                  <a:gd name="T66" fmla="*/ 18 w 68"/>
                  <a:gd name="T67" fmla="*/ 233 h 241"/>
                  <a:gd name="T68" fmla="*/ 21 w 68"/>
                  <a:gd name="T69" fmla="*/ 226 h 241"/>
                  <a:gd name="T70" fmla="*/ 24 w 68"/>
                  <a:gd name="T71" fmla="*/ 210 h 241"/>
                  <a:gd name="T72" fmla="*/ 24 w 68"/>
                  <a:gd name="T73" fmla="*/ 152 h 241"/>
                  <a:gd name="T74" fmla="*/ 28 w 68"/>
                  <a:gd name="T75" fmla="*/ 96 h 241"/>
                  <a:gd name="T76" fmla="*/ 21 w 68"/>
                  <a:gd name="T77" fmla="*/ 91 h 241"/>
                  <a:gd name="T78" fmla="*/ 21 w 68"/>
                  <a:gd name="T79" fmla="*/ 83 h 241"/>
                  <a:gd name="T80" fmla="*/ 21 w 68"/>
                  <a:gd name="T81" fmla="*/ 68 h 241"/>
                  <a:gd name="T82" fmla="*/ 14 w 68"/>
                  <a:gd name="T83" fmla="*/ 72 h 241"/>
                  <a:gd name="T84" fmla="*/ 21 w 68"/>
                  <a:gd name="T85" fmla="*/ 81 h 241"/>
                  <a:gd name="T86" fmla="*/ 21 w 68"/>
                  <a:gd name="T87" fmla="*/ 90 h 241"/>
                  <a:gd name="T88" fmla="*/ 14 w 68"/>
                  <a:gd name="T89" fmla="*/ 85 h 241"/>
                  <a:gd name="T90" fmla="*/ 11 w 68"/>
                  <a:gd name="T91" fmla="*/ 79 h 241"/>
                  <a:gd name="T92" fmla="*/ 7 w 68"/>
                  <a:gd name="T93" fmla="*/ 80 h 241"/>
                  <a:gd name="T94" fmla="*/ 0 w 68"/>
                  <a:gd name="T95" fmla="*/ 72 h 241"/>
                  <a:gd name="T96" fmla="*/ 0 w 68"/>
                  <a:gd name="T97" fmla="*/ 68 h 241"/>
                  <a:gd name="T98" fmla="*/ 4 w 68"/>
                  <a:gd name="T99" fmla="*/ 67 h 241"/>
                  <a:gd name="T100" fmla="*/ 12 w 68"/>
                  <a:gd name="T101" fmla="*/ 56 h 241"/>
                  <a:gd name="T102" fmla="*/ 21 w 68"/>
                  <a:gd name="T103" fmla="*/ 47 h 241"/>
                  <a:gd name="T104" fmla="*/ 32 w 68"/>
                  <a:gd name="T105" fmla="*/ 36 h 241"/>
                  <a:gd name="T106" fmla="*/ 40 w 68"/>
                  <a:gd name="T107" fmla="*/ 32 h 241"/>
                  <a:gd name="T108" fmla="*/ 40 w 68"/>
                  <a:gd name="T109" fmla="*/ 25 h 241"/>
                  <a:gd name="T110" fmla="*/ 37 w 68"/>
                  <a:gd name="T111" fmla="*/ 21 h 241"/>
                  <a:gd name="T112" fmla="*/ 37 w 68"/>
                  <a:gd name="T113" fmla="*/ 12 h 241"/>
                  <a:gd name="T114" fmla="*/ 35 w 68"/>
                  <a:gd name="T115" fmla="*/ 10 h 241"/>
                  <a:gd name="T116" fmla="*/ 40 w 68"/>
                  <a:gd name="T117" fmla="*/ 3 h 2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241"/>
                  <a:gd name="T179" fmla="*/ 68 w 68"/>
                  <a:gd name="T180" fmla="*/ 241 h 2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241">
                    <a:moveTo>
                      <a:pt x="40" y="3"/>
                    </a:moveTo>
                    <a:lnTo>
                      <a:pt x="54" y="0"/>
                    </a:lnTo>
                    <a:lnTo>
                      <a:pt x="59" y="5"/>
                    </a:lnTo>
                    <a:lnTo>
                      <a:pt x="61" y="3"/>
                    </a:lnTo>
                    <a:lnTo>
                      <a:pt x="64" y="14"/>
                    </a:lnTo>
                    <a:lnTo>
                      <a:pt x="57" y="20"/>
                    </a:lnTo>
                    <a:lnTo>
                      <a:pt x="56" y="26"/>
                    </a:lnTo>
                    <a:lnTo>
                      <a:pt x="55" y="27"/>
                    </a:lnTo>
                    <a:lnTo>
                      <a:pt x="54" y="32"/>
                    </a:lnTo>
                    <a:lnTo>
                      <a:pt x="48" y="34"/>
                    </a:lnTo>
                    <a:lnTo>
                      <a:pt x="48" y="36"/>
                    </a:lnTo>
                    <a:lnTo>
                      <a:pt x="57" y="43"/>
                    </a:lnTo>
                    <a:lnTo>
                      <a:pt x="64" y="77"/>
                    </a:lnTo>
                    <a:lnTo>
                      <a:pt x="59" y="86"/>
                    </a:lnTo>
                    <a:lnTo>
                      <a:pt x="59" y="149"/>
                    </a:lnTo>
                    <a:lnTo>
                      <a:pt x="52" y="151"/>
                    </a:lnTo>
                    <a:lnTo>
                      <a:pt x="50" y="162"/>
                    </a:lnTo>
                    <a:lnTo>
                      <a:pt x="48" y="189"/>
                    </a:lnTo>
                    <a:lnTo>
                      <a:pt x="48" y="202"/>
                    </a:lnTo>
                    <a:lnTo>
                      <a:pt x="59" y="211"/>
                    </a:lnTo>
                    <a:lnTo>
                      <a:pt x="67" y="216"/>
                    </a:lnTo>
                    <a:lnTo>
                      <a:pt x="67" y="219"/>
                    </a:lnTo>
                    <a:lnTo>
                      <a:pt x="50" y="215"/>
                    </a:lnTo>
                    <a:lnTo>
                      <a:pt x="48" y="212"/>
                    </a:lnTo>
                    <a:lnTo>
                      <a:pt x="46" y="215"/>
                    </a:lnTo>
                    <a:lnTo>
                      <a:pt x="44" y="215"/>
                    </a:lnTo>
                    <a:lnTo>
                      <a:pt x="42" y="204"/>
                    </a:lnTo>
                    <a:lnTo>
                      <a:pt x="40" y="159"/>
                    </a:lnTo>
                    <a:lnTo>
                      <a:pt x="37" y="159"/>
                    </a:lnTo>
                    <a:lnTo>
                      <a:pt x="28" y="199"/>
                    </a:lnTo>
                    <a:lnTo>
                      <a:pt x="28" y="225"/>
                    </a:lnTo>
                    <a:lnTo>
                      <a:pt x="24" y="237"/>
                    </a:lnTo>
                    <a:lnTo>
                      <a:pt x="20" y="240"/>
                    </a:lnTo>
                    <a:lnTo>
                      <a:pt x="18" y="233"/>
                    </a:lnTo>
                    <a:lnTo>
                      <a:pt x="21" y="226"/>
                    </a:lnTo>
                    <a:lnTo>
                      <a:pt x="24" y="210"/>
                    </a:lnTo>
                    <a:lnTo>
                      <a:pt x="24" y="152"/>
                    </a:lnTo>
                    <a:lnTo>
                      <a:pt x="28" y="96"/>
                    </a:lnTo>
                    <a:lnTo>
                      <a:pt x="21" y="91"/>
                    </a:lnTo>
                    <a:lnTo>
                      <a:pt x="21" y="83"/>
                    </a:lnTo>
                    <a:lnTo>
                      <a:pt x="21" y="68"/>
                    </a:lnTo>
                    <a:lnTo>
                      <a:pt x="14" y="72"/>
                    </a:lnTo>
                    <a:lnTo>
                      <a:pt x="21" y="81"/>
                    </a:lnTo>
                    <a:lnTo>
                      <a:pt x="21" y="90"/>
                    </a:lnTo>
                    <a:lnTo>
                      <a:pt x="14" y="85"/>
                    </a:lnTo>
                    <a:lnTo>
                      <a:pt x="11" y="79"/>
                    </a:lnTo>
                    <a:lnTo>
                      <a:pt x="7" y="80"/>
                    </a:lnTo>
                    <a:lnTo>
                      <a:pt x="0" y="72"/>
                    </a:lnTo>
                    <a:lnTo>
                      <a:pt x="0" y="68"/>
                    </a:lnTo>
                    <a:lnTo>
                      <a:pt x="4" y="67"/>
                    </a:lnTo>
                    <a:lnTo>
                      <a:pt x="12" y="56"/>
                    </a:lnTo>
                    <a:lnTo>
                      <a:pt x="21" y="47"/>
                    </a:lnTo>
                    <a:lnTo>
                      <a:pt x="32" y="36"/>
                    </a:lnTo>
                    <a:lnTo>
                      <a:pt x="40" y="32"/>
                    </a:lnTo>
                    <a:lnTo>
                      <a:pt x="40" y="25"/>
                    </a:lnTo>
                    <a:lnTo>
                      <a:pt x="37" y="21"/>
                    </a:lnTo>
                    <a:lnTo>
                      <a:pt x="37" y="12"/>
                    </a:lnTo>
                    <a:lnTo>
                      <a:pt x="35" y="10"/>
                    </a:lnTo>
                    <a:lnTo>
                      <a:pt x="40"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4" name="Freeform 8"/>
              <p:cNvSpPr>
                <a:spLocks/>
              </p:cNvSpPr>
              <p:nvPr/>
            </p:nvSpPr>
            <p:spPr bwMode="auto">
              <a:xfrm>
                <a:off x="2876" y="2006"/>
                <a:ext cx="46" cy="173"/>
              </a:xfrm>
              <a:custGeom>
                <a:avLst/>
                <a:gdLst>
                  <a:gd name="T0" fmla="*/ 27 w 46"/>
                  <a:gd name="T1" fmla="*/ 2 h 173"/>
                  <a:gd name="T2" fmla="*/ 37 w 46"/>
                  <a:gd name="T3" fmla="*/ 0 h 173"/>
                  <a:gd name="T4" fmla="*/ 41 w 46"/>
                  <a:gd name="T5" fmla="*/ 4 h 173"/>
                  <a:gd name="T6" fmla="*/ 42 w 46"/>
                  <a:gd name="T7" fmla="*/ 2 h 173"/>
                  <a:gd name="T8" fmla="*/ 44 w 46"/>
                  <a:gd name="T9" fmla="*/ 11 h 173"/>
                  <a:gd name="T10" fmla="*/ 39 w 46"/>
                  <a:gd name="T11" fmla="*/ 14 h 173"/>
                  <a:gd name="T12" fmla="*/ 39 w 46"/>
                  <a:gd name="T13" fmla="*/ 19 h 173"/>
                  <a:gd name="T14" fmla="*/ 38 w 46"/>
                  <a:gd name="T15" fmla="*/ 19 h 173"/>
                  <a:gd name="T16" fmla="*/ 37 w 46"/>
                  <a:gd name="T17" fmla="*/ 24 h 173"/>
                  <a:gd name="T18" fmla="*/ 33 w 46"/>
                  <a:gd name="T19" fmla="*/ 24 h 173"/>
                  <a:gd name="T20" fmla="*/ 33 w 46"/>
                  <a:gd name="T21" fmla="*/ 26 h 173"/>
                  <a:gd name="T22" fmla="*/ 39 w 46"/>
                  <a:gd name="T23" fmla="*/ 31 h 173"/>
                  <a:gd name="T24" fmla="*/ 44 w 46"/>
                  <a:gd name="T25" fmla="*/ 55 h 173"/>
                  <a:gd name="T26" fmla="*/ 41 w 46"/>
                  <a:gd name="T27" fmla="*/ 62 h 173"/>
                  <a:gd name="T28" fmla="*/ 41 w 46"/>
                  <a:gd name="T29" fmla="*/ 107 h 173"/>
                  <a:gd name="T30" fmla="*/ 36 w 46"/>
                  <a:gd name="T31" fmla="*/ 109 h 173"/>
                  <a:gd name="T32" fmla="*/ 35 w 46"/>
                  <a:gd name="T33" fmla="*/ 117 h 173"/>
                  <a:gd name="T34" fmla="*/ 33 w 46"/>
                  <a:gd name="T35" fmla="*/ 136 h 173"/>
                  <a:gd name="T36" fmla="*/ 33 w 46"/>
                  <a:gd name="T37" fmla="*/ 146 h 173"/>
                  <a:gd name="T38" fmla="*/ 41 w 46"/>
                  <a:gd name="T39" fmla="*/ 153 h 173"/>
                  <a:gd name="T40" fmla="*/ 45 w 46"/>
                  <a:gd name="T41" fmla="*/ 156 h 173"/>
                  <a:gd name="T42" fmla="*/ 45 w 46"/>
                  <a:gd name="T43" fmla="*/ 158 h 173"/>
                  <a:gd name="T44" fmla="*/ 34 w 46"/>
                  <a:gd name="T45" fmla="*/ 155 h 173"/>
                  <a:gd name="T46" fmla="*/ 33 w 46"/>
                  <a:gd name="T47" fmla="*/ 153 h 173"/>
                  <a:gd name="T48" fmla="*/ 31 w 46"/>
                  <a:gd name="T49" fmla="*/ 155 h 173"/>
                  <a:gd name="T50" fmla="*/ 31 w 46"/>
                  <a:gd name="T51" fmla="*/ 155 h 173"/>
                  <a:gd name="T52" fmla="*/ 29 w 46"/>
                  <a:gd name="T53" fmla="*/ 147 h 173"/>
                  <a:gd name="T54" fmla="*/ 27 w 46"/>
                  <a:gd name="T55" fmla="*/ 115 h 173"/>
                  <a:gd name="T56" fmla="*/ 25 w 46"/>
                  <a:gd name="T57" fmla="*/ 115 h 173"/>
                  <a:gd name="T58" fmla="*/ 19 w 46"/>
                  <a:gd name="T59" fmla="*/ 143 h 173"/>
                  <a:gd name="T60" fmla="*/ 19 w 46"/>
                  <a:gd name="T61" fmla="*/ 161 h 173"/>
                  <a:gd name="T62" fmla="*/ 16 w 46"/>
                  <a:gd name="T63" fmla="*/ 171 h 173"/>
                  <a:gd name="T64" fmla="*/ 14 w 46"/>
                  <a:gd name="T65" fmla="*/ 172 h 173"/>
                  <a:gd name="T66" fmla="*/ 12 w 46"/>
                  <a:gd name="T67" fmla="*/ 168 h 173"/>
                  <a:gd name="T68" fmla="*/ 14 w 46"/>
                  <a:gd name="T69" fmla="*/ 163 h 173"/>
                  <a:gd name="T70" fmla="*/ 16 w 46"/>
                  <a:gd name="T71" fmla="*/ 151 h 173"/>
                  <a:gd name="T72" fmla="*/ 17 w 46"/>
                  <a:gd name="T73" fmla="*/ 110 h 173"/>
                  <a:gd name="T74" fmla="*/ 19 w 46"/>
                  <a:gd name="T75" fmla="*/ 70 h 173"/>
                  <a:gd name="T76" fmla="*/ 15 w 46"/>
                  <a:gd name="T77" fmla="*/ 66 h 173"/>
                  <a:gd name="T78" fmla="*/ 15 w 46"/>
                  <a:gd name="T79" fmla="*/ 60 h 173"/>
                  <a:gd name="T80" fmla="*/ 15 w 46"/>
                  <a:gd name="T81" fmla="*/ 49 h 173"/>
                  <a:gd name="T82" fmla="*/ 10 w 46"/>
                  <a:gd name="T83" fmla="*/ 52 h 173"/>
                  <a:gd name="T84" fmla="*/ 14 w 46"/>
                  <a:gd name="T85" fmla="*/ 58 h 173"/>
                  <a:gd name="T86" fmla="*/ 14 w 46"/>
                  <a:gd name="T87" fmla="*/ 65 h 173"/>
                  <a:gd name="T88" fmla="*/ 10 w 46"/>
                  <a:gd name="T89" fmla="*/ 61 h 173"/>
                  <a:gd name="T90" fmla="*/ 8 w 46"/>
                  <a:gd name="T91" fmla="*/ 57 h 173"/>
                  <a:gd name="T92" fmla="*/ 4 w 46"/>
                  <a:gd name="T93" fmla="*/ 58 h 173"/>
                  <a:gd name="T94" fmla="*/ 0 w 46"/>
                  <a:gd name="T95" fmla="*/ 52 h 173"/>
                  <a:gd name="T96" fmla="*/ 0 w 46"/>
                  <a:gd name="T97" fmla="*/ 49 h 173"/>
                  <a:gd name="T98" fmla="*/ 3 w 46"/>
                  <a:gd name="T99" fmla="*/ 48 h 173"/>
                  <a:gd name="T100" fmla="*/ 8 w 46"/>
                  <a:gd name="T101" fmla="*/ 40 h 173"/>
                  <a:gd name="T102" fmla="*/ 14 w 46"/>
                  <a:gd name="T103" fmla="*/ 34 h 173"/>
                  <a:gd name="T104" fmla="*/ 22 w 46"/>
                  <a:gd name="T105" fmla="*/ 26 h 173"/>
                  <a:gd name="T106" fmla="*/ 27 w 46"/>
                  <a:gd name="T107" fmla="*/ 24 h 173"/>
                  <a:gd name="T108" fmla="*/ 27 w 46"/>
                  <a:gd name="T109" fmla="*/ 18 h 173"/>
                  <a:gd name="T110" fmla="*/ 25 w 46"/>
                  <a:gd name="T111" fmla="*/ 15 h 173"/>
                  <a:gd name="T112" fmla="*/ 25 w 46"/>
                  <a:gd name="T113" fmla="*/ 9 h 173"/>
                  <a:gd name="T114" fmla="*/ 24 w 46"/>
                  <a:gd name="T115" fmla="*/ 7 h 173"/>
                  <a:gd name="T116" fmla="*/ 27 w 46"/>
                  <a:gd name="T117" fmla="*/ 2 h 1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
                  <a:gd name="T178" fmla="*/ 0 h 173"/>
                  <a:gd name="T179" fmla="*/ 46 w 46"/>
                  <a:gd name="T180" fmla="*/ 173 h 17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 h="173">
                    <a:moveTo>
                      <a:pt x="27" y="2"/>
                    </a:moveTo>
                    <a:lnTo>
                      <a:pt x="37" y="0"/>
                    </a:lnTo>
                    <a:lnTo>
                      <a:pt x="41" y="4"/>
                    </a:lnTo>
                    <a:lnTo>
                      <a:pt x="42" y="2"/>
                    </a:lnTo>
                    <a:lnTo>
                      <a:pt x="44" y="11"/>
                    </a:lnTo>
                    <a:lnTo>
                      <a:pt x="39" y="14"/>
                    </a:lnTo>
                    <a:lnTo>
                      <a:pt x="39" y="19"/>
                    </a:lnTo>
                    <a:lnTo>
                      <a:pt x="38" y="19"/>
                    </a:lnTo>
                    <a:lnTo>
                      <a:pt x="37" y="24"/>
                    </a:lnTo>
                    <a:lnTo>
                      <a:pt x="33" y="24"/>
                    </a:lnTo>
                    <a:lnTo>
                      <a:pt x="33" y="26"/>
                    </a:lnTo>
                    <a:lnTo>
                      <a:pt x="39" y="31"/>
                    </a:lnTo>
                    <a:lnTo>
                      <a:pt x="44" y="55"/>
                    </a:lnTo>
                    <a:lnTo>
                      <a:pt x="41" y="62"/>
                    </a:lnTo>
                    <a:lnTo>
                      <a:pt x="41" y="107"/>
                    </a:lnTo>
                    <a:lnTo>
                      <a:pt x="36" y="109"/>
                    </a:lnTo>
                    <a:lnTo>
                      <a:pt x="35" y="117"/>
                    </a:lnTo>
                    <a:lnTo>
                      <a:pt x="33" y="136"/>
                    </a:lnTo>
                    <a:lnTo>
                      <a:pt x="33" y="146"/>
                    </a:lnTo>
                    <a:lnTo>
                      <a:pt x="41" y="153"/>
                    </a:lnTo>
                    <a:lnTo>
                      <a:pt x="45" y="156"/>
                    </a:lnTo>
                    <a:lnTo>
                      <a:pt x="45" y="158"/>
                    </a:lnTo>
                    <a:lnTo>
                      <a:pt x="34" y="155"/>
                    </a:lnTo>
                    <a:lnTo>
                      <a:pt x="33" y="153"/>
                    </a:lnTo>
                    <a:lnTo>
                      <a:pt x="31" y="155"/>
                    </a:lnTo>
                    <a:lnTo>
                      <a:pt x="29" y="147"/>
                    </a:lnTo>
                    <a:lnTo>
                      <a:pt x="27" y="115"/>
                    </a:lnTo>
                    <a:lnTo>
                      <a:pt x="25" y="115"/>
                    </a:lnTo>
                    <a:lnTo>
                      <a:pt x="19" y="143"/>
                    </a:lnTo>
                    <a:lnTo>
                      <a:pt x="19" y="161"/>
                    </a:lnTo>
                    <a:lnTo>
                      <a:pt x="16" y="171"/>
                    </a:lnTo>
                    <a:lnTo>
                      <a:pt x="14" y="172"/>
                    </a:lnTo>
                    <a:lnTo>
                      <a:pt x="12" y="168"/>
                    </a:lnTo>
                    <a:lnTo>
                      <a:pt x="14" y="163"/>
                    </a:lnTo>
                    <a:lnTo>
                      <a:pt x="16" y="151"/>
                    </a:lnTo>
                    <a:lnTo>
                      <a:pt x="17" y="110"/>
                    </a:lnTo>
                    <a:lnTo>
                      <a:pt x="19" y="70"/>
                    </a:lnTo>
                    <a:lnTo>
                      <a:pt x="15" y="66"/>
                    </a:lnTo>
                    <a:lnTo>
                      <a:pt x="15" y="60"/>
                    </a:lnTo>
                    <a:lnTo>
                      <a:pt x="15" y="49"/>
                    </a:lnTo>
                    <a:lnTo>
                      <a:pt x="10" y="52"/>
                    </a:lnTo>
                    <a:lnTo>
                      <a:pt x="14" y="58"/>
                    </a:lnTo>
                    <a:lnTo>
                      <a:pt x="14" y="65"/>
                    </a:lnTo>
                    <a:lnTo>
                      <a:pt x="10" y="61"/>
                    </a:lnTo>
                    <a:lnTo>
                      <a:pt x="8" y="57"/>
                    </a:lnTo>
                    <a:lnTo>
                      <a:pt x="4" y="58"/>
                    </a:lnTo>
                    <a:lnTo>
                      <a:pt x="0" y="52"/>
                    </a:lnTo>
                    <a:lnTo>
                      <a:pt x="0" y="49"/>
                    </a:lnTo>
                    <a:lnTo>
                      <a:pt x="3" y="48"/>
                    </a:lnTo>
                    <a:lnTo>
                      <a:pt x="8" y="40"/>
                    </a:lnTo>
                    <a:lnTo>
                      <a:pt x="14" y="34"/>
                    </a:lnTo>
                    <a:lnTo>
                      <a:pt x="22" y="26"/>
                    </a:lnTo>
                    <a:lnTo>
                      <a:pt x="27" y="24"/>
                    </a:lnTo>
                    <a:lnTo>
                      <a:pt x="27" y="18"/>
                    </a:lnTo>
                    <a:lnTo>
                      <a:pt x="25" y="15"/>
                    </a:lnTo>
                    <a:lnTo>
                      <a:pt x="25" y="9"/>
                    </a:lnTo>
                    <a:lnTo>
                      <a:pt x="24" y="7"/>
                    </a:lnTo>
                    <a:lnTo>
                      <a:pt x="27"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5" name="Freeform 9"/>
              <p:cNvSpPr>
                <a:spLocks/>
              </p:cNvSpPr>
              <p:nvPr/>
            </p:nvSpPr>
            <p:spPr bwMode="auto">
              <a:xfrm>
                <a:off x="2967" y="1992"/>
                <a:ext cx="38" cy="212"/>
              </a:xfrm>
              <a:custGeom>
                <a:avLst/>
                <a:gdLst>
                  <a:gd name="T0" fmla="*/ 25 w 38"/>
                  <a:gd name="T1" fmla="*/ 2 h 212"/>
                  <a:gd name="T2" fmla="*/ 16 w 38"/>
                  <a:gd name="T3" fmla="*/ 0 h 212"/>
                  <a:gd name="T4" fmla="*/ 8 w 38"/>
                  <a:gd name="T5" fmla="*/ 0 h 212"/>
                  <a:gd name="T6" fmla="*/ 2 w 38"/>
                  <a:gd name="T7" fmla="*/ 1 h 212"/>
                  <a:gd name="T8" fmla="*/ 1 w 38"/>
                  <a:gd name="T9" fmla="*/ 9 h 212"/>
                  <a:gd name="T10" fmla="*/ 1 w 38"/>
                  <a:gd name="T11" fmla="*/ 15 h 212"/>
                  <a:gd name="T12" fmla="*/ 4 w 38"/>
                  <a:gd name="T13" fmla="*/ 22 h 212"/>
                  <a:gd name="T14" fmla="*/ 7 w 38"/>
                  <a:gd name="T15" fmla="*/ 22 h 212"/>
                  <a:gd name="T16" fmla="*/ 2 w 38"/>
                  <a:gd name="T17" fmla="*/ 31 h 212"/>
                  <a:gd name="T18" fmla="*/ 0 w 38"/>
                  <a:gd name="T19" fmla="*/ 44 h 212"/>
                  <a:gd name="T20" fmla="*/ 0 w 38"/>
                  <a:gd name="T21" fmla="*/ 57 h 212"/>
                  <a:gd name="T22" fmla="*/ 1 w 38"/>
                  <a:gd name="T23" fmla="*/ 72 h 212"/>
                  <a:gd name="T24" fmla="*/ 2 w 38"/>
                  <a:gd name="T25" fmla="*/ 88 h 212"/>
                  <a:gd name="T26" fmla="*/ 7 w 38"/>
                  <a:gd name="T27" fmla="*/ 88 h 212"/>
                  <a:gd name="T28" fmla="*/ 7 w 38"/>
                  <a:gd name="T29" fmla="*/ 92 h 212"/>
                  <a:gd name="T30" fmla="*/ 10 w 38"/>
                  <a:gd name="T31" fmla="*/ 94 h 212"/>
                  <a:gd name="T32" fmla="*/ 10 w 38"/>
                  <a:gd name="T33" fmla="*/ 110 h 212"/>
                  <a:gd name="T34" fmla="*/ 12 w 38"/>
                  <a:gd name="T35" fmla="*/ 114 h 212"/>
                  <a:gd name="T36" fmla="*/ 12 w 38"/>
                  <a:gd name="T37" fmla="*/ 142 h 212"/>
                  <a:gd name="T38" fmla="*/ 12 w 38"/>
                  <a:gd name="T39" fmla="*/ 160 h 212"/>
                  <a:gd name="T40" fmla="*/ 8 w 38"/>
                  <a:gd name="T41" fmla="*/ 180 h 212"/>
                  <a:gd name="T42" fmla="*/ 7 w 38"/>
                  <a:gd name="T43" fmla="*/ 206 h 212"/>
                  <a:gd name="T44" fmla="*/ 11 w 38"/>
                  <a:gd name="T45" fmla="*/ 208 h 212"/>
                  <a:gd name="T46" fmla="*/ 11 w 38"/>
                  <a:gd name="T47" fmla="*/ 211 h 212"/>
                  <a:gd name="T48" fmla="*/ 17 w 38"/>
                  <a:gd name="T49" fmla="*/ 211 h 212"/>
                  <a:gd name="T50" fmla="*/ 18 w 38"/>
                  <a:gd name="T51" fmla="*/ 210 h 212"/>
                  <a:gd name="T52" fmla="*/ 21 w 38"/>
                  <a:gd name="T53" fmla="*/ 210 h 212"/>
                  <a:gd name="T54" fmla="*/ 21 w 38"/>
                  <a:gd name="T55" fmla="*/ 211 h 212"/>
                  <a:gd name="T56" fmla="*/ 25 w 38"/>
                  <a:gd name="T57" fmla="*/ 211 h 212"/>
                  <a:gd name="T58" fmla="*/ 35 w 38"/>
                  <a:gd name="T59" fmla="*/ 210 h 212"/>
                  <a:gd name="T60" fmla="*/ 35 w 38"/>
                  <a:gd name="T61" fmla="*/ 208 h 212"/>
                  <a:gd name="T62" fmla="*/ 27 w 38"/>
                  <a:gd name="T63" fmla="*/ 204 h 212"/>
                  <a:gd name="T64" fmla="*/ 27 w 38"/>
                  <a:gd name="T65" fmla="*/ 200 h 212"/>
                  <a:gd name="T66" fmla="*/ 35 w 38"/>
                  <a:gd name="T67" fmla="*/ 198 h 212"/>
                  <a:gd name="T68" fmla="*/ 35 w 38"/>
                  <a:gd name="T69" fmla="*/ 196 h 212"/>
                  <a:gd name="T70" fmla="*/ 29 w 38"/>
                  <a:gd name="T71" fmla="*/ 192 h 212"/>
                  <a:gd name="T72" fmla="*/ 29 w 38"/>
                  <a:gd name="T73" fmla="*/ 163 h 212"/>
                  <a:gd name="T74" fmla="*/ 30 w 38"/>
                  <a:gd name="T75" fmla="*/ 137 h 212"/>
                  <a:gd name="T76" fmla="*/ 30 w 38"/>
                  <a:gd name="T77" fmla="*/ 110 h 212"/>
                  <a:gd name="T78" fmla="*/ 30 w 38"/>
                  <a:gd name="T79" fmla="*/ 94 h 212"/>
                  <a:gd name="T80" fmla="*/ 30 w 38"/>
                  <a:gd name="T81" fmla="*/ 91 h 212"/>
                  <a:gd name="T82" fmla="*/ 30 w 38"/>
                  <a:gd name="T83" fmla="*/ 69 h 212"/>
                  <a:gd name="T84" fmla="*/ 37 w 38"/>
                  <a:gd name="T85" fmla="*/ 65 h 212"/>
                  <a:gd name="T86" fmla="*/ 37 w 38"/>
                  <a:gd name="T87" fmla="*/ 62 h 212"/>
                  <a:gd name="T88" fmla="*/ 23 w 38"/>
                  <a:gd name="T89" fmla="*/ 34 h 212"/>
                  <a:gd name="T90" fmla="*/ 16 w 38"/>
                  <a:gd name="T91" fmla="*/ 30 h 212"/>
                  <a:gd name="T92" fmla="*/ 17 w 38"/>
                  <a:gd name="T93" fmla="*/ 28 h 212"/>
                  <a:gd name="T94" fmla="*/ 22 w 38"/>
                  <a:gd name="T95" fmla="*/ 26 h 212"/>
                  <a:gd name="T96" fmla="*/ 22 w 38"/>
                  <a:gd name="T97" fmla="*/ 25 h 212"/>
                  <a:gd name="T98" fmla="*/ 23 w 38"/>
                  <a:gd name="T99" fmla="*/ 24 h 212"/>
                  <a:gd name="T100" fmla="*/ 23 w 38"/>
                  <a:gd name="T101" fmla="*/ 22 h 212"/>
                  <a:gd name="T102" fmla="*/ 25 w 38"/>
                  <a:gd name="T103" fmla="*/ 21 h 212"/>
                  <a:gd name="T104" fmla="*/ 23 w 38"/>
                  <a:gd name="T105" fmla="*/ 20 h 212"/>
                  <a:gd name="T106" fmla="*/ 24 w 38"/>
                  <a:gd name="T107" fmla="*/ 19 h 212"/>
                  <a:gd name="T108" fmla="*/ 22 w 38"/>
                  <a:gd name="T109" fmla="*/ 15 h 212"/>
                  <a:gd name="T110" fmla="*/ 23 w 38"/>
                  <a:gd name="T111" fmla="*/ 12 h 212"/>
                  <a:gd name="T112" fmla="*/ 22 w 38"/>
                  <a:gd name="T113" fmla="*/ 9 h 212"/>
                  <a:gd name="T114" fmla="*/ 24 w 38"/>
                  <a:gd name="T115" fmla="*/ 7 h 212"/>
                  <a:gd name="T116" fmla="*/ 25 w 38"/>
                  <a:gd name="T117" fmla="*/ 2 h 2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2"/>
                  <a:gd name="T179" fmla="*/ 38 w 38"/>
                  <a:gd name="T180" fmla="*/ 212 h 2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2">
                    <a:moveTo>
                      <a:pt x="25" y="2"/>
                    </a:moveTo>
                    <a:lnTo>
                      <a:pt x="16" y="0"/>
                    </a:lnTo>
                    <a:lnTo>
                      <a:pt x="8" y="0"/>
                    </a:lnTo>
                    <a:lnTo>
                      <a:pt x="2" y="1"/>
                    </a:lnTo>
                    <a:lnTo>
                      <a:pt x="1" y="9"/>
                    </a:lnTo>
                    <a:lnTo>
                      <a:pt x="1" y="15"/>
                    </a:lnTo>
                    <a:lnTo>
                      <a:pt x="4" y="22"/>
                    </a:lnTo>
                    <a:lnTo>
                      <a:pt x="7" y="22"/>
                    </a:lnTo>
                    <a:lnTo>
                      <a:pt x="2" y="31"/>
                    </a:lnTo>
                    <a:lnTo>
                      <a:pt x="0" y="44"/>
                    </a:lnTo>
                    <a:lnTo>
                      <a:pt x="0" y="57"/>
                    </a:lnTo>
                    <a:lnTo>
                      <a:pt x="1" y="72"/>
                    </a:lnTo>
                    <a:lnTo>
                      <a:pt x="2" y="88"/>
                    </a:lnTo>
                    <a:lnTo>
                      <a:pt x="7" y="88"/>
                    </a:lnTo>
                    <a:lnTo>
                      <a:pt x="7" y="92"/>
                    </a:lnTo>
                    <a:lnTo>
                      <a:pt x="10" y="94"/>
                    </a:lnTo>
                    <a:lnTo>
                      <a:pt x="10" y="110"/>
                    </a:lnTo>
                    <a:lnTo>
                      <a:pt x="12" y="114"/>
                    </a:lnTo>
                    <a:lnTo>
                      <a:pt x="12" y="142"/>
                    </a:lnTo>
                    <a:lnTo>
                      <a:pt x="12" y="160"/>
                    </a:lnTo>
                    <a:lnTo>
                      <a:pt x="8" y="180"/>
                    </a:lnTo>
                    <a:lnTo>
                      <a:pt x="7" y="206"/>
                    </a:lnTo>
                    <a:lnTo>
                      <a:pt x="11" y="208"/>
                    </a:lnTo>
                    <a:lnTo>
                      <a:pt x="11" y="211"/>
                    </a:lnTo>
                    <a:lnTo>
                      <a:pt x="17" y="211"/>
                    </a:lnTo>
                    <a:lnTo>
                      <a:pt x="18" y="210"/>
                    </a:lnTo>
                    <a:lnTo>
                      <a:pt x="21" y="210"/>
                    </a:lnTo>
                    <a:lnTo>
                      <a:pt x="21" y="211"/>
                    </a:lnTo>
                    <a:lnTo>
                      <a:pt x="25" y="211"/>
                    </a:lnTo>
                    <a:lnTo>
                      <a:pt x="35" y="210"/>
                    </a:lnTo>
                    <a:lnTo>
                      <a:pt x="35" y="208"/>
                    </a:lnTo>
                    <a:lnTo>
                      <a:pt x="27" y="204"/>
                    </a:lnTo>
                    <a:lnTo>
                      <a:pt x="27" y="200"/>
                    </a:lnTo>
                    <a:lnTo>
                      <a:pt x="35" y="198"/>
                    </a:lnTo>
                    <a:lnTo>
                      <a:pt x="35" y="196"/>
                    </a:lnTo>
                    <a:lnTo>
                      <a:pt x="29" y="192"/>
                    </a:lnTo>
                    <a:lnTo>
                      <a:pt x="29" y="163"/>
                    </a:lnTo>
                    <a:lnTo>
                      <a:pt x="30" y="137"/>
                    </a:lnTo>
                    <a:lnTo>
                      <a:pt x="30" y="110"/>
                    </a:lnTo>
                    <a:lnTo>
                      <a:pt x="30" y="94"/>
                    </a:lnTo>
                    <a:lnTo>
                      <a:pt x="30" y="91"/>
                    </a:lnTo>
                    <a:lnTo>
                      <a:pt x="30" y="69"/>
                    </a:lnTo>
                    <a:lnTo>
                      <a:pt x="37" y="65"/>
                    </a:lnTo>
                    <a:lnTo>
                      <a:pt x="37" y="62"/>
                    </a:lnTo>
                    <a:lnTo>
                      <a:pt x="23" y="34"/>
                    </a:lnTo>
                    <a:lnTo>
                      <a:pt x="16" y="30"/>
                    </a:lnTo>
                    <a:lnTo>
                      <a:pt x="17" y="28"/>
                    </a:lnTo>
                    <a:lnTo>
                      <a:pt x="22" y="26"/>
                    </a:lnTo>
                    <a:lnTo>
                      <a:pt x="22" y="25"/>
                    </a:lnTo>
                    <a:lnTo>
                      <a:pt x="23" y="24"/>
                    </a:lnTo>
                    <a:lnTo>
                      <a:pt x="23" y="22"/>
                    </a:lnTo>
                    <a:lnTo>
                      <a:pt x="25" y="21"/>
                    </a:lnTo>
                    <a:lnTo>
                      <a:pt x="23" y="20"/>
                    </a:lnTo>
                    <a:lnTo>
                      <a:pt x="24" y="19"/>
                    </a:lnTo>
                    <a:lnTo>
                      <a:pt x="22" y="15"/>
                    </a:lnTo>
                    <a:lnTo>
                      <a:pt x="23" y="12"/>
                    </a:lnTo>
                    <a:lnTo>
                      <a:pt x="22" y="9"/>
                    </a:lnTo>
                    <a:lnTo>
                      <a:pt x="24" y="7"/>
                    </a:lnTo>
                    <a:lnTo>
                      <a:pt x="25"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32816" name="Group 10"/>
              <p:cNvGrpSpPr>
                <a:grpSpLocks/>
              </p:cNvGrpSpPr>
              <p:nvPr/>
            </p:nvGrpSpPr>
            <p:grpSpPr bwMode="auto">
              <a:xfrm>
                <a:off x="3758" y="1962"/>
                <a:ext cx="124" cy="275"/>
                <a:chOff x="3758" y="1962"/>
                <a:chExt cx="124" cy="275"/>
              </a:xfrm>
            </p:grpSpPr>
            <p:sp>
              <p:nvSpPr>
                <p:cNvPr id="32822" name="Freeform 11"/>
                <p:cNvSpPr>
                  <a:spLocks/>
                </p:cNvSpPr>
                <p:nvPr/>
              </p:nvSpPr>
              <p:spPr bwMode="auto">
                <a:xfrm>
                  <a:off x="3805" y="1962"/>
                  <a:ext cx="77" cy="275"/>
                </a:xfrm>
                <a:custGeom>
                  <a:avLst/>
                  <a:gdLst>
                    <a:gd name="T0" fmla="*/ 30 w 77"/>
                    <a:gd name="T1" fmla="*/ 3 h 275"/>
                    <a:gd name="T2" fmla="*/ 14 w 77"/>
                    <a:gd name="T3" fmla="*/ 0 h 275"/>
                    <a:gd name="T4" fmla="*/ 9 w 77"/>
                    <a:gd name="T5" fmla="*/ 7 h 275"/>
                    <a:gd name="T6" fmla="*/ 6 w 77"/>
                    <a:gd name="T7" fmla="*/ 4 h 275"/>
                    <a:gd name="T8" fmla="*/ 2 w 77"/>
                    <a:gd name="T9" fmla="*/ 16 h 275"/>
                    <a:gd name="T10" fmla="*/ 10 w 77"/>
                    <a:gd name="T11" fmla="*/ 24 h 275"/>
                    <a:gd name="T12" fmla="*/ 11 w 77"/>
                    <a:gd name="T13" fmla="*/ 30 h 275"/>
                    <a:gd name="T14" fmla="*/ 13 w 77"/>
                    <a:gd name="T15" fmla="*/ 31 h 275"/>
                    <a:gd name="T16" fmla="*/ 14 w 77"/>
                    <a:gd name="T17" fmla="*/ 37 h 275"/>
                    <a:gd name="T18" fmla="*/ 21 w 77"/>
                    <a:gd name="T19" fmla="*/ 38 h 275"/>
                    <a:gd name="T20" fmla="*/ 21 w 77"/>
                    <a:gd name="T21" fmla="*/ 40 h 275"/>
                    <a:gd name="T22" fmla="*/ 10 w 77"/>
                    <a:gd name="T23" fmla="*/ 49 h 275"/>
                    <a:gd name="T24" fmla="*/ 2 w 77"/>
                    <a:gd name="T25" fmla="*/ 88 h 275"/>
                    <a:gd name="T26" fmla="*/ 9 w 77"/>
                    <a:gd name="T27" fmla="*/ 98 h 275"/>
                    <a:gd name="T28" fmla="*/ 9 w 77"/>
                    <a:gd name="T29" fmla="*/ 171 h 275"/>
                    <a:gd name="T30" fmla="*/ 16 w 77"/>
                    <a:gd name="T31" fmla="*/ 173 h 275"/>
                    <a:gd name="T32" fmla="*/ 18 w 77"/>
                    <a:gd name="T33" fmla="*/ 185 h 275"/>
                    <a:gd name="T34" fmla="*/ 22 w 77"/>
                    <a:gd name="T35" fmla="*/ 216 h 275"/>
                    <a:gd name="T36" fmla="*/ 22 w 77"/>
                    <a:gd name="T37" fmla="*/ 232 h 275"/>
                    <a:gd name="T38" fmla="*/ 9 w 77"/>
                    <a:gd name="T39" fmla="*/ 242 h 275"/>
                    <a:gd name="T40" fmla="*/ 0 w 77"/>
                    <a:gd name="T41" fmla="*/ 247 h 275"/>
                    <a:gd name="T42" fmla="*/ 0 w 77"/>
                    <a:gd name="T43" fmla="*/ 251 h 275"/>
                    <a:gd name="T44" fmla="*/ 19 w 77"/>
                    <a:gd name="T45" fmla="*/ 246 h 275"/>
                    <a:gd name="T46" fmla="*/ 22 w 77"/>
                    <a:gd name="T47" fmla="*/ 242 h 275"/>
                    <a:gd name="T48" fmla="*/ 24 w 77"/>
                    <a:gd name="T49" fmla="*/ 246 h 275"/>
                    <a:gd name="T50" fmla="*/ 25 w 77"/>
                    <a:gd name="T51" fmla="*/ 246 h 275"/>
                    <a:gd name="T52" fmla="*/ 28 w 77"/>
                    <a:gd name="T53" fmla="*/ 234 h 275"/>
                    <a:gd name="T54" fmla="*/ 30 w 77"/>
                    <a:gd name="T55" fmla="*/ 182 h 275"/>
                    <a:gd name="T56" fmla="*/ 33 w 77"/>
                    <a:gd name="T57" fmla="*/ 182 h 275"/>
                    <a:gd name="T58" fmla="*/ 44 w 77"/>
                    <a:gd name="T59" fmla="*/ 228 h 275"/>
                    <a:gd name="T60" fmla="*/ 44 w 77"/>
                    <a:gd name="T61" fmla="*/ 257 h 275"/>
                    <a:gd name="T62" fmla="*/ 49 w 77"/>
                    <a:gd name="T63" fmla="*/ 271 h 275"/>
                    <a:gd name="T64" fmla="*/ 53 w 77"/>
                    <a:gd name="T65" fmla="*/ 274 h 275"/>
                    <a:gd name="T66" fmla="*/ 55 w 77"/>
                    <a:gd name="T67" fmla="*/ 266 h 275"/>
                    <a:gd name="T68" fmla="*/ 52 w 77"/>
                    <a:gd name="T69" fmla="*/ 258 h 275"/>
                    <a:gd name="T70" fmla="*/ 49 w 77"/>
                    <a:gd name="T71" fmla="*/ 240 h 275"/>
                    <a:gd name="T72" fmla="*/ 48 w 77"/>
                    <a:gd name="T73" fmla="*/ 175 h 275"/>
                    <a:gd name="T74" fmla="*/ 45 w 77"/>
                    <a:gd name="T75" fmla="*/ 110 h 275"/>
                    <a:gd name="T76" fmla="*/ 52 w 77"/>
                    <a:gd name="T77" fmla="*/ 105 h 275"/>
                    <a:gd name="T78" fmla="*/ 52 w 77"/>
                    <a:gd name="T79" fmla="*/ 95 h 275"/>
                    <a:gd name="T80" fmla="*/ 52 w 77"/>
                    <a:gd name="T81" fmla="*/ 78 h 275"/>
                    <a:gd name="T82" fmla="*/ 60 w 77"/>
                    <a:gd name="T83" fmla="*/ 83 h 275"/>
                    <a:gd name="T84" fmla="*/ 52 w 77"/>
                    <a:gd name="T85" fmla="*/ 93 h 275"/>
                    <a:gd name="T86" fmla="*/ 52 w 77"/>
                    <a:gd name="T87" fmla="*/ 103 h 275"/>
                    <a:gd name="T88" fmla="*/ 60 w 77"/>
                    <a:gd name="T89" fmla="*/ 97 h 275"/>
                    <a:gd name="T90" fmla="*/ 64 w 77"/>
                    <a:gd name="T91" fmla="*/ 90 h 275"/>
                    <a:gd name="T92" fmla="*/ 68 w 77"/>
                    <a:gd name="T93" fmla="*/ 92 h 275"/>
                    <a:gd name="T94" fmla="*/ 76 w 77"/>
                    <a:gd name="T95" fmla="*/ 81 h 275"/>
                    <a:gd name="T96" fmla="*/ 76 w 77"/>
                    <a:gd name="T97" fmla="*/ 78 h 275"/>
                    <a:gd name="T98" fmla="*/ 72 w 77"/>
                    <a:gd name="T99" fmla="*/ 76 h 275"/>
                    <a:gd name="T100" fmla="*/ 62 w 77"/>
                    <a:gd name="T101" fmla="*/ 64 h 275"/>
                    <a:gd name="T102" fmla="*/ 52 w 77"/>
                    <a:gd name="T103" fmla="*/ 53 h 275"/>
                    <a:gd name="T104" fmla="*/ 39 w 77"/>
                    <a:gd name="T105" fmla="*/ 41 h 275"/>
                    <a:gd name="T106" fmla="*/ 30 w 77"/>
                    <a:gd name="T107" fmla="*/ 37 h 275"/>
                    <a:gd name="T108" fmla="*/ 30 w 77"/>
                    <a:gd name="T109" fmla="*/ 29 h 275"/>
                    <a:gd name="T110" fmla="*/ 33 w 77"/>
                    <a:gd name="T111" fmla="*/ 24 h 275"/>
                    <a:gd name="T112" fmla="*/ 33 w 77"/>
                    <a:gd name="T113" fmla="*/ 14 h 275"/>
                    <a:gd name="T114" fmla="*/ 36 w 77"/>
                    <a:gd name="T115" fmla="*/ 11 h 275"/>
                    <a:gd name="T116" fmla="*/ 30 w 77"/>
                    <a:gd name="T117" fmla="*/ 3 h 2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7"/>
                    <a:gd name="T178" fmla="*/ 0 h 275"/>
                    <a:gd name="T179" fmla="*/ 77 w 77"/>
                    <a:gd name="T180" fmla="*/ 275 h 2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7" h="275">
                      <a:moveTo>
                        <a:pt x="30" y="3"/>
                      </a:moveTo>
                      <a:lnTo>
                        <a:pt x="14" y="0"/>
                      </a:lnTo>
                      <a:lnTo>
                        <a:pt x="9" y="7"/>
                      </a:lnTo>
                      <a:lnTo>
                        <a:pt x="6" y="4"/>
                      </a:lnTo>
                      <a:lnTo>
                        <a:pt x="2" y="16"/>
                      </a:lnTo>
                      <a:lnTo>
                        <a:pt x="10" y="24"/>
                      </a:lnTo>
                      <a:lnTo>
                        <a:pt x="11" y="30"/>
                      </a:lnTo>
                      <a:lnTo>
                        <a:pt x="13" y="31"/>
                      </a:lnTo>
                      <a:lnTo>
                        <a:pt x="14" y="37"/>
                      </a:lnTo>
                      <a:lnTo>
                        <a:pt x="21" y="38"/>
                      </a:lnTo>
                      <a:lnTo>
                        <a:pt x="21" y="40"/>
                      </a:lnTo>
                      <a:lnTo>
                        <a:pt x="10" y="49"/>
                      </a:lnTo>
                      <a:lnTo>
                        <a:pt x="2" y="88"/>
                      </a:lnTo>
                      <a:lnTo>
                        <a:pt x="9" y="98"/>
                      </a:lnTo>
                      <a:lnTo>
                        <a:pt x="9" y="171"/>
                      </a:lnTo>
                      <a:lnTo>
                        <a:pt x="16" y="173"/>
                      </a:lnTo>
                      <a:lnTo>
                        <a:pt x="18" y="185"/>
                      </a:lnTo>
                      <a:lnTo>
                        <a:pt x="22" y="216"/>
                      </a:lnTo>
                      <a:lnTo>
                        <a:pt x="22" y="232"/>
                      </a:lnTo>
                      <a:lnTo>
                        <a:pt x="9" y="242"/>
                      </a:lnTo>
                      <a:lnTo>
                        <a:pt x="0" y="247"/>
                      </a:lnTo>
                      <a:lnTo>
                        <a:pt x="0" y="251"/>
                      </a:lnTo>
                      <a:lnTo>
                        <a:pt x="19" y="246"/>
                      </a:lnTo>
                      <a:lnTo>
                        <a:pt x="22" y="242"/>
                      </a:lnTo>
                      <a:lnTo>
                        <a:pt x="24" y="246"/>
                      </a:lnTo>
                      <a:lnTo>
                        <a:pt x="25" y="246"/>
                      </a:lnTo>
                      <a:lnTo>
                        <a:pt x="28" y="234"/>
                      </a:lnTo>
                      <a:lnTo>
                        <a:pt x="30" y="182"/>
                      </a:lnTo>
                      <a:lnTo>
                        <a:pt x="33" y="182"/>
                      </a:lnTo>
                      <a:lnTo>
                        <a:pt x="44" y="228"/>
                      </a:lnTo>
                      <a:lnTo>
                        <a:pt x="44" y="257"/>
                      </a:lnTo>
                      <a:lnTo>
                        <a:pt x="49" y="271"/>
                      </a:lnTo>
                      <a:lnTo>
                        <a:pt x="53" y="274"/>
                      </a:lnTo>
                      <a:lnTo>
                        <a:pt x="55" y="266"/>
                      </a:lnTo>
                      <a:lnTo>
                        <a:pt x="52" y="258"/>
                      </a:lnTo>
                      <a:lnTo>
                        <a:pt x="49" y="240"/>
                      </a:lnTo>
                      <a:lnTo>
                        <a:pt x="48" y="175"/>
                      </a:lnTo>
                      <a:lnTo>
                        <a:pt x="45" y="110"/>
                      </a:lnTo>
                      <a:lnTo>
                        <a:pt x="52" y="105"/>
                      </a:lnTo>
                      <a:lnTo>
                        <a:pt x="52" y="95"/>
                      </a:lnTo>
                      <a:lnTo>
                        <a:pt x="52" y="78"/>
                      </a:lnTo>
                      <a:lnTo>
                        <a:pt x="60" y="83"/>
                      </a:lnTo>
                      <a:lnTo>
                        <a:pt x="52" y="93"/>
                      </a:lnTo>
                      <a:lnTo>
                        <a:pt x="52" y="103"/>
                      </a:lnTo>
                      <a:lnTo>
                        <a:pt x="60" y="97"/>
                      </a:lnTo>
                      <a:lnTo>
                        <a:pt x="64" y="90"/>
                      </a:lnTo>
                      <a:lnTo>
                        <a:pt x="68" y="92"/>
                      </a:lnTo>
                      <a:lnTo>
                        <a:pt x="76" y="81"/>
                      </a:lnTo>
                      <a:lnTo>
                        <a:pt x="76" y="78"/>
                      </a:lnTo>
                      <a:lnTo>
                        <a:pt x="72" y="76"/>
                      </a:lnTo>
                      <a:lnTo>
                        <a:pt x="62" y="64"/>
                      </a:lnTo>
                      <a:lnTo>
                        <a:pt x="52" y="53"/>
                      </a:lnTo>
                      <a:lnTo>
                        <a:pt x="39" y="41"/>
                      </a:lnTo>
                      <a:lnTo>
                        <a:pt x="30" y="37"/>
                      </a:lnTo>
                      <a:lnTo>
                        <a:pt x="30" y="29"/>
                      </a:lnTo>
                      <a:lnTo>
                        <a:pt x="33" y="24"/>
                      </a:lnTo>
                      <a:lnTo>
                        <a:pt x="33" y="14"/>
                      </a:lnTo>
                      <a:lnTo>
                        <a:pt x="36" y="11"/>
                      </a:lnTo>
                      <a:lnTo>
                        <a:pt x="30"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23" name="Freeform 12"/>
                <p:cNvSpPr>
                  <a:spLocks/>
                </p:cNvSpPr>
                <p:nvPr/>
              </p:nvSpPr>
              <p:spPr bwMode="auto">
                <a:xfrm>
                  <a:off x="3758" y="1963"/>
                  <a:ext cx="54" cy="264"/>
                </a:xfrm>
                <a:custGeom>
                  <a:avLst/>
                  <a:gdLst>
                    <a:gd name="T0" fmla="*/ 41 w 54"/>
                    <a:gd name="T1" fmla="*/ 5 h 264"/>
                    <a:gd name="T2" fmla="*/ 41 w 54"/>
                    <a:gd name="T3" fmla="*/ 12 h 264"/>
                    <a:gd name="T4" fmla="*/ 40 w 54"/>
                    <a:gd name="T5" fmla="*/ 14 h 264"/>
                    <a:gd name="T6" fmla="*/ 43 w 54"/>
                    <a:gd name="T7" fmla="*/ 19 h 264"/>
                    <a:gd name="T8" fmla="*/ 41 w 54"/>
                    <a:gd name="T9" fmla="*/ 20 h 264"/>
                    <a:gd name="T10" fmla="*/ 41 w 54"/>
                    <a:gd name="T11" fmla="*/ 22 h 264"/>
                    <a:gd name="T12" fmla="*/ 40 w 54"/>
                    <a:gd name="T13" fmla="*/ 30 h 264"/>
                    <a:gd name="T14" fmla="*/ 49 w 54"/>
                    <a:gd name="T15" fmla="*/ 38 h 264"/>
                    <a:gd name="T16" fmla="*/ 53 w 54"/>
                    <a:gd name="T17" fmla="*/ 92 h 264"/>
                    <a:gd name="T18" fmla="*/ 48 w 54"/>
                    <a:gd name="T19" fmla="*/ 102 h 264"/>
                    <a:gd name="T20" fmla="*/ 50 w 54"/>
                    <a:gd name="T21" fmla="*/ 131 h 264"/>
                    <a:gd name="T22" fmla="*/ 47 w 54"/>
                    <a:gd name="T23" fmla="*/ 135 h 264"/>
                    <a:gd name="T24" fmla="*/ 44 w 54"/>
                    <a:gd name="T25" fmla="*/ 181 h 264"/>
                    <a:gd name="T26" fmla="*/ 42 w 54"/>
                    <a:gd name="T27" fmla="*/ 228 h 264"/>
                    <a:gd name="T28" fmla="*/ 43 w 54"/>
                    <a:gd name="T29" fmla="*/ 230 h 264"/>
                    <a:gd name="T30" fmla="*/ 53 w 54"/>
                    <a:gd name="T31" fmla="*/ 239 h 264"/>
                    <a:gd name="T32" fmla="*/ 51 w 54"/>
                    <a:gd name="T33" fmla="*/ 241 h 264"/>
                    <a:gd name="T34" fmla="*/ 48 w 54"/>
                    <a:gd name="T35" fmla="*/ 242 h 264"/>
                    <a:gd name="T36" fmla="*/ 43 w 54"/>
                    <a:gd name="T37" fmla="*/ 241 h 264"/>
                    <a:gd name="T38" fmla="*/ 36 w 54"/>
                    <a:gd name="T39" fmla="*/ 237 h 264"/>
                    <a:gd name="T40" fmla="*/ 32 w 54"/>
                    <a:gd name="T41" fmla="*/ 235 h 264"/>
                    <a:gd name="T42" fmla="*/ 32 w 54"/>
                    <a:gd name="T43" fmla="*/ 244 h 264"/>
                    <a:gd name="T44" fmla="*/ 30 w 54"/>
                    <a:gd name="T45" fmla="*/ 244 h 264"/>
                    <a:gd name="T46" fmla="*/ 34 w 54"/>
                    <a:gd name="T47" fmla="*/ 250 h 264"/>
                    <a:gd name="T48" fmla="*/ 32 w 54"/>
                    <a:gd name="T49" fmla="*/ 261 h 264"/>
                    <a:gd name="T50" fmla="*/ 29 w 54"/>
                    <a:gd name="T51" fmla="*/ 263 h 264"/>
                    <a:gd name="T52" fmla="*/ 23 w 54"/>
                    <a:gd name="T53" fmla="*/ 254 h 264"/>
                    <a:gd name="T54" fmla="*/ 23 w 54"/>
                    <a:gd name="T55" fmla="*/ 247 h 264"/>
                    <a:gd name="T56" fmla="*/ 21 w 54"/>
                    <a:gd name="T57" fmla="*/ 246 h 264"/>
                    <a:gd name="T58" fmla="*/ 19 w 54"/>
                    <a:gd name="T59" fmla="*/ 186 h 264"/>
                    <a:gd name="T60" fmla="*/ 21 w 54"/>
                    <a:gd name="T61" fmla="*/ 181 h 264"/>
                    <a:gd name="T62" fmla="*/ 15 w 54"/>
                    <a:gd name="T63" fmla="*/ 140 h 264"/>
                    <a:gd name="T64" fmla="*/ 10 w 54"/>
                    <a:gd name="T65" fmla="*/ 139 h 264"/>
                    <a:gd name="T66" fmla="*/ 10 w 54"/>
                    <a:gd name="T67" fmla="*/ 97 h 264"/>
                    <a:gd name="T68" fmla="*/ 0 w 54"/>
                    <a:gd name="T69" fmla="*/ 92 h 264"/>
                    <a:gd name="T70" fmla="*/ 3 w 54"/>
                    <a:gd name="T71" fmla="*/ 47 h 264"/>
                    <a:gd name="T72" fmla="*/ 19 w 54"/>
                    <a:gd name="T73" fmla="*/ 35 h 264"/>
                    <a:gd name="T74" fmla="*/ 23 w 54"/>
                    <a:gd name="T75" fmla="*/ 30 h 264"/>
                    <a:gd name="T76" fmla="*/ 23 w 54"/>
                    <a:gd name="T77" fmla="*/ 26 h 264"/>
                    <a:gd name="T78" fmla="*/ 22 w 54"/>
                    <a:gd name="T79" fmla="*/ 23 h 264"/>
                    <a:gd name="T80" fmla="*/ 20 w 54"/>
                    <a:gd name="T81" fmla="*/ 21 h 264"/>
                    <a:gd name="T82" fmla="*/ 18 w 54"/>
                    <a:gd name="T83" fmla="*/ 17 h 264"/>
                    <a:gd name="T84" fmla="*/ 17 w 54"/>
                    <a:gd name="T85" fmla="*/ 15 h 264"/>
                    <a:gd name="T86" fmla="*/ 17 w 54"/>
                    <a:gd name="T87" fmla="*/ 12 h 264"/>
                    <a:gd name="T88" fmla="*/ 18 w 54"/>
                    <a:gd name="T89" fmla="*/ 8 h 264"/>
                    <a:gd name="T90" fmla="*/ 21 w 54"/>
                    <a:gd name="T91" fmla="*/ 4 h 264"/>
                    <a:gd name="T92" fmla="*/ 23 w 54"/>
                    <a:gd name="T93" fmla="*/ 1 h 264"/>
                    <a:gd name="T94" fmla="*/ 27 w 54"/>
                    <a:gd name="T95" fmla="*/ 0 h 264"/>
                    <a:gd name="T96" fmla="*/ 30 w 54"/>
                    <a:gd name="T97" fmla="*/ 0 h 264"/>
                    <a:gd name="T98" fmla="*/ 34 w 54"/>
                    <a:gd name="T99" fmla="*/ 0 h 264"/>
                    <a:gd name="T100" fmla="*/ 36 w 54"/>
                    <a:gd name="T101" fmla="*/ 1 h 264"/>
                    <a:gd name="T102" fmla="*/ 41 w 54"/>
                    <a:gd name="T103" fmla="*/ 5 h 2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264"/>
                    <a:gd name="T158" fmla="*/ 54 w 54"/>
                    <a:gd name="T159" fmla="*/ 264 h 2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264">
                      <a:moveTo>
                        <a:pt x="41" y="5"/>
                      </a:moveTo>
                      <a:lnTo>
                        <a:pt x="41" y="12"/>
                      </a:lnTo>
                      <a:lnTo>
                        <a:pt x="40" y="14"/>
                      </a:lnTo>
                      <a:lnTo>
                        <a:pt x="43" y="19"/>
                      </a:lnTo>
                      <a:lnTo>
                        <a:pt x="41" y="20"/>
                      </a:lnTo>
                      <a:lnTo>
                        <a:pt x="41" y="22"/>
                      </a:lnTo>
                      <a:lnTo>
                        <a:pt x="40" y="30"/>
                      </a:lnTo>
                      <a:lnTo>
                        <a:pt x="49" y="38"/>
                      </a:lnTo>
                      <a:lnTo>
                        <a:pt x="53" y="92"/>
                      </a:lnTo>
                      <a:lnTo>
                        <a:pt x="48" y="102"/>
                      </a:lnTo>
                      <a:lnTo>
                        <a:pt x="50" y="131"/>
                      </a:lnTo>
                      <a:lnTo>
                        <a:pt x="47" y="135"/>
                      </a:lnTo>
                      <a:lnTo>
                        <a:pt x="44" y="181"/>
                      </a:lnTo>
                      <a:lnTo>
                        <a:pt x="42" y="228"/>
                      </a:lnTo>
                      <a:lnTo>
                        <a:pt x="43" y="230"/>
                      </a:lnTo>
                      <a:lnTo>
                        <a:pt x="53" y="239"/>
                      </a:lnTo>
                      <a:lnTo>
                        <a:pt x="51" y="241"/>
                      </a:lnTo>
                      <a:lnTo>
                        <a:pt x="48" y="242"/>
                      </a:lnTo>
                      <a:lnTo>
                        <a:pt x="43" y="241"/>
                      </a:lnTo>
                      <a:lnTo>
                        <a:pt x="36" y="237"/>
                      </a:lnTo>
                      <a:lnTo>
                        <a:pt x="32" y="235"/>
                      </a:lnTo>
                      <a:lnTo>
                        <a:pt x="32" y="244"/>
                      </a:lnTo>
                      <a:lnTo>
                        <a:pt x="30" y="244"/>
                      </a:lnTo>
                      <a:lnTo>
                        <a:pt x="34" y="250"/>
                      </a:lnTo>
                      <a:lnTo>
                        <a:pt x="32" y="261"/>
                      </a:lnTo>
                      <a:lnTo>
                        <a:pt x="29" y="263"/>
                      </a:lnTo>
                      <a:lnTo>
                        <a:pt x="23" y="254"/>
                      </a:lnTo>
                      <a:lnTo>
                        <a:pt x="23" y="247"/>
                      </a:lnTo>
                      <a:lnTo>
                        <a:pt x="21" y="246"/>
                      </a:lnTo>
                      <a:lnTo>
                        <a:pt x="19" y="186"/>
                      </a:lnTo>
                      <a:lnTo>
                        <a:pt x="21" y="181"/>
                      </a:lnTo>
                      <a:lnTo>
                        <a:pt x="15" y="140"/>
                      </a:lnTo>
                      <a:lnTo>
                        <a:pt x="10" y="139"/>
                      </a:lnTo>
                      <a:lnTo>
                        <a:pt x="10" y="97"/>
                      </a:lnTo>
                      <a:lnTo>
                        <a:pt x="0" y="92"/>
                      </a:lnTo>
                      <a:lnTo>
                        <a:pt x="3" y="47"/>
                      </a:lnTo>
                      <a:lnTo>
                        <a:pt x="19" y="35"/>
                      </a:lnTo>
                      <a:lnTo>
                        <a:pt x="23" y="30"/>
                      </a:lnTo>
                      <a:lnTo>
                        <a:pt x="23" y="26"/>
                      </a:lnTo>
                      <a:lnTo>
                        <a:pt x="22" y="23"/>
                      </a:lnTo>
                      <a:lnTo>
                        <a:pt x="20" y="21"/>
                      </a:lnTo>
                      <a:lnTo>
                        <a:pt x="18" y="17"/>
                      </a:lnTo>
                      <a:lnTo>
                        <a:pt x="17" y="15"/>
                      </a:lnTo>
                      <a:lnTo>
                        <a:pt x="17" y="12"/>
                      </a:lnTo>
                      <a:lnTo>
                        <a:pt x="18" y="8"/>
                      </a:lnTo>
                      <a:lnTo>
                        <a:pt x="21" y="4"/>
                      </a:lnTo>
                      <a:lnTo>
                        <a:pt x="23" y="1"/>
                      </a:lnTo>
                      <a:lnTo>
                        <a:pt x="27" y="0"/>
                      </a:lnTo>
                      <a:lnTo>
                        <a:pt x="30" y="0"/>
                      </a:lnTo>
                      <a:lnTo>
                        <a:pt x="34" y="0"/>
                      </a:lnTo>
                      <a:lnTo>
                        <a:pt x="36" y="1"/>
                      </a:lnTo>
                      <a:lnTo>
                        <a:pt x="41" y="5"/>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32817" name="Freeform 13"/>
              <p:cNvSpPr>
                <a:spLocks/>
              </p:cNvSpPr>
              <p:nvPr/>
            </p:nvSpPr>
            <p:spPr bwMode="auto">
              <a:xfrm>
                <a:off x="4322" y="1981"/>
                <a:ext cx="68" cy="241"/>
              </a:xfrm>
              <a:custGeom>
                <a:avLst/>
                <a:gdLst>
                  <a:gd name="T0" fmla="*/ 40 w 68"/>
                  <a:gd name="T1" fmla="*/ 3 h 241"/>
                  <a:gd name="T2" fmla="*/ 54 w 68"/>
                  <a:gd name="T3" fmla="*/ 0 h 241"/>
                  <a:gd name="T4" fmla="*/ 59 w 68"/>
                  <a:gd name="T5" fmla="*/ 6 h 241"/>
                  <a:gd name="T6" fmla="*/ 61 w 68"/>
                  <a:gd name="T7" fmla="*/ 4 h 241"/>
                  <a:gd name="T8" fmla="*/ 65 w 68"/>
                  <a:gd name="T9" fmla="*/ 15 h 241"/>
                  <a:gd name="T10" fmla="*/ 57 w 68"/>
                  <a:gd name="T11" fmla="*/ 21 h 241"/>
                  <a:gd name="T12" fmla="*/ 57 w 68"/>
                  <a:gd name="T13" fmla="*/ 26 h 241"/>
                  <a:gd name="T14" fmla="*/ 55 w 68"/>
                  <a:gd name="T15" fmla="*/ 27 h 241"/>
                  <a:gd name="T16" fmla="*/ 54 w 68"/>
                  <a:gd name="T17" fmla="*/ 33 h 241"/>
                  <a:gd name="T18" fmla="*/ 48 w 68"/>
                  <a:gd name="T19" fmla="*/ 34 h 241"/>
                  <a:gd name="T20" fmla="*/ 48 w 68"/>
                  <a:gd name="T21" fmla="*/ 36 h 241"/>
                  <a:gd name="T22" fmla="*/ 57 w 68"/>
                  <a:gd name="T23" fmla="*/ 43 h 241"/>
                  <a:gd name="T24" fmla="*/ 65 w 68"/>
                  <a:gd name="T25" fmla="*/ 77 h 241"/>
                  <a:gd name="T26" fmla="*/ 59 w 68"/>
                  <a:gd name="T27" fmla="*/ 86 h 241"/>
                  <a:gd name="T28" fmla="*/ 59 w 68"/>
                  <a:gd name="T29" fmla="*/ 149 h 241"/>
                  <a:gd name="T30" fmla="*/ 52 w 68"/>
                  <a:gd name="T31" fmla="*/ 152 h 241"/>
                  <a:gd name="T32" fmla="*/ 51 w 68"/>
                  <a:gd name="T33" fmla="*/ 162 h 241"/>
                  <a:gd name="T34" fmla="*/ 48 w 68"/>
                  <a:gd name="T35" fmla="*/ 189 h 241"/>
                  <a:gd name="T36" fmla="*/ 48 w 68"/>
                  <a:gd name="T37" fmla="*/ 203 h 241"/>
                  <a:gd name="T38" fmla="*/ 59 w 68"/>
                  <a:gd name="T39" fmla="*/ 212 h 241"/>
                  <a:gd name="T40" fmla="*/ 67 w 68"/>
                  <a:gd name="T41" fmla="*/ 216 h 241"/>
                  <a:gd name="T42" fmla="*/ 67 w 68"/>
                  <a:gd name="T43" fmla="*/ 219 h 241"/>
                  <a:gd name="T44" fmla="*/ 50 w 68"/>
                  <a:gd name="T45" fmla="*/ 215 h 241"/>
                  <a:gd name="T46" fmla="*/ 48 w 68"/>
                  <a:gd name="T47" fmla="*/ 212 h 241"/>
                  <a:gd name="T48" fmla="*/ 46 w 68"/>
                  <a:gd name="T49" fmla="*/ 215 h 241"/>
                  <a:gd name="T50" fmla="*/ 45 w 68"/>
                  <a:gd name="T51" fmla="*/ 215 h 241"/>
                  <a:gd name="T52" fmla="*/ 43 w 68"/>
                  <a:gd name="T53" fmla="*/ 205 h 241"/>
                  <a:gd name="T54" fmla="*/ 40 w 68"/>
                  <a:gd name="T55" fmla="*/ 159 h 241"/>
                  <a:gd name="T56" fmla="*/ 37 w 68"/>
                  <a:gd name="T57" fmla="*/ 159 h 241"/>
                  <a:gd name="T58" fmla="*/ 28 w 68"/>
                  <a:gd name="T59" fmla="*/ 199 h 241"/>
                  <a:gd name="T60" fmla="*/ 28 w 68"/>
                  <a:gd name="T61" fmla="*/ 225 h 241"/>
                  <a:gd name="T62" fmla="*/ 24 w 68"/>
                  <a:gd name="T63" fmla="*/ 237 h 241"/>
                  <a:gd name="T64" fmla="*/ 20 w 68"/>
                  <a:gd name="T65" fmla="*/ 240 h 241"/>
                  <a:gd name="T66" fmla="*/ 18 w 68"/>
                  <a:gd name="T67" fmla="*/ 233 h 241"/>
                  <a:gd name="T68" fmla="*/ 21 w 68"/>
                  <a:gd name="T69" fmla="*/ 226 h 241"/>
                  <a:gd name="T70" fmla="*/ 24 w 68"/>
                  <a:gd name="T71" fmla="*/ 210 h 241"/>
                  <a:gd name="T72" fmla="*/ 24 w 68"/>
                  <a:gd name="T73" fmla="*/ 152 h 241"/>
                  <a:gd name="T74" fmla="*/ 28 w 68"/>
                  <a:gd name="T75" fmla="*/ 97 h 241"/>
                  <a:gd name="T76" fmla="*/ 22 w 68"/>
                  <a:gd name="T77" fmla="*/ 92 h 241"/>
                  <a:gd name="T78" fmla="*/ 22 w 68"/>
                  <a:gd name="T79" fmla="*/ 83 h 241"/>
                  <a:gd name="T80" fmla="*/ 22 w 68"/>
                  <a:gd name="T81" fmla="*/ 68 h 241"/>
                  <a:gd name="T82" fmla="*/ 14 w 68"/>
                  <a:gd name="T83" fmla="*/ 73 h 241"/>
                  <a:gd name="T84" fmla="*/ 21 w 68"/>
                  <a:gd name="T85" fmla="*/ 81 h 241"/>
                  <a:gd name="T86" fmla="*/ 21 w 68"/>
                  <a:gd name="T87" fmla="*/ 90 h 241"/>
                  <a:gd name="T88" fmla="*/ 14 w 68"/>
                  <a:gd name="T89" fmla="*/ 85 h 241"/>
                  <a:gd name="T90" fmla="*/ 11 w 68"/>
                  <a:gd name="T91" fmla="*/ 79 h 241"/>
                  <a:gd name="T92" fmla="*/ 7 w 68"/>
                  <a:gd name="T93" fmla="*/ 81 h 241"/>
                  <a:gd name="T94" fmla="*/ 0 w 68"/>
                  <a:gd name="T95" fmla="*/ 72 h 241"/>
                  <a:gd name="T96" fmla="*/ 0 w 68"/>
                  <a:gd name="T97" fmla="*/ 68 h 241"/>
                  <a:gd name="T98" fmla="*/ 4 w 68"/>
                  <a:gd name="T99" fmla="*/ 67 h 241"/>
                  <a:gd name="T100" fmla="*/ 12 w 68"/>
                  <a:gd name="T101" fmla="*/ 56 h 241"/>
                  <a:gd name="T102" fmla="*/ 21 w 68"/>
                  <a:gd name="T103" fmla="*/ 47 h 241"/>
                  <a:gd name="T104" fmla="*/ 32 w 68"/>
                  <a:gd name="T105" fmla="*/ 37 h 241"/>
                  <a:gd name="T106" fmla="*/ 40 w 68"/>
                  <a:gd name="T107" fmla="*/ 33 h 241"/>
                  <a:gd name="T108" fmla="*/ 40 w 68"/>
                  <a:gd name="T109" fmla="*/ 25 h 241"/>
                  <a:gd name="T110" fmla="*/ 37 w 68"/>
                  <a:gd name="T111" fmla="*/ 21 h 241"/>
                  <a:gd name="T112" fmla="*/ 37 w 68"/>
                  <a:gd name="T113" fmla="*/ 12 h 241"/>
                  <a:gd name="T114" fmla="*/ 35 w 68"/>
                  <a:gd name="T115" fmla="*/ 10 h 241"/>
                  <a:gd name="T116" fmla="*/ 40 w 68"/>
                  <a:gd name="T117" fmla="*/ 3 h 2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241"/>
                  <a:gd name="T179" fmla="*/ 68 w 68"/>
                  <a:gd name="T180" fmla="*/ 241 h 2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241">
                    <a:moveTo>
                      <a:pt x="40" y="3"/>
                    </a:moveTo>
                    <a:lnTo>
                      <a:pt x="54" y="0"/>
                    </a:lnTo>
                    <a:lnTo>
                      <a:pt x="59" y="6"/>
                    </a:lnTo>
                    <a:lnTo>
                      <a:pt x="61" y="4"/>
                    </a:lnTo>
                    <a:lnTo>
                      <a:pt x="65" y="15"/>
                    </a:lnTo>
                    <a:lnTo>
                      <a:pt x="57" y="21"/>
                    </a:lnTo>
                    <a:lnTo>
                      <a:pt x="57" y="26"/>
                    </a:lnTo>
                    <a:lnTo>
                      <a:pt x="55" y="27"/>
                    </a:lnTo>
                    <a:lnTo>
                      <a:pt x="54" y="33"/>
                    </a:lnTo>
                    <a:lnTo>
                      <a:pt x="48" y="34"/>
                    </a:lnTo>
                    <a:lnTo>
                      <a:pt x="48" y="36"/>
                    </a:lnTo>
                    <a:lnTo>
                      <a:pt x="57" y="43"/>
                    </a:lnTo>
                    <a:lnTo>
                      <a:pt x="65" y="77"/>
                    </a:lnTo>
                    <a:lnTo>
                      <a:pt x="59" y="86"/>
                    </a:lnTo>
                    <a:lnTo>
                      <a:pt x="59" y="149"/>
                    </a:lnTo>
                    <a:lnTo>
                      <a:pt x="52" y="152"/>
                    </a:lnTo>
                    <a:lnTo>
                      <a:pt x="51" y="162"/>
                    </a:lnTo>
                    <a:lnTo>
                      <a:pt x="48" y="189"/>
                    </a:lnTo>
                    <a:lnTo>
                      <a:pt x="48" y="203"/>
                    </a:lnTo>
                    <a:lnTo>
                      <a:pt x="59" y="212"/>
                    </a:lnTo>
                    <a:lnTo>
                      <a:pt x="67" y="216"/>
                    </a:lnTo>
                    <a:lnTo>
                      <a:pt x="67" y="219"/>
                    </a:lnTo>
                    <a:lnTo>
                      <a:pt x="50" y="215"/>
                    </a:lnTo>
                    <a:lnTo>
                      <a:pt x="48" y="212"/>
                    </a:lnTo>
                    <a:lnTo>
                      <a:pt x="46" y="215"/>
                    </a:lnTo>
                    <a:lnTo>
                      <a:pt x="45" y="215"/>
                    </a:lnTo>
                    <a:lnTo>
                      <a:pt x="43" y="205"/>
                    </a:lnTo>
                    <a:lnTo>
                      <a:pt x="40" y="159"/>
                    </a:lnTo>
                    <a:lnTo>
                      <a:pt x="37" y="159"/>
                    </a:lnTo>
                    <a:lnTo>
                      <a:pt x="28" y="199"/>
                    </a:lnTo>
                    <a:lnTo>
                      <a:pt x="28" y="225"/>
                    </a:lnTo>
                    <a:lnTo>
                      <a:pt x="24" y="237"/>
                    </a:lnTo>
                    <a:lnTo>
                      <a:pt x="20" y="240"/>
                    </a:lnTo>
                    <a:lnTo>
                      <a:pt x="18" y="233"/>
                    </a:lnTo>
                    <a:lnTo>
                      <a:pt x="21" y="226"/>
                    </a:lnTo>
                    <a:lnTo>
                      <a:pt x="24" y="210"/>
                    </a:lnTo>
                    <a:lnTo>
                      <a:pt x="24" y="152"/>
                    </a:lnTo>
                    <a:lnTo>
                      <a:pt x="28" y="97"/>
                    </a:lnTo>
                    <a:lnTo>
                      <a:pt x="22" y="92"/>
                    </a:lnTo>
                    <a:lnTo>
                      <a:pt x="22" y="83"/>
                    </a:lnTo>
                    <a:lnTo>
                      <a:pt x="22" y="68"/>
                    </a:lnTo>
                    <a:lnTo>
                      <a:pt x="14" y="73"/>
                    </a:lnTo>
                    <a:lnTo>
                      <a:pt x="21" y="81"/>
                    </a:lnTo>
                    <a:lnTo>
                      <a:pt x="21" y="90"/>
                    </a:lnTo>
                    <a:lnTo>
                      <a:pt x="14" y="85"/>
                    </a:lnTo>
                    <a:lnTo>
                      <a:pt x="11" y="79"/>
                    </a:lnTo>
                    <a:lnTo>
                      <a:pt x="7" y="81"/>
                    </a:lnTo>
                    <a:lnTo>
                      <a:pt x="0" y="72"/>
                    </a:lnTo>
                    <a:lnTo>
                      <a:pt x="0" y="68"/>
                    </a:lnTo>
                    <a:lnTo>
                      <a:pt x="4" y="67"/>
                    </a:lnTo>
                    <a:lnTo>
                      <a:pt x="12" y="56"/>
                    </a:lnTo>
                    <a:lnTo>
                      <a:pt x="21" y="47"/>
                    </a:lnTo>
                    <a:lnTo>
                      <a:pt x="32" y="37"/>
                    </a:lnTo>
                    <a:lnTo>
                      <a:pt x="40" y="33"/>
                    </a:lnTo>
                    <a:lnTo>
                      <a:pt x="40" y="25"/>
                    </a:lnTo>
                    <a:lnTo>
                      <a:pt x="37" y="21"/>
                    </a:lnTo>
                    <a:lnTo>
                      <a:pt x="37" y="12"/>
                    </a:lnTo>
                    <a:lnTo>
                      <a:pt x="35" y="10"/>
                    </a:lnTo>
                    <a:lnTo>
                      <a:pt x="40"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8" name="Freeform 14"/>
              <p:cNvSpPr>
                <a:spLocks/>
              </p:cNvSpPr>
              <p:nvPr/>
            </p:nvSpPr>
            <p:spPr bwMode="auto">
              <a:xfrm>
                <a:off x="4518" y="1925"/>
                <a:ext cx="38" cy="211"/>
              </a:xfrm>
              <a:custGeom>
                <a:avLst/>
                <a:gdLst>
                  <a:gd name="T0" fmla="*/ 24 w 38"/>
                  <a:gd name="T1" fmla="*/ 3 h 211"/>
                  <a:gd name="T2" fmla="*/ 16 w 38"/>
                  <a:gd name="T3" fmla="*/ 0 h 211"/>
                  <a:gd name="T4" fmla="*/ 8 w 38"/>
                  <a:gd name="T5" fmla="*/ 0 h 211"/>
                  <a:gd name="T6" fmla="*/ 2 w 38"/>
                  <a:gd name="T7" fmla="*/ 1 h 211"/>
                  <a:gd name="T8" fmla="*/ 0 w 38"/>
                  <a:gd name="T9" fmla="*/ 9 h 211"/>
                  <a:gd name="T10" fmla="*/ 0 w 38"/>
                  <a:gd name="T11" fmla="*/ 14 h 211"/>
                  <a:gd name="T12" fmla="*/ 4 w 38"/>
                  <a:gd name="T13" fmla="*/ 22 h 211"/>
                  <a:gd name="T14" fmla="*/ 6 w 38"/>
                  <a:gd name="T15" fmla="*/ 22 h 211"/>
                  <a:gd name="T16" fmla="*/ 2 w 38"/>
                  <a:gd name="T17" fmla="*/ 31 h 211"/>
                  <a:gd name="T18" fmla="*/ 0 w 38"/>
                  <a:gd name="T19" fmla="*/ 44 h 211"/>
                  <a:gd name="T20" fmla="*/ 0 w 38"/>
                  <a:gd name="T21" fmla="*/ 57 h 211"/>
                  <a:gd name="T22" fmla="*/ 0 w 38"/>
                  <a:gd name="T23" fmla="*/ 72 h 211"/>
                  <a:gd name="T24" fmla="*/ 2 w 38"/>
                  <a:gd name="T25" fmla="*/ 87 h 211"/>
                  <a:gd name="T26" fmla="*/ 7 w 38"/>
                  <a:gd name="T27" fmla="*/ 88 h 211"/>
                  <a:gd name="T28" fmla="*/ 7 w 38"/>
                  <a:gd name="T29" fmla="*/ 92 h 211"/>
                  <a:gd name="T30" fmla="*/ 10 w 38"/>
                  <a:gd name="T31" fmla="*/ 94 h 211"/>
                  <a:gd name="T32" fmla="*/ 10 w 38"/>
                  <a:gd name="T33" fmla="*/ 110 h 211"/>
                  <a:gd name="T34" fmla="*/ 12 w 38"/>
                  <a:gd name="T35" fmla="*/ 113 h 211"/>
                  <a:gd name="T36" fmla="*/ 12 w 38"/>
                  <a:gd name="T37" fmla="*/ 141 h 211"/>
                  <a:gd name="T38" fmla="*/ 12 w 38"/>
                  <a:gd name="T39" fmla="*/ 159 h 211"/>
                  <a:gd name="T40" fmla="*/ 8 w 38"/>
                  <a:gd name="T41" fmla="*/ 179 h 211"/>
                  <a:gd name="T42" fmla="*/ 7 w 38"/>
                  <a:gd name="T43" fmla="*/ 204 h 211"/>
                  <a:gd name="T44" fmla="*/ 11 w 38"/>
                  <a:gd name="T45" fmla="*/ 206 h 211"/>
                  <a:gd name="T46" fmla="*/ 11 w 38"/>
                  <a:gd name="T47" fmla="*/ 209 h 211"/>
                  <a:gd name="T48" fmla="*/ 17 w 38"/>
                  <a:gd name="T49" fmla="*/ 209 h 211"/>
                  <a:gd name="T50" fmla="*/ 18 w 38"/>
                  <a:gd name="T51" fmla="*/ 208 h 211"/>
                  <a:gd name="T52" fmla="*/ 21 w 38"/>
                  <a:gd name="T53" fmla="*/ 208 h 211"/>
                  <a:gd name="T54" fmla="*/ 21 w 38"/>
                  <a:gd name="T55" fmla="*/ 210 h 211"/>
                  <a:gd name="T56" fmla="*/ 25 w 38"/>
                  <a:gd name="T57" fmla="*/ 209 h 211"/>
                  <a:gd name="T58" fmla="*/ 35 w 38"/>
                  <a:gd name="T59" fmla="*/ 208 h 211"/>
                  <a:gd name="T60" fmla="*/ 35 w 38"/>
                  <a:gd name="T61" fmla="*/ 206 h 211"/>
                  <a:gd name="T62" fmla="*/ 26 w 38"/>
                  <a:gd name="T63" fmla="*/ 202 h 211"/>
                  <a:gd name="T64" fmla="*/ 26 w 38"/>
                  <a:gd name="T65" fmla="*/ 198 h 211"/>
                  <a:gd name="T66" fmla="*/ 34 w 38"/>
                  <a:gd name="T67" fmla="*/ 197 h 211"/>
                  <a:gd name="T68" fmla="*/ 34 w 38"/>
                  <a:gd name="T69" fmla="*/ 195 h 211"/>
                  <a:gd name="T70" fmla="*/ 29 w 38"/>
                  <a:gd name="T71" fmla="*/ 190 h 211"/>
                  <a:gd name="T72" fmla="*/ 29 w 38"/>
                  <a:gd name="T73" fmla="*/ 161 h 211"/>
                  <a:gd name="T74" fmla="*/ 30 w 38"/>
                  <a:gd name="T75" fmla="*/ 135 h 211"/>
                  <a:gd name="T76" fmla="*/ 30 w 38"/>
                  <a:gd name="T77" fmla="*/ 109 h 211"/>
                  <a:gd name="T78" fmla="*/ 30 w 38"/>
                  <a:gd name="T79" fmla="*/ 94 h 211"/>
                  <a:gd name="T80" fmla="*/ 30 w 38"/>
                  <a:gd name="T81" fmla="*/ 90 h 211"/>
                  <a:gd name="T82" fmla="*/ 30 w 38"/>
                  <a:gd name="T83" fmla="*/ 69 h 211"/>
                  <a:gd name="T84" fmla="*/ 37 w 38"/>
                  <a:gd name="T85" fmla="*/ 65 h 211"/>
                  <a:gd name="T86" fmla="*/ 37 w 38"/>
                  <a:gd name="T87" fmla="*/ 62 h 211"/>
                  <a:gd name="T88" fmla="*/ 23 w 38"/>
                  <a:gd name="T89" fmla="*/ 34 h 211"/>
                  <a:gd name="T90" fmla="*/ 16 w 38"/>
                  <a:gd name="T91" fmla="*/ 30 h 211"/>
                  <a:gd name="T92" fmla="*/ 17 w 38"/>
                  <a:gd name="T93" fmla="*/ 28 h 211"/>
                  <a:gd name="T94" fmla="*/ 21 w 38"/>
                  <a:gd name="T95" fmla="*/ 27 h 211"/>
                  <a:gd name="T96" fmla="*/ 21 w 38"/>
                  <a:gd name="T97" fmla="*/ 25 h 211"/>
                  <a:gd name="T98" fmla="*/ 23 w 38"/>
                  <a:gd name="T99" fmla="*/ 24 h 211"/>
                  <a:gd name="T100" fmla="*/ 23 w 38"/>
                  <a:gd name="T101" fmla="*/ 22 h 211"/>
                  <a:gd name="T102" fmla="*/ 24 w 38"/>
                  <a:gd name="T103" fmla="*/ 21 h 211"/>
                  <a:gd name="T104" fmla="*/ 23 w 38"/>
                  <a:gd name="T105" fmla="*/ 20 h 211"/>
                  <a:gd name="T106" fmla="*/ 24 w 38"/>
                  <a:gd name="T107" fmla="*/ 19 h 211"/>
                  <a:gd name="T108" fmla="*/ 21 w 38"/>
                  <a:gd name="T109" fmla="*/ 14 h 211"/>
                  <a:gd name="T110" fmla="*/ 23 w 38"/>
                  <a:gd name="T111" fmla="*/ 12 h 211"/>
                  <a:gd name="T112" fmla="*/ 21 w 38"/>
                  <a:gd name="T113" fmla="*/ 10 h 211"/>
                  <a:gd name="T114" fmla="*/ 24 w 38"/>
                  <a:gd name="T115" fmla="*/ 7 h 211"/>
                  <a:gd name="T116" fmla="*/ 24 w 38"/>
                  <a:gd name="T117" fmla="*/ 3 h 2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211"/>
                  <a:gd name="T179" fmla="*/ 38 w 38"/>
                  <a:gd name="T180" fmla="*/ 211 h 2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211">
                    <a:moveTo>
                      <a:pt x="24" y="3"/>
                    </a:moveTo>
                    <a:lnTo>
                      <a:pt x="16" y="0"/>
                    </a:lnTo>
                    <a:lnTo>
                      <a:pt x="8" y="0"/>
                    </a:lnTo>
                    <a:lnTo>
                      <a:pt x="2" y="1"/>
                    </a:lnTo>
                    <a:lnTo>
                      <a:pt x="0" y="9"/>
                    </a:lnTo>
                    <a:lnTo>
                      <a:pt x="0" y="14"/>
                    </a:lnTo>
                    <a:lnTo>
                      <a:pt x="4" y="22"/>
                    </a:lnTo>
                    <a:lnTo>
                      <a:pt x="6" y="22"/>
                    </a:lnTo>
                    <a:lnTo>
                      <a:pt x="2" y="31"/>
                    </a:lnTo>
                    <a:lnTo>
                      <a:pt x="0" y="44"/>
                    </a:lnTo>
                    <a:lnTo>
                      <a:pt x="0" y="57"/>
                    </a:lnTo>
                    <a:lnTo>
                      <a:pt x="0" y="72"/>
                    </a:lnTo>
                    <a:lnTo>
                      <a:pt x="2" y="87"/>
                    </a:lnTo>
                    <a:lnTo>
                      <a:pt x="7" y="88"/>
                    </a:lnTo>
                    <a:lnTo>
                      <a:pt x="7" y="92"/>
                    </a:lnTo>
                    <a:lnTo>
                      <a:pt x="10" y="94"/>
                    </a:lnTo>
                    <a:lnTo>
                      <a:pt x="10" y="110"/>
                    </a:lnTo>
                    <a:lnTo>
                      <a:pt x="12" y="113"/>
                    </a:lnTo>
                    <a:lnTo>
                      <a:pt x="12" y="141"/>
                    </a:lnTo>
                    <a:lnTo>
                      <a:pt x="12" y="159"/>
                    </a:lnTo>
                    <a:lnTo>
                      <a:pt x="8" y="179"/>
                    </a:lnTo>
                    <a:lnTo>
                      <a:pt x="7" y="204"/>
                    </a:lnTo>
                    <a:lnTo>
                      <a:pt x="11" y="206"/>
                    </a:lnTo>
                    <a:lnTo>
                      <a:pt x="11" y="209"/>
                    </a:lnTo>
                    <a:lnTo>
                      <a:pt x="17" y="209"/>
                    </a:lnTo>
                    <a:lnTo>
                      <a:pt x="18" y="208"/>
                    </a:lnTo>
                    <a:lnTo>
                      <a:pt x="21" y="208"/>
                    </a:lnTo>
                    <a:lnTo>
                      <a:pt x="21" y="210"/>
                    </a:lnTo>
                    <a:lnTo>
                      <a:pt x="25" y="209"/>
                    </a:lnTo>
                    <a:lnTo>
                      <a:pt x="35" y="208"/>
                    </a:lnTo>
                    <a:lnTo>
                      <a:pt x="35" y="206"/>
                    </a:lnTo>
                    <a:lnTo>
                      <a:pt x="26" y="202"/>
                    </a:lnTo>
                    <a:lnTo>
                      <a:pt x="26" y="198"/>
                    </a:lnTo>
                    <a:lnTo>
                      <a:pt x="34" y="197"/>
                    </a:lnTo>
                    <a:lnTo>
                      <a:pt x="34" y="195"/>
                    </a:lnTo>
                    <a:lnTo>
                      <a:pt x="29" y="190"/>
                    </a:lnTo>
                    <a:lnTo>
                      <a:pt x="29" y="161"/>
                    </a:lnTo>
                    <a:lnTo>
                      <a:pt x="30" y="135"/>
                    </a:lnTo>
                    <a:lnTo>
                      <a:pt x="30" y="109"/>
                    </a:lnTo>
                    <a:lnTo>
                      <a:pt x="30" y="94"/>
                    </a:lnTo>
                    <a:lnTo>
                      <a:pt x="30" y="90"/>
                    </a:lnTo>
                    <a:lnTo>
                      <a:pt x="30" y="69"/>
                    </a:lnTo>
                    <a:lnTo>
                      <a:pt x="37" y="65"/>
                    </a:lnTo>
                    <a:lnTo>
                      <a:pt x="37" y="62"/>
                    </a:lnTo>
                    <a:lnTo>
                      <a:pt x="23" y="34"/>
                    </a:lnTo>
                    <a:lnTo>
                      <a:pt x="16" y="30"/>
                    </a:lnTo>
                    <a:lnTo>
                      <a:pt x="17" y="28"/>
                    </a:lnTo>
                    <a:lnTo>
                      <a:pt x="21" y="27"/>
                    </a:lnTo>
                    <a:lnTo>
                      <a:pt x="21" y="25"/>
                    </a:lnTo>
                    <a:lnTo>
                      <a:pt x="23" y="24"/>
                    </a:lnTo>
                    <a:lnTo>
                      <a:pt x="23" y="22"/>
                    </a:lnTo>
                    <a:lnTo>
                      <a:pt x="24" y="21"/>
                    </a:lnTo>
                    <a:lnTo>
                      <a:pt x="23" y="20"/>
                    </a:lnTo>
                    <a:lnTo>
                      <a:pt x="24" y="19"/>
                    </a:lnTo>
                    <a:lnTo>
                      <a:pt x="21" y="14"/>
                    </a:lnTo>
                    <a:lnTo>
                      <a:pt x="23" y="12"/>
                    </a:lnTo>
                    <a:lnTo>
                      <a:pt x="21" y="10"/>
                    </a:lnTo>
                    <a:lnTo>
                      <a:pt x="24" y="7"/>
                    </a:lnTo>
                    <a:lnTo>
                      <a:pt x="24"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9" name="Freeform 15"/>
              <p:cNvSpPr>
                <a:spLocks/>
              </p:cNvSpPr>
              <p:nvPr/>
            </p:nvSpPr>
            <p:spPr bwMode="auto">
              <a:xfrm>
                <a:off x="3391" y="1923"/>
                <a:ext cx="51" cy="190"/>
              </a:xfrm>
              <a:custGeom>
                <a:avLst/>
                <a:gdLst>
                  <a:gd name="T0" fmla="*/ 30 w 51"/>
                  <a:gd name="T1" fmla="*/ 2 h 190"/>
                  <a:gd name="T2" fmla="*/ 41 w 51"/>
                  <a:gd name="T3" fmla="*/ 0 h 190"/>
                  <a:gd name="T4" fmla="*/ 45 w 51"/>
                  <a:gd name="T5" fmla="*/ 4 h 190"/>
                  <a:gd name="T6" fmla="*/ 46 w 51"/>
                  <a:gd name="T7" fmla="*/ 2 h 190"/>
                  <a:gd name="T8" fmla="*/ 49 w 51"/>
                  <a:gd name="T9" fmla="*/ 11 h 190"/>
                  <a:gd name="T10" fmla="*/ 43 w 51"/>
                  <a:gd name="T11" fmla="*/ 15 h 190"/>
                  <a:gd name="T12" fmla="*/ 43 w 51"/>
                  <a:gd name="T13" fmla="*/ 20 h 190"/>
                  <a:gd name="T14" fmla="*/ 41 w 51"/>
                  <a:gd name="T15" fmla="*/ 20 h 190"/>
                  <a:gd name="T16" fmla="*/ 41 w 51"/>
                  <a:gd name="T17" fmla="*/ 25 h 190"/>
                  <a:gd name="T18" fmla="*/ 36 w 51"/>
                  <a:gd name="T19" fmla="*/ 26 h 190"/>
                  <a:gd name="T20" fmla="*/ 36 w 51"/>
                  <a:gd name="T21" fmla="*/ 28 h 190"/>
                  <a:gd name="T22" fmla="*/ 43 w 51"/>
                  <a:gd name="T23" fmla="*/ 33 h 190"/>
                  <a:gd name="T24" fmla="*/ 49 w 51"/>
                  <a:gd name="T25" fmla="*/ 60 h 190"/>
                  <a:gd name="T26" fmla="*/ 45 w 51"/>
                  <a:gd name="T27" fmla="*/ 68 h 190"/>
                  <a:gd name="T28" fmla="*/ 45 w 51"/>
                  <a:gd name="T29" fmla="*/ 117 h 190"/>
                  <a:gd name="T30" fmla="*/ 39 w 51"/>
                  <a:gd name="T31" fmla="*/ 119 h 190"/>
                  <a:gd name="T32" fmla="*/ 38 w 51"/>
                  <a:gd name="T33" fmla="*/ 128 h 190"/>
                  <a:gd name="T34" fmla="*/ 36 w 51"/>
                  <a:gd name="T35" fmla="*/ 149 h 190"/>
                  <a:gd name="T36" fmla="*/ 36 w 51"/>
                  <a:gd name="T37" fmla="*/ 160 h 190"/>
                  <a:gd name="T38" fmla="*/ 45 w 51"/>
                  <a:gd name="T39" fmla="*/ 167 h 190"/>
                  <a:gd name="T40" fmla="*/ 50 w 51"/>
                  <a:gd name="T41" fmla="*/ 171 h 190"/>
                  <a:gd name="T42" fmla="*/ 50 w 51"/>
                  <a:gd name="T43" fmla="*/ 173 h 190"/>
                  <a:gd name="T44" fmla="*/ 37 w 51"/>
                  <a:gd name="T45" fmla="*/ 169 h 190"/>
                  <a:gd name="T46" fmla="*/ 36 w 51"/>
                  <a:gd name="T47" fmla="*/ 167 h 190"/>
                  <a:gd name="T48" fmla="*/ 34 w 51"/>
                  <a:gd name="T49" fmla="*/ 169 h 190"/>
                  <a:gd name="T50" fmla="*/ 34 w 51"/>
                  <a:gd name="T51" fmla="*/ 169 h 190"/>
                  <a:gd name="T52" fmla="*/ 32 w 51"/>
                  <a:gd name="T53" fmla="*/ 161 h 190"/>
                  <a:gd name="T54" fmla="*/ 30 w 51"/>
                  <a:gd name="T55" fmla="*/ 125 h 190"/>
                  <a:gd name="T56" fmla="*/ 28 w 51"/>
                  <a:gd name="T57" fmla="*/ 125 h 190"/>
                  <a:gd name="T58" fmla="*/ 20 w 51"/>
                  <a:gd name="T59" fmla="*/ 157 h 190"/>
                  <a:gd name="T60" fmla="*/ 20 w 51"/>
                  <a:gd name="T61" fmla="*/ 177 h 190"/>
                  <a:gd name="T62" fmla="*/ 17 w 51"/>
                  <a:gd name="T63" fmla="*/ 187 h 190"/>
                  <a:gd name="T64" fmla="*/ 15 w 51"/>
                  <a:gd name="T65" fmla="*/ 189 h 190"/>
                  <a:gd name="T66" fmla="*/ 14 w 51"/>
                  <a:gd name="T67" fmla="*/ 184 h 190"/>
                  <a:gd name="T68" fmla="*/ 16 w 51"/>
                  <a:gd name="T69" fmla="*/ 178 h 190"/>
                  <a:gd name="T70" fmla="*/ 17 w 51"/>
                  <a:gd name="T71" fmla="*/ 165 h 190"/>
                  <a:gd name="T72" fmla="*/ 17 w 51"/>
                  <a:gd name="T73" fmla="*/ 120 h 190"/>
                  <a:gd name="T74" fmla="*/ 20 w 51"/>
                  <a:gd name="T75" fmla="*/ 76 h 190"/>
                  <a:gd name="T76" fmla="*/ 16 w 51"/>
                  <a:gd name="T77" fmla="*/ 72 h 190"/>
                  <a:gd name="T78" fmla="*/ 16 w 51"/>
                  <a:gd name="T79" fmla="*/ 65 h 190"/>
                  <a:gd name="T80" fmla="*/ 16 w 51"/>
                  <a:gd name="T81" fmla="*/ 53 h 190"/>
                  <a:gd name="T82" fmla="*/ 10 w 51"/>
                  <a:gd name="T83" fmla="*/ 57 h 190"/>
                  <a:gd name="T84" fmla="*/ 16 w 51"/>
                  <a:gd name="T85" fmla="*/ 63 h 190"/>
                  <a:gd name="T86" fmla="*/ 16 w 51"/>
                  <a:gd name="T87" fmla="*/ 70 h 190"/>
                  <a:gd name="T88" fmla="*/ 10 w 51"/>
                  <a:gd name="T89" fmla="*/ 66 h 190"/>
                  <a:gd name="T90" fmla="*/ 8 w 51"/>
                  <a:gd name="T91" fmla="*/ 62 h 190"/>
                  <a:gd name="T92" fmla="*/ 4 w 51"/>
                  <a:gd name="T93" fmla="*/ 63 h 190"/>
                  <a:gd name="T94" fmla="*/ 0 w 51"/>
                  <a:gd name="T95" fmla="*/ 56 h 190"/>
                  <a:gd name="T96" fmla="*/ 0 w 51"/>
                  <a:gd name="T97" fmla="*/ 53 h 190"/>
                  <a:gd name="T98" fmla="*/ 2 w 51"/>
                  <a:gd name="T99" fmla="*/ 52 h 190"/>
                  <a:gd name="T100" fmla="*/ 9 w 51"/>
                  <a:gd name="T101" fmla="*/ 44 h 190"/>
                  <a:gd name="T102" fmla="*/ 16 w 51"/>
                  <a:gd name="T103" fmla="*/ 36 h 190"/>
                  <a:gd name="T104" fmla="*/ 24 w 51"/>
                  <a:gd name="T105" fmla="*/ 29 h 190"/>
                  <a:gd name="T106" fmla="*/ 30 w 51"/>
                  <a:gd name="T107" fmla="*/ 25 h 190"/>
                  <a:gd name="T108" fmla="*/ 30 w 51"/>
                  <a:gd name="T109" fmla="*/ 19 h 190"/>
                  <a:gd name="T110" fmla="*/ 28 w 51"/>
                  <a:gd name="T111" fmla="*/ 16 h 190"/>
                  <a:gd name="T112" fmla="*/ 28 w 51"/>
                  <a:gd name="T113" fmla="*/ 9 h 190"/>
                  <a:gd name="T114" fmla="*/ 26 w 51"/>
                  <a:gd name="T115" fmla="*/ 7 h 190"/>
                  <a:gd name="T116" fmla="*/ 30 w 51"/>
                  <a:gd name="T117" fmla="*/ 2 h 1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1"/>
                  <a:gd name="T178" fmla="*/ 0 h 190"/>
                  <a:gd name="T179" fmla="*/ 51 w 51"/>
                  <a:gd name="T180" fmla="*/ 190 h 19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1" h="190">
                    <a:moveTo>
                      <a:pt x="30" y="2"/>
                    </a:moveTo>
                    <a:lnTo>
                      <a:pt x="41" y="0"/>
                    </a:lnTo>
                    <a:lnTo>
                      <a:pt x="45" y="4"/>
                    </a:lnTo>
                    <a:lnTo>
                      <a:pt x="46" y="2"/>
                    </a:lnTo>
                    <a:lnTo>
                      <a:pt x="49" y="11"/>
                    </a:lnTo>
                    <a:lnTo>
                      <a:pt x="43" y="15"/>
                    </a:lnTo>
                    <a:lnTo>
                      <a:pt x="43" y="20"/>
                    </a:lnTo>
                    <a:lnTo>
                      <a:pt x="41" y="20"/>
                    </a:lnTo>
                    <a:lnTo>
                      <a:pt x="41" y="25"/>
                    </a:lnTo>
                    <a:lnTo>
                      <a:pt x="36" y="26"/>
                    </a:lnTo>
                    <a:lnTo>
                      <a:pt x="36" y="28"/>
                    </a:lnTo>
                    <a:lnTo>
                      <a:pt x="43" y="33"/>
                    </a:lnTo>
                    <a:lnTo>
                      <a:pt x="49" y="60"/>
                    </a:lnTo>
                    <a:lnTo>
                      <a:pt x="45" y="68"/>
                    </a:lnTo>
                    <a:lnTo>
                      <a:pt x="45" y="117"/>
                    </a:lnTo>
                    <a:lnTo>
                      <a:pt x="39" y="119"/>
                    </a:lnTo>
                    <a:lnTo>
                      <a:pt x="38" y="128"/>
                    </a:lnTo>
                    <a:lnTo>
                      <a:pt x="36" y="149"/>
                    </a:lnTo>
                    <a:lnTo>
                      <a:pt x="36" y="160"/>
                    </a:lnTo>
                    <a:lnTo>
                      <a:pt x="45" y="167"/>
                    </a:lnTo>
                    <a:lnTo>
                      <a:pt x="50" y="171"/>
                    </a:lnTo>
                    <a:lnTo>
                      <a:pt x="50" y="173"/>
                    </a:lnTo>
                    <a:lnTo>
                      <a:pt x="37" y="169"/>
                    </a:lnTo>
                    <a:lnTo>
                      <a:pt x="36" y="167"/>
                    </a:lnTo>
                    <a:lnTo>
                      <a:pt x="34" y="169"/>
                    </a:lnTo>
                    <a:lnTo>
                      <a:pt x="32" y="161"/>
                    </a:lnTo>
                    <a:lnTo>
                      <a:pt x="30" y="125"/>
                    </a:lnTo>
                    <a:lnTo>
                      <a:pt x="28" y="125"/>
                    </a:lnTo>
                    <a:lnTo>
                      <a:pt x="20" y="157"/>
                    </a:lnTo>
                    <a:lnTo>
                      <a:pt x="20" y="177"/>
                    </a:lnTo>
                    <a:lnTo>
                      <a:pt x="17" y="187"/>
                    </a:lnTo>
                    <a:lnTo>
                      <a:pt x="15" y="189"/>
                    </a:lnTo>
                    <a:lnTo>
                      <a:pt x="14" y="184"/>
                    </a:lnTo>
                    <a:lnTo>
                      <a:pt x="16" y="178"/>
                    </a:lnTo>
                    <a:lnTo>
                      <a:pt x="17" y="165"/>
                    </a:lnTo>
                    <a:lnTo>
                      <a:pt x="17" y="120"/>
                    </a:lnTo>
                    <a:lnTo>
                      <a:pt x="20" y="76"/>
                    </a:lnTo>
                    <a:lnTo>
                      <a:pt x="16" y="72"/>
                    </a:lnTo>
                    <a:lnTo>
                      <a:pt x="16" y="65"/>
                    </a:lnTo>
                    <a:lnTo>
                      <a:pt x="16" y="53"/>
                    </a:lnTo>
                    <a:lnTo>
                      <a:pt x="10" y="57"/>
                    </a:lnTo>
                    <a:lnTo>
                      <a:pt x="16" y="63"/>
                    </a:lnTo>
                    <a:lnTo>
                      <a:pt x="16" y="70"/>
                    </a:lnTo>
                    <a:lnTo>
                      <a:pt x="10" y="66"/>
                    </a:lnTo>
                    <a:lnTo>
                      <a:pt x="8" y="62"/>
                    </a:lnTo>
                    <a:lnTo>
                      <a:pt x="4" y="63"/>
                    </a:lnTo>
                    <a:lnTo>
                      <a:pt x="0" y="56"/>
                    </a:lnTo>
                    <a:lnTo>
                      <a:pt x="0" y="53"/>
                    </a:lnTo>
                    <a:lnTo>
                      <a:pt x="2" y="52"/>
                    </a:lnTo>
                    <a:lnTo>
                      <a:pt x="9" y="44"/>
                    </a:lnTo>
                    <a:lnTo>
                      <a:pt x="16" y="36"/>
                    </a:lnTo>
                    <a:lnTo>
                      <a:pt x="24" y="29"/>
                    </a:lnTo>
                    <a:lnTo>
                      <a:pt x="30" y="25"/>
                    </a:lnTo>
                    <a:lnTo>
                      <a:pt x="30" y="19"/>
                    </a:lnTo>
                    <a:lnTo>
                      <a:pt x="28" y="16"/>
                    </a:lnTo>
                    <a:lnTo>
                      <a:pt x="28" y="9"/>
                    </a:lnTo>
                    <a:lnTo>
                      <a:pt x="26" y="7"/>
                    </a:lnTo>
                    <a:lnTo>
                      <a:pt x="30"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20" name="Freeform 16"/>
              <p:cNvSpPr>
                <a:spLocks/>
              </p:cNvSpPr>
              <p:nvPr/>
            </p:nvSpPr>
            <p:spPr bwMode="auto">
              <a:xfrm>
                <a:off x="3224" y="1976"/>
                <a:ext cx="25" cy="134"/>
              </a:xfrm>
              <a:custGeom>
                <a:avLst/>
                <a:gdLst>
                  <a:gd name="T0" fmla="*/ 19 w 25"/>
                  <a:gd name="T1" fmla="*/ 2 h 134"/>
                  <a:gd name="T2" fmla="*/ 19 w 25"/>
                  <a:gd name="T3" fmla="*/ 6 h 134"/>
                  <a:gd name="T4" fmla="*/ 19 w 25"/>
                  <a:gd name="T5" fmla="*/ 7 h 134"/>
                  <a:gd name="T6" fmla="*/ 20 w 25"/>
                  <a:gd name="T7" fmla="*/ 8 h 134"/>
                  <a:gd name="T8" fmla="*/ 19 w 25"/>
                  <a:gd name="T9" fmla="*/ 9 h 134"/>
                  <a:gd name="T10" fmla="*/ 19 w 25"/>
                  <a:gd name="T11" fmla="*/ 10 h 134"/>
                  <a:gd name="T12" fmla="*/ 18 w 25"/>
                  <a:gd name="T13" fmla="*/ 14 h 134"/>
                  <a:gd name="T14" fmla="*/ 18 w 25"/>
                  <a:gd name="T15" fmla="*/ 15 h 134"/>
                  <a:gd name="T16" fmla="*/ 23 w 25"/>
                  <a:gd name="T17" fmla="*/ 19 h 134"/>
                  <a:gd name="T18" fmla="*/ 24 w 25"/>
                  <a:gd name="T19" fmla="*/ 46 h 134"/>
                  <a:gd name="T20" fmla="*/ 22 w 25"/>
                  <a:gd name="T21" fmla="*/ 51 h 134"/>
                  <a:gd name="T22" fmla="*/ 23 w 25"/>
                  <a:gd name="T23" fmla="*/ 66 h 134"/>
                  <a:gd name="T24" fmla="*/ 21 w 25"/>
                  <a:gd name="T25" fmla="*/ 68 h 134"/>
                  <a:gd name="T26" fmla="*/ 20 w 25"/>
                  <a:gd name="T27" fmla="*/ 91 h 134"/>
                  <a:gd name="T28" fmla="*/ 19 w 25"/>
                  <a:gd name="T29" fmla="*/ 115 h 134"/>
                  <a:gd name="T30" fmla="*/ 20 w 25"/>
                  <a:gd name="T31" fmla="*/ 116 h 134"/>
                  <a:gd name="T32" fmla="*/ 24 w 25"/>
                  <a:gd name="T33" fmla="*/ 121 h 134"/>
                  <a:gd name="T34" fmla="*/ 23 w 25"/>
                  <a:gd name="T35" fmla="*/ 122 h 134"/>
                  <a:gd name="T36" fmla="*/ 22 w 25"/>
                  <a:gd name="T37" fmla="*/ 123 h 134"/>
                  <a:gd name="T38" fmla="*/ 19 w 25"/>
                  <a:gd name="T39" fmla="*/ 122 h 134"/>
                  <a:gd name="T40" fmla="*/ 17 w 25"/>
                  <a:gd name="T41" fmla="*/ 120 h 134"/>
                  <a:gd name="T42" fmla="*/ 15 w 25"/>
                  <a:gd name="T43" fmla="*/ 119 h 134"/>
                  <a:gd name="T44" fmla="*/ 15 w 25"/>
                  <a:gd name="T45" fmla="*/ 123 h 134"/>
                  <a:gd name="T46" fmla="*/ 14 w 25"/>
                  <a:gd name="T47" fmla="*/ 123 h 134"/>
                  <a:gd name="T48" fmla="*/ 16 w 25"/>
                  <a:gd name="T49" fmla="*/ 127 h 134"/>
                  <a:gd name="T50" fmla="*/ 15 w 25"/>
                  <a:gd name="T51" fmla="*/ 132 h 134"/>
                  <a:gd name="T52" fmla="*/ 14 w 25"/>
                  <a:gd name="T53" fmla="*/ 133 h 134"/>
                  <a:gd name="T54" fmla="*/ 11 w 25"/>
                  <a:gd name="T55" fmla="*/ 128 h 134"/>
                  <a:gd name="T56" fmla="*/ 11 w 25"/>
                  <a:gd name="T57" fmla="*/ 125 h 134"/>
                  <a:gd name="T58" fmla="*/ 10 w 25"/>
                  <a:gd name="T59" fmla="*/ 125 h 134"/>
                  <a:gd name="T60" fmla="*/ 8 w 25"/>
                  <a:gd name="T61" fmla="*/ 94 h 134"/>
                  <a:gd name="T62" fmla="*/ 10 w 25"/>
                  <a:gd name="T63" fmla="*/ 91 h 134"/>
                  <a:gd name="T64" fmla="*/ 7 w 25"/>
                  <a:gd name="T65" fmla="*/ 71 h 134"/>
                  <a:gd name="T66" fmla="*/ 5 w 25"/>
                  <a:gd name="T67" fmla="*/ 70 h 134"/>
                  <a:gd name="T68" fmla="*/ 5 w 25"/>
                  <a:gd name="T69" fmla="*/ 49 h 134"/>
                  <a:gd name="T70" fmla="*/ 0 w 25"/>
                  <a:gd name="T71" fmla="*/ 46 h 134"/>
                  <a:gd name="T72" fmla="*/ 2 w 25"/>
                  <a:gd name="T73" fmla="*/ 24 h 134"/>
                  <a:gd name="T74" fmla="*/ 9 w 25"/>
                  <a:gd name="T75" fmla="*/ 17 h 134"/>
                  <a:gd name="T76" fmla="*/ 11 w 25"/>
                  <a:gd name="T77" fmla="*/ 15 h 134"/>
                  <a:gd name="T78" fmla="*/ 11 w 25"/>
                  <a:gd name="T79" fmla="*/ 12 h 134"/>
                  <a:gd name="T80" fmla="*/ 11 w 25"/>
                  <a:gd name="T81" fmla="*/ 11 h 134"/>
                  <a:gd name="T82" fmla="*/ 9 w 25"/>
                  <a:gd name="T83" fmla="*/ 10 h 134"/>
                  <a:gd name="T84" fmla="*/ 8 w 25"/>
                  <a:gd name="T85" fmla="*/ 8 h 134"/>
                  <a:gd name="T86" fmla="*/ 8 w 25"/>
                  <a:gd name="T87" fmla="*/ 7 h 134"/>
                  <a:gd name="T88" fmla="*/ 8 w 25"/>
                  <a:gd name="T89" fmla="*/ 5 h 134"/>
                  <a:gd name="T90" fmla="*/ 8 w 25"/>
                  <a:gd name="T91" fmla="*/ 4 h 134"/>
                  <a:gd name="T92" fmla="*/ 10 w 25"/>
                  <a:gd name="T93" fmla="*/ 2 h 134"/>
                  <a:gd name="T94" fmla="*/ 11 w 25"/>
                  <a:gd name="T95" fmla="*/ 0 h 134"/>
                  <a:gd name="T96" fmla="*/ 12 w 25"/>
                  <a:gd name="T97" fmla="*/ 0 h 134"/>
                  <a:gd name="T98" fmla="*/ 14 w 25"/>
                  <a:gd name="T99" fmla="*/ 0 h 134"/>
                  <a:gd name="T100" fmla="*/ 16 w 25"/>
                  <a:gd name="T101" fmla="*/ 0 h 134"/>
                  <a:gd name="T102" fmla="*/ 17 w 25"/>
                  <a:gd name="T103" fmla="*/ 0 h 134"/>
                  <a:gd name="T104" fmla="*/ 19 w 25"/>
                  <a:gd name="T105" fmla="*/ 2 h 1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
                  <a:gd name="T160" fmla="*/ 0 h 134"/>
                  <a:gd name="T161" fmla="*/ 25 w 25"/>
                  <a:gd name="T162" fmla="*/ 134 h 1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 h="134">
                    <a:moveTo>
                      <a:pt x="19" y="2"/>
                    </a:moveTo>
                    <a:lnTo>
                      <a:pt x="19" y="6"/>
                    </a:lnTo>
                    <a:lnTo>
                      <a:pt x="19" y="7"/>
                    </a:lnTo>
                    <a:lnTo>
                      <a:pt x="20" y="8"/>
                    </a:lnTo>
                    <a:lnTo>
                      <a:pt x="19" y="9"/>
                    </a:lnTo>
                    <a:lnTo>
                      <a:pt x="19" y="10"/>
                    </a:lnTo>
                    <a:lnTo>
                      <a:pt x="18" y="14"/>
                    </a:lnTo>
                    <a:lnTo>
                      <a:pt x="18" y="15"/>
                    </a:lnTo>
                    <a:lnTo>
                      <a:pt x="23" y="19"/>
                    </a:lnTo>
                    <a:lnTo>
                      <a:pt x="24" y="46"/>
                    </a:lnTo>
                    <a:lnTo>
                      <a:pt x="22" y="51"/>
                    </a:lnTo>
                    <a:lnTo>
                      <a:pt x="23" y="66"/>
                    </a:lnTo>
                    <a:lnTo>
                      <a:pt x="21" y="68"/>
                    </a:lnTo>
                    <a:lnTo>
                      <a:pt x="20" y="91"/>
                    </a:lnTo>
                    <a:lnTo>
                      <a:pt x="19" y="115"/>
                    </a:lnTo>
                    <a:lnTo>
                      <a:pt x="20" y="116"/>
                    </a:lnTo>
                    <a:lnTo>
                      <a:pt x="24" y="121"/>
                    </a:lnTo>
                    <a:lnTo>
                      <a:pt x="23" y="122"/>
                    </a:lnTo>
                    <a:lnTo>
                      <a:pt x="22" y="123"/>
                    </a:lnTo>
                    <a:lnTo>
                      <a:pt x="19" y="122"/>
                    </a:lnTo>
                    <a:lnTo>
                      <a:pt x="17" y="120"/>
                    </a:lnTo>
                    <a:lnTo>
                      <a:pt x="15" y="119"/>
                    </a:lnTo>
                    <a:lnTo>
                      <a:pt x="15" y="123"/>
                    </a:lnTo>
                    <a:lnTo>
                      <a:pt x="14" y="123"/>
                    </a:lnTo>
                    <a:lnTo>
                      <a:pt x="16" y="127"/>
                    </a:lnTo>
                    <a:lnTo>
                      <a:pt x="15" y="132"/>
                    </a:lnTo>
                    <a:lnTo>
                      <a:pt x="14" y="133"/>
                    </a:lnTo>
                    <a:lnTo>
                      <a:pt x="11" y="128"/>
                    </a:lnTo>
                    <a:lnTo>
                      <a:pt x="11" y="125"/>
                    </a:lnTo>
                    <a:lnTo>
                      <a:pt x="10" y="125"/>
                    </a:lnTo>
                    <a:lnTo>
                      <a:pt x="8" y="94"/>
                    </a:lnTo>
                    <a:lnTo>
                      <a:pt x="10" y="91"/>
                    </a:lnTo>
                    <a:lnTo>
                      <a:pt x="7" y="71"/>
                    </a:lnTo>
                    <a:lnTo>
                      <a:pt x="5" y="70"/>
                    </a:lnTo>
                    <a:lnTo>
                      <a:pt x="5" y="49"/>
                    </a:lnTo>
                    <a:lnTo>
                      <a:pt x="0" y="46"/>
                    </a:lnTo>
                    <a:lnTo>
                      <a:pt x="2" y="24"/>
                    </a:lnTo>
                    <a:lnTo>
                      <a:pt x="9" y="17"/>
                    </a:lnTo>
                    <a:lnTo>
                      <a:pt x="11" y="15"/>
                    </a:lnTo>
                    <a:lnTo>
                      <a:pt x="11" y="12"/>
                    </a:lnTo>
                    <a:lnTo>
                      <a:pt x="11" y="11"/>
                    </a:lnTo>
                    <a:lnTo>
                      <a:pt x="9" y="10"/>
                    </a:lnTo>
                    <a:lnTo>
                      <a:pt x="8" y="8"/>
                    </a:lnTo>
                    <a:lnTo>
                      <a:pt x="8" y="7"/>
                    </a:lnTo>
                    <a:lnTo>
                      <a:pt x="8" y="5"/>
                    </a:lnTo>
                    <a:lnTo>
                      <a:pt x="8" y="4"/>
                    </a:lnTo>
                    <a:lnTo>
                      <a:pt x="10" y="2"/>
                    </a:lnTo>
                    <a:lnTo>
                      <a:pt x="11" y="0"/>
                    </a:lnTo>
                    <a:lnTo>
                      <a:pt x="12" y="0"/>
                    </a:lnTo>
                    <a:lnTo>
                      <a:pt x="14" y="0"/>
                    </a:lnTo>
                    <a:lnTo>
                      <a:pt x="16" y="0"/>
                    </a:lnTo>
                    <a:lnTo>
                      <a:pt x="17" y="0"/>
                    </a:lnTo>
                    <a:lnTo>
                      <a:pt x="19"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21" name="Freeform 17"/>
              <p:cNvSpPr>
                <a:spLocks/>
              </p:cNvSpPr>
              <p:nvPr/>
            </p:nvSpPr>
            <p:spPr bwMode="auto">
              <a:xfrm>
                <a:off x="3132" y="1996"/>
                <a:ext cx="53" cy="254"/>
              </a:xfrm>
              <a:custGeom>
                <a:avLst/>
                <a:gdLst>
                  <a:gd name="T0" fmla="*/ 40 w 53"/>
                  <a:gd name="T1" fmla="*/ 5 h 254"/>
                  <a:gd name="T2" fmla="*/ 40 w 53"/>
                  <a:gd name="T3" fmla="*/ 12 h 254"/>
                  <a:gd name="T4" fmla="*/ 40 w 53"/>
                  <a:gd name="T5" fmla="*/ 14 h 254"/>
                  <a:gd name="T6" fmla="*/ 42 w 53"/>
                  <a:gd name="T7" fmla="*/ 18 h 254"/>
                  <a:gd name="T8" fmla="*/ 40 w 53"/>
                  <a:gd name="T9" fmla="*/ 20 h 254"/>
                  <a:gd name="T10" fmla="*/ 41 w 53"/>
                  <a:gd name="T11" fmla="*/ 22 h 254"/>
                  <a:gd name="T12" fmla="*/ 39 w 53"/>
                  <a:gd name="T13" fmla="*/ 29 h 254"/>
                  <a:gd name="T14" fmla="*/ 39 w 53"/>
                  <a:gd name="T15" fmla="*/ 30 h 254"/>
                  <a:gd name="T16" fmla="*/ 48 w 53"/>
                  <a:gd name="T17" fmla="*/ 37 h 254"/>
                  <a:gd name="T18" fmla="*/ 52 w 53"/>
                  <a:gd name="T19" fmla="*/ 89 h 254"/>
                  <a:gd name="T20" fmla="*/ 47 w 53"/>
                  <a:gd name="T21" fmla="*/ 98 h 254"/>
                  <a:gd name="T22" fmla="*/ 49 w 53"/>
                  <a:gd name="T23" fmla="*/ 127 h 254"/>
                  <a:gd name="T24" fmla="*/ 46 w 53"/>
                  <a:gd name="T25" fmla="*/ 129 h 254"/>
                  <a:gd name="T26" fmla="*/ 44 w 53"/>
                  <a:gd name="T27" fmla="*/ 174 h 254"/>
                  <a:gd name="T28" fmla="*/ 42 w 53"/>
                  <a:gd name="T29" fmla="*/ 219 h 254"/>
                  <a:gd name="T30" fmla="*/ 42 w 53"/>
                  <a:gd name="T31" fmla="*/ 221 h 254"/>
                  <a:gd name="T32" fmla="*/ 52 w 53"/>
                  <a:gd name="T33" fmla="*/ 230 h 254"/>
                  <a:gd name="T34" fmla="*/ 50 w 53"/>
                  <a:gd name="T35" fmla="*/ 231 h 254"/>
                  <a:gd name="T36" fmla="*/ 47 w 53"/>
                  <a:gd name="T37" fmla="*/ 233 h 254"/>
                  <a:gd name="T38" fmla="*/ 42 w 53"/>
                  <a:gd name="T39" fmla="*/ 231 h 254"/>
                  <a:gd name="T40" fmla="*/ 36 w 53"/>
                  <a:gd name="T41" fmla="*/ 228 h 254"/>
                  <a:gd name="T42" fmla="*/ 32 w 53"/>
                  <a:gd name="T43" fmla="*/ 227 h 254"/>
                  <a:gd name="T44" fmla="*/ 32 w 53"/>
                  <a:gd name="T45" fmla="*/ 234 h 254"/>
                  <a:gd name="T46" fmla="*/ 30 w 53"/>
                  <a:gd name="T47" fmla="*/ 234 h 254"/>
                  <a:gd name="T48" fmla="*/ 33 w 53"/>
                  <a:gd name="T49" fmla="*/ 240 h 254"/>
                  <a:gd name="T50" fmla="*/ 32 w 53"/>
                  <a:gd name="T51" fmla="*/ 251 h 254"/>
                  <a:gd name="T52" fmla="*/ 28 w 53"/>
                  <a:gd name="T53" fmla="*/ 253 h 254"/>
                  <a:gd name="T54" fmla="*/ 23 w 53"/>
                  <a:gd name="T55" fmla="*/ 244 h 254"/>
                  <a:gd name="T56" fmla="*/ 23 w 53"/>
                  <a:gd name="T57" fmla="*/ 237 h 254"/>
                  <a:gd name="T58" fmla="*/ 21 w 53"/>
                  <a:gd name="T59" fmla="*/ 237 h 254"/>
                  <a:gd name="T60" fmla="*/ 19 w 53"/>
                  <a:gd name="T61" fmla="*/ 179 h 254"/>
                  <a:gd name="T62" fmla="*/ 21 w 53"/>
                  <a:gd name="T63" fmla="*/ 174 h 254"/>
                  <a:gd name="T64" fmla="*/ 15 w 53"/>
                  <a:gd name="T65" fmla="*/ 135 h 254"/>
                  <a:gd name="T66" fmla="*/ 11 w 53"/>
                  <a:gd name="T67" fmla="*/ 134 h 254"/>
                  <a:gd name="T68" fmla="*/ 10 w 53"/>
                  <a:gd name="T69" fmla="*/ 93 h 254"/>
                  <a:gd name="T70" fmla="*/ 0 w 53"/>
                  <a:gd name="T71" fmla="*/ 89 h 254"/>
                  <a:gd name="T72" fmla="*/ 4 w 53"/>
                  <a:gd name="T73" fmla="*/ 46 h 254"/>
                  <a:gd name="T74" fmla="*/ 19 w 53"/>
                  <a:gd name="T75" fmla="*/ 34 h 254"/>
                  <a:gd name="T76" fmla="*/ 23 w 53"/>
                  <a:gd name="T77" fmla="*/ 30 h 254"/>
                  <a:gd name="T78" fmla="*/ 23 w 53"/>
                  <a:gd name="T79" fmla="*/ 25 h 254"/>
                  <a:gd name="T80" fmla="*/ 22 w 53"/>
                  <a:gd name="T81" fmla="*/ 22 h 254"/>
                  <a:gd name="T82" fmla="*/ 20 w 53"/>
                  <a:gd name="T83" fmla="*/ 20 h 254"/>
                  <a:gd name="T84" fmla="*/ 18 w 53"/>
                  <a:gd name="T85" fmla="*/ 17 h 254"/>
                  <a:gd name="T86" fmla="*/ 17 w 53"/>
                  <a:gd name="T87" fmla="*/ 14 h 254"/>
                  <a:gd name="T88" fmla="*/ 17 w 53"/>
                  <a:gd name="T89" fmla="*/ 12 h 254"/>
                  <a:gd name="T90" fmla="*/ 18 w 53"/>
                  <a:gd name="T91" fmla="*/ 8 h 254"/>
                  <a:gd name="T92" fmla="*/ 20 w 53"/>
                  <a:gd name="T93" fmla="*/ 5 h 254"/>
                  <a:gd name="T94" fmla="*/ 23 w 53"/>
                  <a:gd name="T95" fmla="*/ 2 h 254"/>
                  <a:gd name="T96" fmla="*/ 26 w 53"/>
                  <a:gd name="T97" fmla="*/ 0 h 254"/>
                  <a:gd name="T98" fmla="*/ 30 w 53"/>
                  <a:gd name="T99" fmla="*/ 0 h 254"/>
                  <a:gd name="T100" fmla="*/ 33 w 53"/>
                  <a:gd name="T101" fmla="*/ 1 h 254"/>
                  <a:gd name="T102" fmla="*/ 36 w 53"/>
                  <a:gd name="T103" fmla="*/ 2 h 254"/>
                  <a:gd name="T104" fmla="*/ 40 w 53"/>
                  <a:gd name="T105" fmla="*/ 5 h 2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3"/>
                  <a:gd name="T160" fmla="*/ 0 h 254"/>
                  <a:gd name="T161" fmla="*/ 53 w 53"/>
                  <a:gd name="T162" fmla="*/ 254 h 25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3" h="254">
                    <a:moveTo>
                      <a:pt x="40" y="5"/>
                    </a:moveTo>
                    <a:lnTo>
                      <a:pt x="40" y="12"/>
                    </a:lnTo>
                    <a:lnTo>
                      <a:pt x="40" y="14"/>
                    </a:lnTo>
                    <a:lnTo>
                      <a:pt x="42" y="18"/>
                    </a:lnTo>
                    <a:lnTo>
                      <a:pt x="40" y="20"/>
                    </a:lnTo>
                    <a:lnTo>
                      <a:pt x="41" y="22"/>
                    </a:lnTo>
                    <a:lnTo>
                      <a:pt x="39" y="29"/>
                    </a:lnTo>
                    <a:lnTo>
                      <a:pt x="39" y="30"/>
                    </a:lnTo>
                    <a:lnTo>
                      <a:pt x="48" y="37"/>
                    </a:lnTo>
                    <a:lnTo>
                      <a:pt x="52" y="89"/>
                    </a:lnTo>
                    <a:lnTo>
                      <a:pt x="47" y="98"/>
                    </a:lnTo>
                    <a:lnTo>
                      <a:pt x="49" y="127"/>
                    </a:lnTo>
                    <a:lnTo>
                      <a:pt x="46" y="129"/>
                    </a:lnTo>
                    <a:lnTo>
                      <a:pt x="44" y="174"/>
                    </a:lnTo>
                    <a:lnTo>
                      <a:pt x="42" y="219"/>
                    </a:lnTo>
                    <a:lnTo>
                      <a:pt x="42" y="221"/>
                    </a:lnTo>
                    <a:lnTo>
                      <a:pt x="52" y="230"/>
                    </a:lnTo>
                    <a:lnTo>
                      <a:pt x="50" y="231"/>
                    </a:lnTo>
                    <a:lnTo>
                      <a:pt x="47" y="233"/>
                    </a:lnTo>
                    <a:lnTo>
                      <a:pt x="42" y="231"/>
                    </a:lnTo>
                    <a:lnTo>
                      <a:pt x="36" y="228"/>
                    </a:lnTo>
                    <a:lnTo>
                      <a:pt x="32" y="227"/>
                    </a:lnTo>
                    <a:lnTo>
                      <a:pt x="32" y="234"/>
                    </a:lnTo>
                    <a:lnTo>
                      <a:pt x="30" y="234"/>
                    </a:lnTo>
                    <a:lnTo>
                      <a:pt x="33" y="240"/>
                    </a:lnTo>
                    <a:lnTo>
                      <a:pt x="32" y="251"/>
                    </a:lnTo>
                    <a:lnTo>
                      <a:pt x="28" y="253"/>
                    </a:lnTo>
                    <a:lnTo>
                      <a:pt x="23" y="244"/>
                    </a:lnTo>
                    <a:lnTo>
                      <a:pt x="23" y="237"/>
                    </a:lnTo>
                    <a:lnTo>
                      <a:pt x="21" y="237"/>
                    </a:lnTo>
                    <a:lnTo>
                      <a:pt x="19" y="179"/>
                    </a:lnTo>
                    <a:lnTo>
                      <a:pt x="21" y="174"/>
                    </a:lnTo>
                    <a:lnTo>
                      <a:pt x="15" y="135"/>
                    </a:lnTo>
                    <a:lnTo>
                      <a:pt x="11" y="134"/>
                    </a:lnTo>
                    <a:lnTo>
                      <a:pt x="10" y="93"/>
                    </a:lnTo>
                    <a:lnTo>
                      <a:pt x="0" y="89"/>
                    </a:lnTo>
                    <a:lnTo>
                      <a:pt x="4" y="46"/>
                    </a:lnTo>
                    <a:lnTo>
                      <a:pt x="19" y="34"/>
                    </a:lnTo>
                    <a:lnTo>
                      <a:pt x="23" y="30"/>
                    </a:lnTo>
                    <a:lnTo>
                      <a:pt x="23" y="25"/>
                    </a:lnTo>
                    <a:lnTo>
                      <a:pt x="22" y="22"/>
                    </a:lnTo>
                    <a:lnTo>
                      <a:pt x="20" y="20"/>
                    </a:lnTo>
                    <a:lnTo>
                      <a:pt x="18" y="17"/>
                    </a:lnTo>
                    <a:lnTo>
                      <a:pt x="17" y="14"/>
                    </a:lnTo>
                    <a:lnTo>
                      <a:pt x="17" y="12"/>
                    </a:lnTo>
                    <a:lnTo>
                      <a:pt x="18" y="8"/>
                    </a:lnTo>
                    <a:lnTo>
                      <a:pt x="20" y="5"/>
                    </a:lnTo>
                    <a:lnTo>
                      <a:pt x="23" y="2"/>
                    </a:lnTo>
                    <a:lnTo>
                      <a:pt x="26" y="0"/>
                    </a:lnTo>
                    <a:lnTo>
                      <a:pt x="30" y="0"/>
                    </a:lnTo>
                    <a:lnTo>
                      <a:pt x="33" y="1"/>
                    </a:lnTo>
                    <a:lnTo>
                      <a:pt x="36" y="2"/>
                    </a:lnTo>
                    <a:lnTo>
                      <a:pt x="40" y="5"/>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32789" name="Group 18"/>
            <p:cNvGrpSpPr>
              <a:grpSpLocks/>
            </p:cNvGrpSpPr>
            <p:nvPr/>
          </p:nvGrpSpPr>
          <p:grpSpPr bwMode="auto">
            <a:xfrm>
              <a:off x="283" y="2082"/>
              <a:ext cx="2415" cy="1059"/>
              <a:chOff x="2430" y="2042"/>
              <a:chExt cx="2415" cy="1059"/>
            </a:xfrm>
          </p:grpSpPr>
          <p:sp>
            <p:nvSpPr>
              <p:cNvPr id="32803" name="Freeform 19"/>
              <p:cNvSpPr>
                <a:spLocks/>
              </p:cNvSpPr>
              <p:nvPr/>
            </p:nvSpPr>
            <p:spPr bwMode="auto">
              <a:xfrm>
                <a:off x="4331" y="2124"/>
                <a:ext cx="210" cy="730"/>
              </a:xfrm>
              <a:custGeom>
                <a:avLst/>
                <a:gdLst>
                  <a:gd name="T0" fmla="*/ 81 w 210"/>
                  <a:gd name="T1" fmla="*/ 10 h 730"/>
                  <a:gd name="T2" fmla="*/ 70 w 210"/>
                  <a:gd name="T3" fmla="*/ 50 h 730"/>
                  <a:gd name="T4" fmla="*/ 77 w 210"/>
                  <a:gd name="T5" fmla="*/ 54 h 730"/>
                  <a:gd name="T6" fmla="*/ 84 w 210"/>
                  <a:gd name="T7" fmla="*/ 70 h 730"/>
                  <a:gd name="T8" fmla="*/ 94 w 210"/>
                  <a:gd name="T9" fmla="*/ 95 h 730"/>
                  <a:gd name="T10" fmla="*/ 84 w 210"/>
                  <a:gd name="T11" fmla="*/ 100 h 730"/>
                  <a:gd name="T12" fmla="*/ 37 w 210"/>
                  <a:gd name="T13" fmla="*/ 137 h 730"/>
                  <a:gd name="T14" fmla="*/ 7 w 210"/>
                  <a:gd name="T15" fmla="*/ 359 h 730"/>
                  <a:gd name="T16" fmla="*/ 0 w 210"/>
                  <a:gd name="T17" fmla="*/ 397 h 730"/>
                  <a:gd name="T18" fmla="*/ 13 w 210"/>
                  <a:gd name="T19" fmla="*/ 418 h 730"/>
                  <a:gd name="T20" fmla="*/ 22 w 210"/>
                  <a:gd name="T21" fmla="*/ 423 h 730"/>
                  <a:gd name="T22" fmla="*/ 22 w 210"/>
                  <a:gd name="T23" fmla="*/ 390 h 730"/>
                  <a:gd name="T24" fmla="*/ 22 w 210"/>
                  <a:gd name="T25" fmla="*/ 406 h 730"/>
                  <a:gd name="T26" fmla="*/ 33 w 210"/>
                  <a:gd name="T27" fmla="*/ 394 h 730"/>
                  <a:gd name="T28" fmla="*/ 40 w 210"/>
                  <a:gd name="T29" fmla="*/ 366 h 730"/>
                  <a:gd name="T30" fmla="*/ 68 w 210"/>
                  <a:gd name="T31" fmla="*/ 557 h 730"/>
                  <a:gd name="T32" fmla="*/ 81 w 210"/>
                  <a:gd name="T33" fmla="*/ 673 h 730"/>
                  <a:gd name="T34" fmla="*/ 74 w 210"/>
                  <a:gd name="T35" fmla="*/ 724 h 730"/>
                  <a:gd name="T36" fmla="*/ 108 w 210"/>
                  <a:gd name="T37" fmla="*/ 717 h 730"/>
                  <a:gd name="T38" fmla="*/ 98 w 210"/>
                  <a:gd name="T39" fmla="*/ 651 h 730"/>
                  <a:gd name="T40" fmla="*/ 111 w 210"/>
                  <a:gd name="T41" fmla="*/ 562 h 730"/>
                  <a:gd name="T42" fmla="*/ 115 w 210"/>
                  <a:gd name="T43" fmla="*/ 648 h 730"/>
                  <a:gd name="T44" fmla="*/ 121 w 210"/>
                  <a:gd name="T45" fmla="*/ 710 h 730"/>
                  <a:gd name="T46" fmla="*/ 149 w 210"/>
                  <a:gd name="T47" fmla="*/ 713 h 730"/>
                  <a:gd name="T48" fmla="*/ 159 w 210"/>
                  <a:gd name="T49" fmla="*/ 557 h 730"/>
                  <a:gd name="T50" fmla="*/ 171 w 210"/>
                  <a:gd name="T51" fmla="*/ 542 h 730"/>
                  <a:gd name="T52" fmla="*/ 203 w 210"/>
                  <a:gd name="T53" fmla="*/ 557 h 730"/>
                  <a:gd name="T54" fmla="*/ 186 w 210"/>
                  <a:gd name="T55" fmla="*/ 373 h 730"/>
                  <a:gd name="T56" fmla="*/ 189 w 210"/>
                  <a:gd name="T57" fmla="*/ 337 h 730"/>
                  <a:gd name="T58" fmla="*/ 186 w 210"/>
                  <a:gd name="T59" fmla="*/ 246 h 730"/>
                  <a:gd name="T60" fmla="*/ 139 w 210"/>
                  <a:gd name="T61" fmla="*/ 123 h 730"/>
                  <a:gd name="T62" fmla="*/ 139 w 210"/>
                  <a:gd name="T63" fmla="*/ 79 h 730"/>
                  <a:gd name="T64" fmla="*/ 149 w 210"/>
                  <a:gd name="T65" fmla="*/ 72 h 730"/>
                  <a:gd name="T66" fmla="*/ 159 w 210"/>
                  <a:gd name="T67" fmla="*/ 59 h 730"/>
                  <a:gd name="T68" fmla="*/ 152 w 210"/>
                  <a:gd name="T69" fmla="*/ 10 h 730"/>
                  <a:gd name="T70" fmla="*/ 126 w 210"/>
                  <a:gd name="T71" fmla="*/ 3 h 730"/>
                  <a:gd name="T72" fmla="*/ 106 w 210"/>
                  <a:gd name="T73" fmla="*/ 5 h 7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730"/>
                  <a:gd name="T113" fmla="*/ 210 w 210"/>
                  <a:gd name="T114" fmla="*/ 730 h 7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730">
                    <a:moveTo>
                      <a:pt x="106" y="5"/>
                    </a:moveTo>
                    <a:lnTo>
                      <a:pt x="81" y="10"/>
                    </a:lnTo>
                    <a:lnTo>
                      <a:pt x="70" y="38"/>
                    </a:lnTo>
                    <a:lnTo>
                      <a:pt x="70" y="50"/>
                    </a:lnTo>
                    <a:lnTo>
                      <a:pt x="81" y="50"/>
                    </a:lnTo>
                    <a:lnTo>
                      <a:pt x="77" y="54"/>
                    </a:lnTo>
                    <a:lnTo>
                      <a:pt x="81" y="57"/>
                    </a:lnTo>
                    <a:lnTo>
                      <a:pt x="84" y="70"/>
                    </a:lnTo>
                    <a:lnTo>
                      <a:pt x="88" y="71"/>
                    </a:lnTo>
                    <a:lnTo>
                      <a:pt x="94" y="95"/>
                    </a:lnTo>
                    <a:lnTo>
                      <a:pt x="94" y="100"/>
                    </a:lnTo>
                    <a:lnTo>
                      <a:pt x="84" y="100"/>
                    </a:lnTo>
                    <a:lnTo>
                      <a:pt x="67" y="127"/>
                    </a:lnTo>
                    <a:lnTo>
                      <a:pt x="37" y="137"/>
                    </a:lnTo>
                    <a:lnTo>
                      <a:pt x="22" y="159"/>
                    </a:lnTo>
                    <a:lnTo>
                      <a:pt x="7" y="359"/>
                    </a:lnTo>
                    <a:lnTo>
                      <a:pt x="13" y="361"/>
                    </a:lnTo>
                    <a:lnTo>
                      <a:pt x="0" y="397"/>
                    </a:lnTo>
                    <a:lnTo>
                      <a:pt x="7" y="418"/>
                    </a:lnTo>
                    <a:lnTo>
                      <a:pt x="13" y="418"/>
                    </a:lnTo>
                    <a:lnTo>
                      <a:pt x="16" y="423"/>
                    </a:lnTo>
                    <a:lnTo>
                      <a:pt x="22" y="423"/>
                    </a:lnTo>
                    <a:lnTo>
                      <a:pt x="19" y="402"/>
                    </a:lnTo>
                    <a:lnTo>
                      <a:pt x="22" y="390"/>
                    </a:lnTo>
                    <a:lnTo>
                      <a:pt x="26" y="399"/>
                    </a:lnTo>
                    <a:lnTo>
                      <a:pt x="22" y="406"/>
                    </a:lnTo>
                    <a:lnTo>
                      <a:pt x="26" y="410"/>
                    </a:lnTo>
                    <a:lnTo>
                      <a:pt x="33" y="394"/>
                    </a:lnTo>
                    <a:lnTo>
                      <a:pt x="29" y="365"/>
                    </a:lnTo>
                    <a:lnTo>
                      <a:pt x="40" y="366"/>
                    </a:lnTo>
                    <a:lnTo>
                      <a:pt x="33" y="547"/>
                    </a:lnTo>
                    <a:lnTo>
                      <a:pt x="68" y="557"/>
                    </a:lnTo>
                    <a:lnTo>
                      <a:pt x="84" y="662"/>
                    </a:lnTo>
                    <a:lnTo>
                      <a:pt x="81" y="673"/>
                    </a:lnTo>
                    <a:lnTo>
                      <a:pt x="74" y="716"/>
                    </a:lnTo>
                    <a:lnTo>
                      <a:pt x="74" y="724"/>
                    </a:lnTo>
                    <a:lnTo>
                      <a:pt x="98" y="729"/>
                    </a:lnTo>
                    <a:lnTo>
                      <a:pt x="108" y="717"/>
                    </a:lnTo>
                    <a:lnTo>
                      <a:pt x="102" y="678"/>
                    </a:lnTo>
                    <a:lnTo>
                      <a:pt x="98" y="651"/>
                    </a:lnTo>
                    <a:lnTo>
                      <a:pt x="108" y="562"/>
                    </a:lnTo>
                    <a:lnTo>
                      <a:pt x="111" y="562"/>
                    </a:lnTo>
                    <a:lnTo>
                      <a:pt x="121" y="594"/>
                    </a:lnTo>
                    <a:lnTo>
                      <a:pt x="115" y="648"/>
                    </a:lnTo>
                    <a:lnTo>
                      <a:pt x="108" y="654"/>
                    </a:lnTo>
                    <a:lnTo>
                      <a:pt x="121" y="710"/>
                    </a:lnTo>
                    <a:lnTo>
                      <a:pt x="145" y="717"/>
                    </a:lnTo>
                    <a:lnTo>
                      <a:pt x="149" y="713"/>
                    </a:lnTo>
                    <a:lnTo>
                      <a:pt x="132" y="654"/>
                    </a:lnTo>
                    <a:lnTo>
                      <a:pt x="159" y="557"/>
                    </a:lnTo>
                    <a:lnTo>
                      <a:pt x="171" y="549"/>
                    </a:lnTo>
                    <a:lnTo>
                      <a:pt x="171" y="542"/>
                    </a:lnTo>
                    <a:lnTo>
                      <a:pt x="196" y="543"/>
                    </a:lnTo>
                    <a:lnTo>
                      <a:pt x="203" y="557"/>
                    </a:lnTo>
                    <a:lnTo>
                      <a:pt x="209" y="549"/>
                    </a:lnTo>
                    <a:lnTo>
                      <a:pt x="186" y="373"/>
                    </a:lnTo>
                    <a:lnTo>
                      <a:pt x="189" y="373"/>
                    </a:lnTo>
                    <a:lnTo>
                      <a:pt x="189" y="337"/>
                    </a:lnTo>
                    <a:lnTo>
                      <a:pt x="193" y="332"/>
                    </a:lnTo>
                    <a:lnTo>
                      <a:pt x="186" y="246"/>
                    </a:lnTo>
                    <a:lnTo>
                      <a:pt x="178" y="142"/>
                    </a:lnTo>
                    <a:lnTo>
                      <a:pt x="139" y="123"/>
                    </a:lnTo>
                    <a:lnTo>
                      <a:pt x="127" y="100"/>
                    </a:lnTo>
                    <a:lnTo>
                      <a:pt x="139" y="79"/>
                    </a:lnTo>
                    <a:lnTo>
                      <a:pt x="145" y="82"/>
                    </a:lnTo>
                    <a:lnTo>
                      <a:pt x="149" y="72"/>
                    </a:lnTo>
                    <a:lnTo>
                      <a:pt x="149" y="61"/>
                    </a:lnTo>
                    <a:lnTo>
                      <a:pt x="159" y="59"/>
                    </a:lnTo>
                    <a:lnTo>
                      <a:pt x="162" y="31"/>
                    </a:lnTo>
                    <a:lnTo>
                      <a:pt x="152" y="10"/>
                    </a:lnTo>
                    <a:lnTo>
                      <a:pt x="142" y="3"/>
                    </a:lnTo>
                    <a:lnTo>
                      <a:pt x="126" y="3"/>
                    </a:lnTo>
                    <a:lnTo>
                      <a:pt x="116" y="0"/>
                    </a:lnTo>
                    <a:lnTo>
                      <a:pt x="106" y="5"/>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4" name="Freeform 20"/>
              <p:cNvSpPr>
                <a:spLocks/>
              </p:cNvSpPr>
              <p:nvPr/>
            </p:nvSpPr>
            <p:spPr bwMode="auto">
              <a:xfrm>
                <a:off x="3770" y="2168"/>
                <a:ext cx="211" cy="724"/>
              </a:xfrm>
              <a:custGeom>
                <a:avLst/>
                <a:gdLst>
                  <a:gd name="T0" fmla="*/ 133 w 211"/>
                  <a:gd name="T1" fmla="*/ 0 h 724"/>
                  <a:gd name="T2" fmla="*/ 87 w 211"/>
                  <a:gd name="T3" fmla="*/ 23 h 724"/>
                  <a:gd name="T4" fmla="*/ 86 w 211"/>
                  <a:gd name="T5" fmla="*/ 71 h 724"/>
                  <a:gd name="T6" fmla="*/ 63 w 211"/>
                  <a:gd name="T7" fmla="*/ 94 h 724"/>
                  <a:gd name="T8" fmla="*/ 15 w 211"/>
                  <a:gd name="T9" fmla="*/ 121 h 724"/>
                  <a:gd name="T10" fmla="*/ 7 w 211"/>
                  <a:gd name="T11" fmla="*/ 260 h 724"/>
                  <a:gd name="T12" fmla="*/ 39 w 211"/>
                  <a:gd name="T13" fmla="*/ 380 h 724"/>
                  <a:gd name="T14" fmla="*/ 73 w 211"/>
                  <a:gd name="T15" fmla="*/ 471 h 724"/>
                  <a:gd name="T16" fmla="*/ 66 w 211"/>
                  <a:gd name="T17" fmla="*/ 687 h 724"/>
                  <a:gd name="T18" fmla="*/ 72 w 211"/>
                  <a:gd name="T19" fmla="*/ 696 h 724"/>
                  <a:gd name="T20" fmla="*/ 105 w 211"/>
                  <a:gd name="T21" fmla="*/ 719 h 724"/>
                  <a:gd name="T22" fmla="*/ 123 w 211"/>
                  <a:gd name="T23" fmla="*/ 723 h 724"/>
                  <a:gd name="T24" fmla="*/ 135 w 211"/>
                  <a:gd name="T25" fmla="*/ 717 h 724"/>
                  <a:gd name="T26" fmla="*/ 128 w 211"/>
                  <a:gd name="T27" fmla="*/ 705 h 724"/>
                  <a:gd name="T28" fmla="*/ 112 w 211"/>
                  <a:gd name="T29" fmla="*/ 687 h 724"/>
                  <a:gd name="T30" fmla="*/ 119 w 211"/>
                  <a:gd name="T31" fmla="*/ 680 h 724"/>
                  <a:gd name="T32" fmla="*/ 161 w 211"/>
                  <a:gd name="T33" fmla="*/ 694 h 724"/>
                  <a:gd name="T34" fmla="*/ 164 w 211"/>
                  <a:gd name="T35" fmla="*/ 685 h 724"/>
                  <a:gd name="T36" fmla="*/ 161 w 211"/>
                  <a:gd name="T37" fmla="*/ 676 h 724"/>
                  <a:gd name="T38" fmla="*/ 148 w 211"/>
                  <a:gd name="T39" fmla="*/ 663 h 724"/>
                  <a:gd name="T40" fmla="*/ 162 w 211"/>
                  <a:gd name="T41" fmla="*/ 592 h 724"/>
                  <a:gd name="T42" fmla="*/ 176 w 211"/>
                  <a:gd name="T43" fmla="*/ 396 h 724"/>
                  <a:gd name="T44" fmla="*/ 183 w 211"/>
                  <a:gd name="T45" fmla="*/ 357 h 724"/>
                  <a:gd name="T46" fmla="*/ 171 w 211"/>
                  <a:gd name="T47" fmla="*/ 279 h 724"/>
                  <a:gd name="T48" fmla="*/ 181 w 211"/>
                  <a:gd name="T49" fmla="*/ 278 h 724"/>
                  <a:gd name="T50" fmla="*/ 189 w 211"/>
                  <a:gd name="T51" fmla="*/ 275 h 724"/>
                  <a:gd name="T52" fmla="*/ 197 w 211"/>
                  <a:gd name="T53" fmla="*/ 270 h 724"/>
                  <a:gd name="T54" fmla="*/ 203 w 211"/>
                  <a:gd name="T55" fmla="*/ 264 h 724"/>
                  <a:gd name="T56" fmla="*/ 210 w 211"/>
                  <a:gd name="T57" fmla="*/ 254 h 724"/>
                  <a:gd name="T58" fmla="*/ 204 w 211"/>
                  <a:gd name="T59" fmla="*/ 215 h 724"/>
                  <a:gd name="T60" fmla="*/ 154 w 211"/>
                  <a:gd name="T61" fmla="*/ 124 h 724"/>
                  <a:gd name="T62" fmla="*/ 135 w 211"/>
                  <a:gd name="T63" fmla="*/ 97 h 724"/>
                  <a:gd name="T64" fmla="*/ 157 w 211"/>
                  <a:gd name="T65" fmla="*/ 80 h 724"/>
                  <a:gd name="T66" fmla="*/ 159 w 211"/>
                  <a:gd name="T67" fmla="*/ 76 h 724"/>
                  <a:gd name="T68" fmla="*/ 166 w 211"/>
                  <a:gd name="T69" fmla="*/ 68 h 724"/>
                  <a:gd name="T70" fmla="*/ 165 w 211"/>
                  <a:gd name="T71" fmla="*/ 48 h 724"/>
                  <a:gd name="T72" fmla="*/ 168 w 211"/>
                  <a:gd name="T73" fmla="*/ 25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1"/>
                  <a:gd name="T112" fmla="*/ 0 h 724"/>
                  <a:gd name="T113" fmla="*/ 211 w 211"/>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1" h="724">
                    <a:moveTo>
                      <a:pt x="158" y="9"/>
                    </a:moveTo>
                    <a:lnTo>
                      <a:pt x="133" y="0"/>
                    </a:lnTo>
                    <a:lnTo>
                      <a:pt x="105" y="4"/>
                    </a:lnTo>
                    <a:lnTo>
                      <a:pt x="87" y="23"/>
                    </a:lnTo>
                    <a:lnTo>
                      <a:pt x="80" y="45"/>
                    </a:lnTo>
                    <a:lnTo>
                      <a:pt x="86" y="71"/>
                    </a:lnTo>
                    <a:lnTo>
                      <a:pt x="76" y="87"/>
                    </a:lnTo>
                    <a:lnTo>
                      <a:pt x="63" y="94"/>
                    </a:lnTo>
                    <a:lnTo>
                      <a:pt x="26" y="110"/>
                    </a:lnTo>
                    <a:lnTo>
                      <a:pt x="15" y="121"/>
                    </a:lnTo>
                    <a:lnTo>
                      <a:pt x="0" y="236"/>
                    </a:lnTo>
                    <a:lnTo>
                      <a:pt x="7" y="260"/>
                    </a:lnTo>
                    <a:lnTo>
                      <a:pt x="45" y="270"/>
                    </a:lnTo>
                    <a:lnTo>
                      <a:pt x="39" y="380"/>
                    </a:lnTo>
                    <a:lnTo>
                      <a:pt x="66" y="390"/>
                    </a:lnTo>
                    <a:lnTo>
                      <a:pt x="73" y="471"/>
                    </a:lnTo>
                    <a:lnTo>
                      <a:pt x="67" y="610"/>
                    </a:lnTo>
                    <a:lnTo>
                      <a:pt x="66" y="687"/>
                    </a:lnTo>
                    <a:lnTo>
                      <a:pt x="72" y="689"/>
                    </a:lnTo>
                    <a:lnTo>
                      <a:pt x="72" y="696"/>
                    </a:lnTo>
                    <a:lnTo>
                      <a:pt x="93" y="710"/>
                    </a:lnTo>
                    <a:lnTo>
                      <a:pt x="105" y="719"/>
                    </a:lnTo>
                    <a:lnTo>
                      <a:pt x="113" y="723"/>
                    </a:lnTo>
                    <a:lnTo>
                      <a:pt x="123" y="723"/>
                    </a:lnTo>
                    <a:lnTo>
                      <a:pt x="133" y="720"/>
                    </a:lnTo>
                    <a:lnTo>
                      <a:pt x="135" y="717"/>
                    </a:lnTo>
                    <a:lnTo>
                      <a:pt x="133" y="711"/>
                    </a:lnTo>
                    <a:lnTo>
                      <a:pt x="128" y="705"/>
                    </a:lnTo>
                    <a:lnTo>
                      <a:pt x="121" y="695"/>
                    </a:lnTo>
                    <a:lnTo>
                      <a:pt x="112" y="687"/>
                    </a:lnTo>
                    <a:lnTo>
                      <a:pt x="119" y="689"/>
                    </a:lnTo>
                    <a:lnTo>
                      <a:pt x="119" y="680"/>
                    </a:lnTo>
                    <a:lnTo>
                      <a:pt x="148" y="694"/>
                    </a:lnTo>
                    <a:lnTo>
                      <a:pt x="161" y="694"/>
                    </a:lnTo>
                    <a:lnTo>
                      <a:pt x="164" y="689"/>
                    </a:lnTo>
                    <a:lnTo>
                      <a:pt x="164" y="685"/>
                    </a:lnTo>
                    <a:lnTo>
                      <a:pt x="163" y="680"/>
                    </a:lnTo>
                    <a:lnTo>
                      <a:pt x="161" y="676"/>
                    </a:lnTo>
                    <a:lnTo>
                      <a:pt x="153" y="669"/>
                    </a:lnTo>
                    <a:lnTo>
                      <a:pt x="148" y="663"/>
                    </a:lnTo>
                    <a:lnTo>
                      <a:pt x="155" y="661"/>
                    </a:lnTo>
                    <a:lnTo>
                      <a:pt x="162" y="592"/>
                    </a:lnTo>
                    <a:lnTo>
                      <a:pt x="165" y="484"/>
                    </a:lnTo>
                    <a:lnTo>
                      <a:pt x="176" y="396"/>
                    </a:lnTo>
                    <a:lnTo>
                      <a:pt x="180" y="371"/>
                    </a:lnTo>
                    <a:lnTo>
                      <a:pt x="183" y="357"/>
                    </a:lnTo>
                    <a:lnTo>
                      <a:pt x="174" y="303"/>
                    </a:lnTo>
                    <a:lnTo>
                      <a:pt x="171" y="279"/>
                    </a:lnTo>
                    <a:lnTo>
                      <a:pt x="177" y="282"/>
                    </a:lnTo>
                    <a:lnTo>
                      <a:pt x="181" y="278"/>
                    </a:lnTo>
                    <a:lnTo>
                      <a:pt x="183" y="278"/>
                    </a:lnTo>
                    <a:lnTo>
                      <a:pt x="189" y="275"/>
                    </a:lnTo>
                    <a:lnTo>
                      <a:pt x="195" y="276"/>
                    </a:lnTo>
                    <a:lnTo>
                      <a:pt x="197" y="270"/>
                    </a:lnTo>
                    <a:lnTo>
                      <a:pt x="201" y="269"/>
                    </a:lnTo>
                    <a:lnTo>
                      <a:pt x="203" y="264"/>
                    </a:lnTo>
                    <a:lnTo>
                      <a:pt x="207" y="260"/>
                    </a:lnTo>
                    <a:lnTo>
                      <a:pt x="210" y="254"/>
                    </a:lnTo>
                    <a:lnTo>
                      <a:pt x="199" y="230"/>
                    </a:lnTo>
                    <a:lnTo>
                      <a:pt x="204" y="215"/>
                    </a:lnTo>
                    <a:lnTo>
                      <a:pt x="184" y="230"/>
                    </a:lnTo>
                    <a:lnTo>
                      <a:pt x="154" y="124"/>
                    </a:lnTo>
                    <a:lnTo>
                      <a:pt x="130" y="102"/>
                    </a:lnTo>
                    <a:lnTo>
                      <a:pt x="135" y="97"/>
                    </a:lnTo>
                    <a:lnTo>
                      <a:pt x="155" y="94"/>
                    </a:lnTo>
                    <a:lnTo>
                      <a:pt x="157" y="80"/>
                    </a:lnTo>
                    <a:lnTo>
                      <a:pt x="151" y="77"/>
                    </a:lnTo>
                    <a:lnTo>
                      <a:pt x="159" y="76"/>
                    </a:lnTo>
                    <a:lnTo>
                      <a:pt x="158" y="71"/>
                    </a:lnTo>
                    <a:lnTo>
                      <a:pt x="166" y="68"/>
                    </a:lnTo>
                    <a:lnTo>
                      <a:pt x="160" y="50"/>
                    </a:lnTo>
                    <a:lnTo>
                      <a:pt x="165" y="48"/>
                    </a:lnTo>
                    <a:lnTo>
                      <a:pt x="162" y="25"/>
                    </a:lnTo>
                    <a:lnTo>
                      <a:pt x="168" y="25"/>
                    </a:lnTo>
                    <a:lnTo>
                      <a:pt x="158" y="9"/>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5" name="Freeform 21"/>
              <p:cNvSpPr>
                <a:spLocks/>
              </p:cNvSpPr>
              <p:nvPr/>
            </p:nvSpPr>
            <p:spPr bwMode="auto">
              <a:xfrm>
                <a:off x="3358" y="2126"/>
                <a:ext cx="156" cy="691"/>
              </a:xfrm>
              <a:custGeom>
                <a:avLst/>
                <a:gdLst>
                  <a:gd name="T0" fmla="*/ 118 w 156"/>
                  <a:gd name="T1" fmla="*/ 14 h 691"/>
                  <a:gd name="T2" fmla="*/ 118 w 156"/>
                  <a:gd name="T3" fmla="*/ 31 h 691"/>
                  <a:gd name="T4" fmla="*/ 116 w 156"/>
                  <a:gd name="T5" fmla="*/ 36 h 691"/>
                  <a:gd name="T6" fmla="*/ 123 w 156"/>
                  <a:gd name="T7" fmla="*/ 50 h 691"/>
                  <a:gd name="T8" fmla="*/ 118 w 156"/>
                  <a:gd name="T9" fmla="*/ 53 h 691"/>
                  <a:gd name="T10" fmla="*/ 120 w 156"/>
                  <a:gd name="T11" fmla="*/ 59 h 691"/>
                  <a:gd name="T12" fmla="*/ 115 w 156"/>
                  <a:gd name="T13" fmla="*/ 77 h 691"/>
                  <a:gd name="T14" fmla="*/ 115 w 156"/>
                  <a:gd name="T15" fmla="*/ 82 h 691"/>
                  <a:gd name="T16" fmla="*/ 142 w 156"/>
                  <a:gd name="T17" fmla="*/ 100 h 691"/>
                  <a:gd name="T18" fmla="*/ 155 w 156"/>
                  <a:gd name="T19" fmla="*/ 242 h 691"/>
                  <a:gd name="T20" fmla="*/ 138 w 156"/>
                  <a:gd name="T21" fmla="*/ 268 h 691"/>
                  <a:gd name="T22" fmla="*/ 145 w 156"/>
                  <a:gd name="T23" fmla="*/ 344 h 691"/>
                  <a:gd name="T24" fmla="*/ 133 w 156"/>
                  <a:gd name="T25" fmla="*/ 353 h 691"/>
                  <a:gd name="T26" fmla="*/ 129 w 156"/>
                  <a:gd name="T27" fmla="*/ 474 h 691"/>
                  <a:gd name="T28" fmla="*/ 121 w 156"/>
                  <a:gd name="T29" fmla="*/ 596 h 691"/>
                  <a:gd name="T30" fmla="*/ 124 w 156"/>
                  <a:gd name="T31" fmla="*/ 603 h 691"/>
                  <a:gd name="T32" fmla="*/ 151 w 156"/>
                  <a:gd name="T33" fmla="*/ 627 h 691"/>
                  <a:gd name="T34" fmla="*/ 148 w 156"/>
                  <a:gd name="T35" fmla="*/ 631 h 691"/>
                  <a:gd name="T36" fmla="*/ 138 w 156"/>
                  <a:gd name="T37" fmla="*/ 635 h 691"/>
                  <a:gd name="T38" fmla="*/ 122 w 156"/>
                  <a:gd name="T39" fmla="*/ 631 h 691"/>
                  <a:gd name="T40" fmla="*/ 107 w 156"/>
                  <a:gd name="T41" fmla="*/ 622 h 691"/>
                  <a:gd name="T42" fmla="*/ 94 w 156"/>
                  <a:gd name="T43" fmla="*/ 617 h 691"/>
                  <a:gd name="T44" fmla="*/ 94 w 156"/>
                  <a:gd name="T45" fmla="*/ 638 h 691"/>
                  <a:gd name="T46" fmla="*/ 88 w 156"/>
                  <a:gd name="T47" fmla="*/ 639 h 691"/>
                  <a:gd name="T48" fmla="*/ 97 w 156"/>
                  <a:gd name="T49" fmla="*/ 656 h 691"/>
                  <a:gd name="T50" fmla="*/ 93 w 156"/>
                  <a:gd name="T51" fmla="*/ 686 h 691"/>
                  <a:gd name="T52" fmla="*/ 84 w 156"/>
                  <a:gd name="T53" fmla="*/ 690 h 691"/>
                  <a:gd name="T54" fmla="*/ 67 w 156"/>
                  <a:gd name="T55" fmla="*/ 665 h 691"/>
                  <a:gd name="T56" fmla="*/ 67 w 156"/>
                  <a:gd name="T57" fmla="*/ 648 h 691"/>
                  <a:gd name="T58" fmla="*/ 62 w 156"/>
                  <a:gd name="T59" fmla="*/ 646 h 691"/>
                  <a:gd name="T60" fmla="*/ 55 w 156"/>
                  <a:gd name="T61" fmla="*/ 489 h 691"/>
                  <a:gd name="T62" fmla="*/ 62 w 156"/>
                  <a:gd name="T63" fmla="*/ 474 h 691"/>
                  <a:gd name="T64" fmla="*/ 44 w 156"/>
                  <a:gd name="T65" fmla="*/ 368 h 691"/>
                  <a:gd name="T66" fmla="*/ 33 w 156"/>
                  <a:gd name="T67" fmla="*/ 364 h 691"/>
                  <a:gd name="T68" fmla="*/ 29 w 156"/>
                  <a:gd name="T69" fmla="*/ 255 h 691"/>
                  <a:gd name="T70" fmla="*/ 0 w 156"/>
                  <a:gd name="T71" fmla="*/ 242 h 691"/>
                  <a:gd name="T72" fmla="*/ 12 w 156"/>
                  <a:gd name="T73" fmla="*/ 124 h 691"/>
                  <a:gd name="T74" fmla="*/ 56 w 156"/>
                  <a:gd name="T75" fmla="*/ 91 h 691"/>
                  <a:gd name="T76" fmla="*/ 68 w 156"/>
                  <a:gd name="T77" fmla="*/ 81 h 691"/>
                  <a:gd name="T78" fmla="*/ 68 w 156"/>
                  <a:gd name="T79" fmla="*/ 69 h 691"/>
                  <a:gd name="T80" fmla="*/ 64 w 156"/>
                  <a:gd name="T81" fmla="*/ 61 h 691"/>
                  <a:gd name="T82" fmla="*/ 59 w 156"/>
                  <a:gd name="T83" fmla="*/ 55 h 691"/>
                  <a:gd name="T84" fmla="*/ 54 w 156"/>
                  <a:gd name="T85" fmla="*/ 46 h 691"/>
                  <a:gd name="T86" fmla="*/ 51 w 156"/>
                  <a:gd name="T87" fmla="*/ 39 h 691"/>
                  <a:gd name="T88" fmla="*/ 51 w 156"/>
                  <a:gd name="T89" fmla="*/ 30 h 691"/>
                  <a:gd name="T90" fmla="*/ 54 w 156"/>
                  <a:gd name="T91" fmla="*/ 22 h 691"/>
                  <a:gd name="T92" fmla="*/ 60 w 156"/>
                  <a:gd name="T93" fmla="*/ 12 h 691"/>
                  <a:gd name="T94" fmla="*/ 68 w 156"/>
                  <a:gd name="T95" fmla="*/ 5 h 691"/>
                  <a:gd name="T96" fmla="*/ 77 w 156"/>
                  <a:gd name="T97" fmla="*/ 1 h 691"/>
                  <a:gd name="T98" fmla="*/ 87 w 156"/>
                  <a:gd name="T99" fmla="*/ 0 h 691"/>
                  <a:gd name="T100" fmla="*/ 97 w 156"/>
                  <a:gd name="T101" fmla="*/ 2 h 691"/>
                  <a:gd name="T102" fmla="*/ 107 w 156"/>
                  <a:gd name="T103" fmla="*/ 5 h 691"/>
                  <a:gd name="T104" fmla="*/ 118 w 156"/>
                  <a:gd name="T105" fmla="*/ 14 h 6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6"/>
                  <a:gd name="T160" fmla="*/ 0 h 691"/>
                  <a:gd name="T161" fmla="*/ 156 w 156"/>
                  <a:gd name="T162" fmla="*/ 691 h 69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6" h="691">
                    <a:moveTo>
                      <a:pt x="118" y="14"/>
                    </a:moveTo>
                    <a:lnTo>
                      <a:pt x="118" y="31"/>
                    </a:lnTo>
                    <a:lnTo>
                      <a:pt x="116" y="36"/>
                    </a:lnTo>
                    <a:lnTo>
                      <a:pt x="123" y="50"/>
                    </a:lnTo>
                    <a:lnTo>
                      <a:pt x="118" y="53"/>
                    </a:lnTo>
                    <a:lnTo>
                      <a:pt x="120" y="59"/>
                    </a:lnTo>
                    <a:lnTo>
                      <a:pt x="115" y="77"/>
                    </a:lnTo>
                    <a:lnTo>
                      <a:pt x="115" y="82"/>
                    </a:lnTo>
                    <a:lnTo>
                      <a:pt x="142" y="100"/>
                    </a:lnTo>
                    <a:lnTo>
                      <a:pt x="155" y="242"/>
                    </a:lnTo>
                    <a:lnTo>
                      <a:pt x="138" y="268"/>
                    </a:lnTo>
                    <a:lnTo>
                      <a:pt x="145" y="344"/>
                    </a:lnTo>
                    <a:lnTo>
                      <a:pt x="133" y="353"/>
                    </a:lnTo>
                    <a:lnTo>
                      <a:pt x="129" y="474"/>
                    </a:lnTo>
                    <a:lnTo>
                      <a:pt x="121" y="596"/>
                    </a:lnTo>
                    <a:lnTo>
                      <a:pt x="124" y="603"/>
                    </a:lnTo>
                    <a:lnTo>
                      <a:pt x="151" y="627"/>
                    </a:lnTo>
                    <a:lnTo>
                      <a:pt x="148" y="631"/>
                    </a:lnTo>
                    <a:lnTo>
                      <a:pt x="138" y="635"/>
                    </a:lnTo>
                    <a:lnTo>
                      <a:pt x="122" y="631"/>
                    </a:lnTo>
                    <a:lnTo>
                      <a:pt x="107" y="622"/>
                    </a:lnTo>
                    <a:lnTo>
                      <a:pt x="94" y="617"/>
                    </a:lnTo>
                    <a:lnTo>
                      <a:pt x="94" y="638"/>
                    </a:lnTo>
                    <a:lnTo>
                      <a:pt x="88" y="639"/>
                    </a:lnTo>
                    <a:lnTo>
                      <a:pt x="97" y="656"/>
                    </a:lnTo>
                    <a:lnTo>
                      <a:pt x="93" y="686"/>
                    </a:lnTo>
                    <a:lnTo>
                      <a:pt x="84" y="690"/>
                    </a:lnTo>
                    <a:lnTo>
                      <a:pt x="67" y="665"/>
                    </a:lnTo>
                    <a:lnTo>
                      <a:pt x="67" y="648"/>
                    </a:lnTo>
                    <a:lnTo>
                      <a:pt x="62" y="646"/>
                    </a:lnTo>
                    <a:lnTo>
                      <a:pt x="55" y="489"/>
                    </a:lnTo>
                    <a:lnTo>
                      <a:pt x="62" y="474"/>
                    </a:lnTo>
                    <a:lnTo>
                      <a:pt x="44" y="368"/>
                    </a:lnTo>
                    <a:lnTo>
                      <a:pt x="33" y="364"/>
                    </a:lnTo>
                    <a:lnTo>
                      <a:pt x="29" y="255"/>
                    </a:lnTo>
                    <a:lnTo>
                      <a:pt x="0" y="242"/>
                    </a:lnTo>
                    <a:lnTo>
                      <a:pt x="12" y="124"/>
                    </a:lnTo>
                    <a:lnTo>
                      <a:pt x="56" y="91"/>
                    </a:lnTo>
                    <a:lnTo>
                      <a:pt x="68" y="81"/>
                    </a:lnTo>
                    <a:lnTo>
                      <a:pt x="68" y="69"/>
                    </a:lnTo>
                    <a:lnTo>
                      <a:pt x="64" y="61"/>
                    </a:lnTo>
                    <a:lnTo>
                      <a:pt x="59" y="55"/>
                    </a:lnTo>
                    <a:lnTo>
                      <a:pt x="54" y="46"/>
                    </a:lnTo>
                    <a:lnTo>
                      <a:pt x="51" y="39"/>
                    </a:lnTo>
                    <a:lnTo>
                      <a:pt x="51" y="30"/>
                    </a:lnTo>
                    <a:lnTo>
                      <a:pt x="54" y="22"/>
                    </a:lnTo>
                    <a:lnTo>
                      <a:pt x="60" y="12"/>
                    </a:lnTo>
                    <a:lnTo>
                      <a:pt x="68" y="5"/>
                    </a:lnTo>
                    <a:lnTo>
                      <a:pt x="77" y="1"/>
                    </a:lnTo>
                    <a:lnTo>
                      <a:pt x="87" y="0"/>
                    </a:lnTo>
                    <a:lnTo>
                      <a:pt x="97" y="2"/>
                    </a:lnTo>
                    <a:lnTo>
                      <a:pt x="107" y="5"/>
                    </a:lnTo>
                    <a:lnTo>
                      <a:pt x="118" y="14"/>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6" name="Freeform 22"/>
              <p:cNvSpPr>
                <a:spLocks/>
              </p:cNvSpPr>
              <p:nvPr/>
            </p:nvSpPr>
            <p:spPr bwMode="auto">
              <a:xfrm>
                <a:off x="3002" y="2119"/>
                <a:ext cx="185" cy="628"/>
              </a:xfrm>
              <a:custGeom>
                <a:avLst/>
                <a:gdLst>
                  <a:gd name="T0" fmla="*/ 112 w 185"/>
                  <a:gd name="T1" fmla="*/ 8 h 628"/>
                  <a:gd name="T2" fmla="*/ 149 w 185"/>
                  <a:gd name="T3" fmla="*/ 0 h 628"/>
                  <a:gd name="T4" fmla="*/ 162 w 185"/>
                  <a:gd name="T5" fmla="*/ 15 h 628"/>
                  <a:gd name="T6" fmla="*/ 169 w 185"/>
                  <a:gd name="T7" fmla="*/ 10 h 628"/>
                  <a:gd name="T8" fmla="*/ 178 w 185"/>
                  <a:gd name="T9" fmla="*/ 38 h 628"/>
                  <a:gd name="T10" fmla="*/ 158 w 185"/>
                  <a:gd name="T11" fmla="*/ 55 h 628"/>
                  <a:gd name="T12" fmla="*/ 157 w 185"/>
                  <a:gd name="T13" fmla="*/ 69 h 628"/>
                  <a:gd name="T14" fmla="*/ 152 w 185"/>
                  <a:gd name="T15" fmla="*/ 71 h 628"/>
                  <a:gd name="T16" fmla="*/ 149 w 185"/>
                  <a:gd name="T17" fmla="*/ 85 h 628"/>
                  <a:gd name="T18" fmla="*/ 134 w 185"/>
                  <a:gd name="T19" fmla="*/ 88 h 628"/>
                  <a:gd name="T20" fmla="*/ 134 w 185"/>
                  <a:gd name="T21" fmla="*/ 94 h 628"/>
                  <a:gd name="T22" fmla="*/ 158 w 185"/>
                  <a:gd name="T23" fmla="*/ 112 h 628"/>
                  <a:gd name="T24" fmla="*/ 178 w 185"/>
                  <a:gd name="T25" fmla="*/ 202 h 628"/>
                  <a:gd name="T26" fmla="*/ 162 w 185"/>
                  <a:gd name="T27" fmla="*/ 226 h 628"/>
                  <a:gd name="T28" fmla="*/ 162 w 185"/>
                  <a:gd name="T29" fmla="*/ 390 h 628"/>
                  <a:gd name="T30" fmla="*/ 143 w 185"/>
                  <a:gd name="T31" fmla="*/ 397 h 628"/>
                  <a:gd name="T32" fmla="*/ 140 w 185"/>
                  <a:gd name="T33" fmla="*/ 423 h 628"/>
                  <a:gd name="T34" fmla="*/ 132 w 185"/>
                  <a:gd name="T35" fmla="*/ 493 h 628"/>
                  <a:gd name="T36" fmla="*/ 132 w 185"/>
                  <a:gd name="T37" fmla="*/ 530 h 628"/>
                  <a:gd name="T38" fmla="*/ 162 w 185"/>
                  <a:gd name="T39" fmla="*/ 553 h 628"/>
                  <a:gd name="T40" fmla="*/ 184 w 185"/>
                  <a:gd name="T41" fmla="*/ 565 h 628"/>
                  <a:gd name="T42" fmla="*/ 184 w 185"/>
                  <a:gd name="T43" fmla="*/ 572 h 628"/>
                  <a:gd name="T44" fmla="*/ 138 w 185"/>
                  <a:gd name="T45" fmla="*/ 561 h 628"/>
                  <a:gd name="T46" fmla="*/ 132 w 185"/>
                  <a:gd name="T47" fmla="*/ 554 h 628"/>
                  <a:gd name="T48" fmla="*/ 127 w 185"/>
                  <a:gd name="T49" fmla="*/ 561 h 628"/>
                  <a:gd name="T50" fmla="*/ 123 w 185"/>
                  <a:gd name="T51" fmla="*/ 561 h 628"/>
                  <a:gd name="T52" fmla="*/ 117 w 185"/>
                  <a:gd name="T53" fmla="*/ 535 h 628"/>
                  <a:gd name="T54" fmla="*/ 112 w 185"/>
                  <a:gd name="T55" fmla="*/ 416 h 628"/>
                  <a:gd name="T56" fmla="*/ 103 w 185"/>
                  <a:gd name="T57" fmla="*/ 416 h 628"/>
                  <a:gd name="T58" fmla="*/ 77 w 185"/>
                  <a:gd name="T59" fmla="*/ 521 h 628"/>
                  <a:gd name="T60" fmla="*/ 77 w 185"/>
                  <a:gd name="T61" fmla="*/ 587 h 628"/>
                  <a:gd name="T62" fmla="*/ 66 w 185"/>
                  <a:gd name="T63" fmla="*/ 619 h 628"/>
                  <a:gd name="T64" fmla="*/ 57 w 185"/>
                  <a:gd name="T65" fmla="*/ 627 h 628"/>
                  <a:gd name="T66" fmla="*/ 51 w 185"/>
                  <a:gd name="T67" fmla="*/ 609 h 628"/>
                  <a:gd name="T68" fmla="*/ 58 w 185"/>
                  <a:gd name="T69" fmla="*/ 590 h 628"/>
                  <a:gd name="T70" fmla="*/ 66 w 185"/>
                  <a:gd name="T71" fmla="*/ 550 h 628"/>
                  <a:gd name="T72" fmla="*/ 68 w 185"/>
                  <a:gd name="T73" fmla="*/ 399 h 628"/>
                  <a:gd name="T74" fmla="*/ 77 w 185"/>
                  <a:gd name="T75" fmla="*/ 252 h 628"/>
                  <a:gd name="T76" fmla="*/ 61 w 185"/>
                  <a:gd name="T77" fmla="*/ 240 h 628"/>
                  <a:gd name="T78" fmla="*/ 61 w 185"/>
                  <a:gd name="T79" fmla="*/ 218 h 628"/>
                  <a:gd name="T80" fmla="*/ 61 w 185"/>
                  <a:gd name="T81" fmla="*/ 179 h 628"/>
                  <a:gd name="T82" fmla="*/ 40 w 185"/>
                  <a:gd name="T83" fmla="*/ 189 h 628"/>
                  <a:gd name="T84" fmla="*/ 58 w 185"/>
                  <a:gd name="T85" fmla="*/ 214 h 628"/>
                  <a:gd name="T86" fmla="*/ 58 w 185"/>
                  <a:gd name="T87" fmla="*/ 237 h 628"/>
                  <a:gd name="T88" fmla="*/ 39 w 185"/>
                  <a:gd name="T89" fmla="*/ 222 h 628"/>
                  <a:gd name="T90" fmla="*/ 29 w 185"/>
                  <a:gd name="T91" fmla="*/ 208 h 628"/>
                  <a:gd name="T92" fmla="*/ 20 w 185"/>
                  <a:gd name="T93" fmla="*/ 211 h 628"/>
                  <a:gd name="T94" fmla="*/ 0 w 185"/>
                  <a:gd name="T95" fmla="*/ 187 h 628"/>
                  <a:gd name="T96" fmla="*/ 0 w 185"/>
                  <a:gd name="T97" fmla="*/ 179 h 628"/>
                  <a:gd name="T98" fmla="*/ 10 w 185"/>
                  <a:gd name="T99" fmla="*/ 175 h 628"/>
                  <a:gd name="T100" fmla="*/ 34 w 185"/>
                  <a:gd name="T101" fmla="*/ 147 h 628"/>
                  <a:gd name="T102" fmla="*/ 58 w 185"/>
                  <a:gd name="T103" fmla="*/ 123 h 628"/>
                  <a:gd name="T104" fmla="*/ 89 w 185"/>
                  <a:gd name="T105" fmla="*/ 95 h 628"/>
                  <a:gd name="T106" fmla="*/ 112 w 185"/>
                  <a:gd name="T107" fmla="*/ 86 h 628"/>
                  <a:gd name="T108" fmla="*/ 112 w 185"/>
                  <a:gd name="T109" fmla="*/ 66 h 628"/>
                  <a:gd name="T110" fmla="*/ 103 w 185"/>
                  <a:gd name="T111" fmla="*/ 56 h 628"/>
                  <a:gd name="T112" fmla="*/ 103 w 185"/>
                  <a:gd name="T113" fmla="*/ 31 h 628"/>
                  <a:gd name="T114" fmla="*/ 97 w 185"/>
                  <a:gd name="T115" fmla="*/ 26 h 628"/>
                  <a:gd name="T116" fmla="*/ 112 w 185"/>
                  <a:gd name="T117" fmla="*/ 8 h 6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85"/>
                  <a:gd name="T178" fmla="*/ 0 h 628"/>
                  <a:gd name="T179" fmla="*/ 185 w 185"/>
                  <a:gd name="T180" fmla="*/ 628 h 62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85" h="628">
                    <a:moveTo>
                      <a:pt x="112" y="8"/>
                    </a:moveTo>
                    <a:lnTo>
                      <a:pt x="149" y="0"/>
                    </a:lnTo>
                    <a:lnTo>
                      <a:pt x="162" y="15"/>
                    </a:lnTo>
                    <a:lnTo>
                      <a:pt x="169" y="10"/>
                    </a:lnTo>
                    <a:lnTo>
                      <a:pt x="178" y="38"/>
                    </a:lnTo>
                    <a:lnTo>
                      <a:pt x="158" y="55"/>
                    </a:lnTo>
                    <a:lnTo>
                      <a:pt x="157" y="69"/>
                    </a:lnTo>
                    <a:lnTo>
                      <a:pt x="152" y="71"/>
                    </a:lnTo>
                    <a:lnTo>
                      <a:pt x="149" y="85"/>
                    </a:lnTo>
                    <a:lnTo>
                      <a:pt x="134" y="88"/>
                    </a:lnTo>
                    <a:lnTo>
                      <a:pt x="134" y="94"/>
                    </a:lnTo>
                    <a:lnTo>
                      <a:pt x="158" y="112"/>
                    </a:lnTo>
                    <a:lnTo>
                      <a:pt x="178" y="202"/>
                    </a:lnTo>
                    <a:lnTo>
                      <a:pt x="162" y="226"/>
                    </a:lnTo>
                    <a:lnTo>
                      <a:pt x="162" y="390"/>
                    </a:lnTo>
                    <a:lnTo>
                      <a:pt x="143" y="397"/>
                    </a:lnTo>
                    <a:lnTo>
                      <a:pt x="140" y="423"/>
                    </a:lnTo>
                    <a:lnTo>
                      <a:pt x="132" y="493"/>
                    </a:lnTo>
                    <a:lnTo>
                      <a:pt x="132" y="530"/>
                    </a:lnTo>
                    <a:lnTo>
                      <a:pt x="162" y="553"/>
                    </a:lnTo>
                    <a:lnTo>
                      <a:pt x="184" y="565"/>
                    </a:lnTo>
                    <a:lnTo>
                      <a:pt x="184" y="572"/>
                    </a:lnTo>
                    <a:lnTo>
                      <a:pt x="138" y="561"/>
                    </a:lnTo>
                    <a:lnTo>
                      <a:pt x="132" y="554"/>
                    </a:lnTo>
                    <a:lnTo>
                      <a:pt x="127" y="561"/>
                    </a:lnTo>
                    <a:lnTo>
                      <a:pt x="123" y="561"/>
                    </a:lnTo>
                    <a:lnTo>
                      <a:pt x="117" y="535"/>
                    </a:lnTo>
                    <a:lnTo>
                      <a:pt x="112" y="416"/>
                    </a:lnTo>
                    <a:lnTo>
                      <a:pt x="103" y="416"/>
                    </a:lnTo>
                    <a:lnTo>
                      <a:pt x="77" y="521"/>
                    </a:lnTo>
                    <a:lnTo>
                      <a:pt x="77" y="587"/>
                    </a:lnTo>
                    <a:lnTo>
                      <a:pt x="66" y="619"/>
                    </a:lnTo>
                    <a:lnTo>
                      <a:pt x="57" y="627"/>
                    </a:lnTo>
                    <a:lnTo>
                      <a:pt x="51" y="609"/>
                    </a:lnTo>
                    <a:lnTo>
                      <a:pt x="58" y="590"/>
                    </a:lnTo>
                    <a:lnTo>
                      <a:pt x="66" y="550"/>
                    </a:lnTo>
                    <a:lnTo>
                      <a:pt x="68" y="399"/>
                    </a:lnTo>
                    <a:lnTo>
                      <a:pt x="77" y="252"/>
                    </a:lnTo>
                    <a:lnTo>
                      <a:pt x="61" y="240"/>
                    </a:lnTo>
                    <a:lnTo>
                      <a:pt x="61" y="218"/>
                    </a:lnTo>
                    <a:lnTo>
                      <a:pt x="61" y="179"/>
                    </a:lnTo>
                    <a:lnTo>
                      <a:pt x="40" y="189"/>
                    </a:lnTo>
                    <a:lnTo>
                      <a:pt x="58" y="214"/>
                    </a:lnTo>
                    <a:lnTo>
                      <a:pt x="58" y="237"/>
                    </a:lnTo>
                    <a:lnTo>
                      <a:pt x="39" y="222"/>
                    </a:lnTo>
                    <a:lnTo>
                      <a:pt x="29" y="208"/>
                    </a:lnTo>
                    <a:lnTo>
                      <a:pt x="20" y="211"/>
                    </a:lnTo>
                    <a:lnTo>
                      <a:pt x="0" y="187"/>
                    </a:lnTo>
                    <a:lnTo>
                      <a:pt x="0" y="179"/>
                    </a:lnTo>
                    <a:lnTo>
                      <a:pt x="10" y="175"/>
                    </a:lnTo>
                    <a:lnTo>
                      <a:pt x="34" y="147"/>
                    </a:lnTo>
                    <a:lnTo>
                      <a:pt x="58" y="123"/>
                    </a:lnTo>
                    <a:lnTo>
                      <a:pt x="89" y="95"/>
                    </a:lnTo>
                    <a:lnTo>
                      <a:pt x="112" y="86"/>
                    </a:lnTo>
                    <a:lnTo>
                      <a:pt x="112" y="66"/>
                    </a:lnTo>
                    <a:lnTo>
                      <a:pt x="103" y="56"/>
                    </a:lnTo>
                    <a:lnTo>
                      <a:pt x="103" y="31"/>
                    </a:lnTo>
                    <a:lnTo>
                      <a:pt x="97" y="26"/>
                    </a:lnTo>
                    <a:lnTo>
                      <a:pt x="112" y="8"/>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7" name="Freeform 23"/>
              <p:cNvSpPr>
                <a:spLocks/>
              </p:cNvSpPr>
              <p:nvPr/>
            </p:nvSpPr>
            <p:spPr bwMode="auto">
              <a:xfrm>
                <a:off x="2430" y="2134"/>
                <a:ext cx="178" cy="778"/>
              </a:xfrm>
              <a:custGeom>
                <a:avLst/>
                <a:gdLst>
                  <a:gd name="T0" fmla="*/ 42 w 178"/>
                  <a:gd name="T1" fmla="*/ 16 h 778"/>
                  <a:gd name="T2" fmla="*/ 42 w 178"/>
                  <a:gd name="T3" fmla="*/ 35 h 778"/>
                  <a:gd name="T4" fmla="*/ 45 w 178"/>
                  <a:gd name="T5" fmla="*/ 41 h 778"/>
                  <a:gd name="T6" fmla="*/ 37 w 178"/>
                  <a:gd name="T7" fmla="*/ 56 h 778"/>
                  <a:gd name="T8" fmla="*/ 42 w 178"/>
                  <a:gd name="T9" fmla="*/ 60 h 778"/>
                  <a:gd name="T10" fmla="*/ 40 w 178"/>
                  <a:gd name="T11" fmla="*/ 66 h 778"/>
                  <a:gd name="T12" fmla="*/ 46 w 178"/>
                  <a:gd name="T13" fmla="*/ 88 h 778"/>
                  <a:gd name="T14" fmla="*/ 46 w 178"/>
                  <a:gd name="T15" fmla="*/ 92 h 778"/>
                  <a:gd name="T16" fmla="*/ 15 w 178"/>
                  <a:gd name="T17" fmla="*/ 113 h 778"/>
                  <a:gd name="T18" fmla="*/ 0 w 178"/>
                  <a:gd name="T19" fmla="*/ 273 h 778"/>
                  <a:gd name="T20" fmla="*/ 19 w 178"/>
                  <a:gd name="T21" fmla="*/ 301 h 778"/>
                  <a:gd name="T22" fmla="*/ 12 w 178"/>
                  <a:gd name="T23" fmla="*/ 388 h 778"/>
                  <a:gd name="T24" fmla="*/ 25 w 178"/>
                  <a:gd name="T25" fmla="*/ 398 h 778"/>
                  <a:gd name="T26" fmla="*/ 30 w 178"/>
                  <a:gd name="T27" fmla="*/ 534 h 778"/>
                  <a:gd name="T28" fmla="*/ 38 w 178"/>
                  <a:gd name="T29" fmla="*/ 672 h 778"/>
                  <a:gd name="T30" fmla="*/ 35 w 178"/>
                  <a:gd name="T31" fmla="*/ 680 h 778"/>
                  <a:gd name="T32" fmla="*/ 4 w 178"/>
                  <a:gd name="T33" fmla="*/ 706 h 778"/>
                  <a:gd name="T34" fmla="*/ 8 w 178"/>
                  <a:gd name="T35" fmla="*/ 711 h 778"/>
                  <a:gd name="T36" fmla="*/ 19 w 178"/>
                  <a:gd name="T37" fmla="*/ 715 h 778"/>
                  <a:gd name="T38" fmla="*/ 37 w 178"/>
                  <a:gd name="T39" fmla="*/ 711 h 778"/>
                  <a:gd name="T40" fmla="*/ 55 w 178"/>
                  <a:gd name="T41" fmla="*/ 701 h 778"/>
                  <a:gd name="T42" fmla="*/ 70 w 178"/>
                  <a:gd name="T43" fmla="*/ 695 h 778"/>
                  <a:gd name="T44" fmla="*/ 70 w 178"/>
                  <a:gd name="T45" fmla="*/ 719 h 778"/>
                  <a:gd name="T46" fmla="*/ 76 w 178"/>
                  <a:gd name="T47" fmla="*/ 720 h 778"/>
                  <a:gd name="T48" fmla="*/ 66 w 178"/>
                  <a:gd name="T49" fmla="*/ 739 h 778"/>
                  <a:gd name="T50" fmla="*/ 71 w 178"/>
                  <a:gd name="T51" fmla="*/ 773 h 778"/>
                  <a:gd name="T52" fmla="*/ 81 w 178"/>
                  <a:gd name="T53" fmla="*/ 777 h 778"/>
                  <a:gd name="T54" fmla="*/ 101 w 178"/>
                  <a:gd name="T55" fmla="*/ 750 h 778"/>
                  <a:gd name="T56" fmla="*/ 101 w 178"/>
                  <a:gd name="T57" fmla="*/ 730 h 778"/>
                  <a:gd name="T58" fmla="*/ 107 w 178"/>
                  <a:gd name="T59" fmla="*/ 728 h 778"/>
                  <a:gd name="T60" fmla="*/ 114 w 178"/>
                  <a:gd name="T61" fmla="*/ 551 h 778"/>
                  <a:gd name="T62" fmla="*/ 107 w 178"/>
                  <a:gd name="T63" fmla="*/ 534 h 778"/>
                  <a:gd name="T64" fmla="*/ 127 w 178"/>
                  <a:gd name="T65" fmla="*/ 415 h 778"/>
                  <a:gd name="T66" fmla="*/ 140 w 178"/>
                  <a:gd name="T67" fmla="*/ 410 h 778"/>
                  <a:gd name="T68" fmla="*/ 144 w 178"/>
                  <a:gd name="T69" fmla="*/ 287 h 778"/>
                  <a:gd name="T70" fmla="*/ 177 w 178"/>
                  <a:gd name="T71" fmla="*/ 273 h 778"/>
                  <a:gd name="T72" fmla="*/ 163 w 178"/>
                  <a:gd name="T73" fmla="*/ 140 h 778"/>
                  <a:gd name="T74" fmla="*/ 113 w 178"/>
                  <a:gd name="T75" fmla="*/ 103 h 778"/>
                  <a:gd name="T76" fmla="*/ 100 w 178"/>
                  <a:gd name="T77" fmla="*/ 91 h 778"/>
                  <a:gd name="T78" fmla="*/ 99 w 178"/>
                  <a:gd name="T79" fmla="*/ 78 h 778"/>
                  <a:gd name="T80" fmla="*/ 104 w 178"/>
                  <a:gd name="T81" fmla="*/ 69 h 778"/>
                  <a:gd name="T82" fmla="*/ 110 w 178"/>
                  <a:gd name="T83" fmla="*/ 62 h 778"/>
                  <a:gd name="T84" fmla="*/ 115 w 178"/>
                  <a:gd name="T85" fmla="*/ 52 h 778"/>
                  <a:gd name="T86" fmla="*/ 119 w 178"/>
                  <a:gd name="T87" fmla="*/ 44 h 778"/>
                  <a:gd name="T88" fmla="*/ 119 w 178"/>
                  <a:gd name="T89" fmla="*/ 34 h 778"/>
                  <a:gd name="T90" fmla="*/ 115 w 178"/>
                  <a:gd name="T91" fmla="*/ 25 h 778"/>
                  <a:gd name="T92" fmla="*/ 109 w 178"/>
                  <a:gd name="T93" fmla="*/ 14 h 778"/>
                  <a:gd name="T94" fmla="*/ 100 w 178"/>
                  <a:gd name="T95" fmla="*/ 6 h 778"/>
                  <a:gd name="T96" fmla="*/ 90 w 178"/>
                  <a:gd name="T97" fmla="*/ 2 h 778"/>
                  <a:gd name="T98" fmla="*/ 77 w 178"/>
                  <a:gd name="T99" fmla="*/ 0 h 778"/>
                  <a:gd name="T100" fmla="*/ 66 w 178"/>
                  <a:gd name="T101" fmla="*/ 2 h 778"/>
                  <a:gd name="T102" fmla="*/ 55 w 178"/>
                  <a:gd name="T103" fmla="*/ 5 h 778"/>
                  <a:gd name="T104" fmla="*/ 42 w 178"/>
                  <a:gd name="T105" fmla="*/ 16 h 7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778"/>
                  <a:gd name="T161" fmla="*/ 178 w 178"/>
                  <a:gd name="T162" fmla="*/ 778 h 77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778">
                    <a:moveTo>
                      <a:pt x="42" y="16"/>
                    </a:moveTo>
                    <a:lnTo>
                      <a:pt x="42" y="35"/>
                    </a:lnTo>
                    <a:lnTo>
                      <a:pt x="45" y="41"/>
                    </a:lnTo>
                    <a:lnTo>
                      <a:pt x="37" y="56"/>
                    </a:lnTo>
                    <a:lnTo>
                      <a:pt x="42" y="60"/>
                    </a:lnTo>
                    <a:lnTo>
                      <a:pt x="40" y="66"/>
                    </a:lnTo>
                    <a:lnTo>
                      <a:pt x="46" y="88"/>
                    </a:lnTo>
                    <a:lnTo>
                      <a:pt x="46" y="92"/>
                    </a:lnTo>
                    <a:lnTo>
                      <a:pt x="15" y="113"/>
                    </a:lnTo>
                    <a:lnTo>
                      <a:pt x="0" y="273"/>
                    </a:lnTo>
                    <a:lnTo>
                      <a:pt x="19" y="301"/>
                    </a:lnTo>
                    <a:lnTo>
                      <a:pt x="12" y="388"/>
                    </a:lnTo>
                    <a:lnTo>
                      <a:pt x="25" y="398"/>
                    </a:lnTo>
                    <a:lnTo>
                      <a:pt x="30" y="534"/>
                    </a:lnTo>
                    <a:lnTo>
                      <a:pt x="38" y="672"/>
                    </a:lnTo>
                    <a:lnTo>
                      <a:pt x="35" y="680"/>
                    </a:lnTo>
                    <a:lnTo>
                      <a:pt x="4" y="706"/>
                    </a:lnTo>
                    <a:lnTo>
                      <a:pt x="8" y="711"/>
                    </a:lnTo>
                    <a:lnTo>
                      <a:pt x="19" y="715"/>
                    </a:lnTo>
                    <a:lnTo>
                      <a:pt x="37" y="711"/>
                    </a:lnTo>
                    <a:lnTo>
                      <a:pt x="55" y="701"/>
                    </a:lnTo>
                    <a:lnTo>
                      <a:pt x="70" y="695"/>
                    </a:lnTo>
                    <a:lnTo>
                      <a:pt x="70" y="719"/>
                    </a:lnTo>
                    <a:lnTo>
                      <a:pt x="76" y="720"/>
                    </a:lnTo>
                    <a:lnTo>
                      <a:pt x="66" y="739"/>
                    </a:lnTo>
                    <a:lnTo>
                      <a:pt x="71" y="773"/>
                    </a:lnTo>
                    <a:lnTo>
                      <a:pt x="81" y="777"/>
                    </a:lnTo>
                    <a:lnTo>
                      <a:pt x="101" y="750"/>
                    </a:lnTo>
                    <a:lnTo>
                      <a:pt x="101" y="730"/>
                    </a:lnTo>
                    <a:lnTo>
                      <a:pt x="107" y="728"/>
                    </a:lnTo>
                    <a:lnTo>
                      <a:pt x="114" y="551"/>
                    </a:lnTo>
                    <a:lnTo>
                      <a:pt x="107" y="534"/>
                    </a:lnTo>
                    <a:lnTo>
                      <a:pt x="127" y="415"/>
                    </a:lnTo>
                    <a:lnTo>
                      <a:pt x="140" y="410"/>
                    </a:lnTo>
                    <a:lnTo>
                      <a:pt x="144" y="287"/>
                    </a:lnTo>
                    <a:lnTo>
                      <a:pt x="177" y="273"/>
                    </a:lnTo>
                    <a:lnTo>
                      <a:pt x="163" y="140"/>
                    </a:lnTo>
                    <a:lnTo>
                      <a:pt x="113" y="103"/>
                    </a:lnTo>
                    <a:lnTo>
                      <a:pt x="100" y="91"/>
                    </a:lnTo>
                    <a:lnTo>
                      <a:pt x="99" y="78"/>
                    </a:lnTo>
                    <a:lnTo>
                      <a:pt x="104" y="69"/>
                    </a:lnTo>
                    <a:lnTo>
                      <a:pt x="110" y="62"/>
                    </a:lnTo>
                    <a:lnTo>
                      <a:pt x="115" y="52"/>
                    </a:lnTo>
                    <a:lnTo>
                      <a:pt x="119" y="44"/>
                    </a:lnTo>
                    <a:lnTo>
                      <a:pt x="119" y="34"/>
                    </a:lnTo>
                    <a:lnTo>
                      <a:pt x="115" y="25"/>
                    </a:lnTo>
                    <a:lnTo>
                      <a:pt x="109" y="14"/>
                    </a:lnTo>
                    <a:lnTo>
                      <a:pt x="100" y="6"/>
                    </a:lnTo>
                    <a:lnTo>
                      <a:pt x="90" y="2"/>
                    </a:lnTo>
                    <a:lnTo>
                      <a:pt x="77" y="0"/>
                    </a:lnTo>
                    <a:lnTo>
                      <a:pt x="66" y="2"/>
                    </a:lnTo>
                    <a:lnTo>
                      <a:pt x="55" y="5"/>
                    </a:lnTo>
                    <a:lnTo>
                      <a:pt x="42" y="16"/>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8" name="Freeform 24"/>
              <p:cNvSpPr>
                <a:spLocks/>
              </p:cNvSpPr>
              <p:nvPr/>
            </p:nvSpPr>
            <p:spPr bwMode="auto">
              <a:xfrm>
                <a:off x="4658" y="2042"/>
                <a:ext cx="187" cy="607"/>
              </a:xfrm>
              <a:custGeom>
                <a:avLst/>
                <a:gdLst>
                  <a:gd name="T0" fmla="*/ 117 w 187"/>
                  <a:gd name="T1" fmla="*/ 0 h 607"/>
                  <a:gd name="T2" fmla="*/ 76 w 187"/>
                  <a:gd name="T3" fmla="*/ 19 h 607"/>
                  <a:gd name="T4" fmla="*/ 75 w 187"/>
                  <a:gd name="T5" fmla="*/ 60 h 607"/>
                  <a:gd name="T6" fmla="*/ 55 w 187"/>
                  <a:gd name="T7" fmla="*/ 79 h 607"/>
                  <a:gd name="T8" fmla="*/ 12 w 187"/>
                  <a:gd name="T9" fmla="*/ 101 h 607"/>
                  <a:gd name="T10" fmla="*/ 5 w 187"/>
                  <a:gd name="T11" fmla="*/ 218 h 607"/>
                  <a:gd name="T12" fmla="*/ 35 w 187"/>
                  <a:gd name="T13" fmla="*/ 319 h 607"/>
                  <a:gd name="T14" fmla="*/ 63 w 187"/>
                  <a:gd name="T15" fmla="*/ 395 h 607"/>
                  <a:gd name="T16" fmla="*/ 58 w 187"/>
                  <a:gd name="T17" fmla="*/ 576 h 607"/>
                  <a:gd name="T18" fmla="*/ 63 w 187"/>
                  <a:gd name="T19" fmla="*/ 584 h 607"/>
                  <a:gd name="T20" fmla="*/ 93 w 187"/>
                  <a:gd name="T21" fmla="*/ 603 h 607"/>
                  <a:gd name="T22" fmla="*/ 109 w 187"/>
                  <a:gd name="T23" fmla="*/ 606 h 607"/>
                  <a:gd name="T24" fmla="*/ 120 w 187"/>
                  <a:gd name="T25" fmla="*/ 601 h 607"/>
                  <a:gd name="T26" fmla="*/ 114 w 187"/>
                  <a:gd name="T27" fmla="*/ 591 h 607"/>
                  <a:gd name="T28" fmla="*/ 99 w 187"/>
                  <a:gd name="T29" fmla="*/ 576 h 607"/>
                  <a:gd name="T30" fmla="*/ 105 w 187"/>
                  <a:gd name="T31" fmla="*/ 570 h 607"/>
                  <a:gd name="T32" fmla="*/ 142 w 187"/>
                  <a:gd name="T33" fmla="*/ 582 h 607"/>
                  <a:gd name="T34" fmla="*/ 146 w 187"/>
                  <a:gd name="T35" fmla="*/ 574 h 607"/>
                  <a:gd name="T36" fmla="*/ 142 w 187"/>
                  <a:gd name="T37" fmla="*/ 567 h 607"/>
                  <a:gd name="T38" fmla="*/ 131 w 187"/>
                  <a:gd name="T39" fmla="*/ 556 h 607"/>
                  <a:gd name="T40" fmla="*/ 144 w 187"/>
                  <a:gd name="T41" fmla="*/ 497 h 607"/>
                  <a:gd name="T42" fmla="*/ 157 w 187"/>
                  <a:gd name="T43" fmla="*/ 332 h 607"/>
                  <a:gd name="T44" fmla="*/ 163 w 187"/>
                  <a:gd name="T45" fmla="*/ 300 h 607"/>
                  <a:gd name="T46" fmla="*/ 151 w 187"/>
                  <a:gd name="T47" fmla="*/ 234 h 607"/>
                  <a:gd name="T48" fmla="*/ 160 w 187"/>
                  <a:gd name="T49" fmla="*/ 233 h 607"/>
                  <a:gd name="T50" fmla="*/ 168 w 187"/>
                  <a:gd name="T51" fmla="*/ 230 h 607"/>
                  <a:gd name="T52" fmla="*/ 175 w 187"/>
                  <a:gd name="T53" fmla="*/ 226 h 607"/>
                  <a:gd name="T54" fmla="*/ 180 w 187"/>
                  <a:gd name="T55" fmla="*/ 221 h 607"/>
                  <a:gd name="T56" fmla="*/ 186 w 187"/>
                  <a:gd name="T57" fmla="*/ 212 h 607"/>
                  <a:gd name="T58" fmla="*/ 181 w 187"/>
                  <a:gd name="T59" fmla="*/ 180 h 607"/>
                  <a:gd name="T60" fmla="*/ 136 w 187"/>
                  <a:gd name="T61" fmla="*/ 104 h 607"/>
                  <a:gd name="T62" fmla="*/ 120 w 187"/>
                  <a:gd name="T63" fmla="*/ 82 h 607"/>
                  <a:gd name="T64" fmla="*/ 140 w 187"/>
                  <a:gd name="T65" fmla="*/ 68 h 607"/>
                  <a:gd name="T66" fmla="*/ 140 w 187"/>
                  <a:gd name="T67" fmla="*/ 64 h 607"/>
                  <a:gd name="T68" fmla="*/ 147 w 187"/>
                  <a:gd name="T69" fmla="*/ 57 h 607"/>
                  <a:gd name="T70" fmla="*/ 146 w 187"/>
                  <a:gd name="T71" fmla="*/ 40 h 607"/>
                  <a:gd name="T72" fmla="*/ 149 w 187"/>
                  <a:gd name="T73" fmla="*/ 22 h 6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7"/>
                  <a:gd name="T112" fmla="*/ 0 h 607"/>
                  <a:gd name="T113" fmla="*/ 187 w 187"/>
                  <a:gd name="T114" fmla="*/ 607 h 6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7" h="607">
                    <a:moveTo>
                      <a:pt x="140" y="7"/>
                    </a:moveTo>
                    <a:lnTo>
                      <a:pt x="117" y="0"/>
                    </a:lnTo>
                    <a:lnTo>
                      <a:pt x="93" y="4"/>
                    </a:lnTo>
                    <a:lnTo>
                      <a:pt x="76" y="19"/>
                    </a:lnTo>
                    <a:lnTo>
                      <a:pt x="70" y="38"/>
                    </a:lnTo>
                    <a:lnTo>
                      <a:pt x="75" y="60"/>
                    </a:lnTo>
                    <a:lnTo>
                      <a:pt x="67" y="73"/>
                    </a:lnTo>
                    <a:lnTo>
                      <a:pt x="55" y="79"/>
                    </a:lnTo>
                    <a:lnTo>
                      <a:pt x="22" y="93"/>
                    </a:lnTo>
                    <a:lnTo>
                      <a:pt x="12" y="101"/>
                    </a:lnTo>
                    <a:lnTo>
                      <a:pt x="0" y="198"/>
                    </a:lnTo>
                    <a:lnTo>
                      <a:pt x="5" y="218"/>
                    </a:lnTo>
                    <a:lnTo>
                      <a:pt x="39" y="226"/>
                    </a:lnTo>
                    <a:lnTo>
                      <a:pt x="35" y="319"/>
                    </a:lnTo>
                    <a:lnTo>
                      <a:pt x="58" y="328"/>
                    </a:lnTo>
                    <a:lnTo>
                      <a:pt x="63" y="395"/>
                    </a:lnTo>
                    <a:lnTo>
                      <a:pt x="59" y="512"/>
                    </a:lnTo>
                    <a:lnTo>
                      <a:pt x="58" y="576"/>
                    </a:lnTo>
                    <a:lnTo>
                      <a:pt x="63" y="578"/>
                    </a:lnTo>
                    <a:lnTo>
                      <a:pt x="63" y="584"/>
                    </a:lnTo>
                    <a:lnTo>
                      <a:pt x="81" y="595"/>
                    </a:lnTo>
                    <a:lnTo>
                      <a:pt x="93" y="603"/>
                    </a:lnTo>
                    <a:lnTo>
                      <a:pt x="100" y="606"/>
                    </a:lnTo>
                    <a:lnTo>
                      <a:pt x="109" y="606"/>
                    </a:lnTo>
                    <a:lnTo>
                      <a:pt x="118" y="604"/>
                    </a:lnTo>
                    <a:lnTo>
                      <a:pt x="120" y="601"/>
                    </a:lnTo>
                    <a:lnTo>
                      <a:pt x="118" y="596"/>
                    </a:lnTo>
                    <a:lnTo>
                      <a:pt x="114" y="591"/>
                    </a:lnTo>
                    <a:lnTo>
                      <a:pt x="107" y="583"/>
                    </a:lnTo>
                    <a:lnTo>
                      <a:pt x="99" y="576"/>
                    </a:lnTo>
                    <a:lnTo>
                      <a:pt x="105" y="578"/>
                    </a:lnTo>
                    <a:lnTo>
                      <a:pt x="105" y="570"/>
                    </a:lnTo>
                    <a:lnTo>
                      <a:pt x="131" y="582"/>
                    </a:lnTo>
                    <a:lnTo>
                      <a:pt x="142" y="582"/>
                    </a:lnTo>
                    <a:lnTo>
                      <a:pt x="146" y="578"/>
                    </a:lnTo>
                    <a:lnTo>
                      <a:pt x="146" y="574"/>
                    </a:lnTo>
                    <a:lnTo>
                      <a:pt x="145" y="571"/>
                    </a:lnTo>
                    <a:lnTo>
                      <a:pt x="142" y="567"/>
                    </a:lnTo>
                    <a:lnTo>
                      <a:pt x="136" y="561"/>
                    </a:lnTo>
                    <a:lnTo>
                      <a:pt x="131" y="556"/>
                    </a:lnTo>
                    <a:lnTo>
                      <a:pt x="138" y="555"/>
                    </a:lnTo>
                    <a:lnTo>
                      <a:pt x="144" y="497"/>
                    </a:lnTo>
                    <a:lnTo>
                      <a:pt x="146" y="407"/>
                    </a:lnTo>
                    <a:lnTo>
                      <a:pt x="157" y="332"/>
                    </a:lnTo>
                    <a:lnTo>
                      <a:pt x="160" y="311"/>
                    </a:lnTo>
                    <a:lnTo>
                      <a:pt x="163" y="300"/>
                    </a:lnTo>
                    <a:lnTo>
                      <a:pt x="155" y="255"/>
                    </a:lnTo>
                    <a:lnTo>
                      <a:pt x="151" y="234"/>
                    </a:lnTo>
                    <a:lnTo>
                      <a:pt x="157" y="236"/>
                    </a:lnTo>
                    <a:lnTo>
                      <a:pt x="160" y="233"/>
                    </a:lnTo>
                    <a:lnTo>
                      <a:pt x="163" y="233"/>
                    </a:lnTo>
                    <a:lnTo>
                      <a:pt x="168" y="230"/>
                    </a:lnTo>
                    <a:lnTo>
                      <a:pt x="173" y="230"/>
                    </a:lnTo>
                    <a:lnTo>
                      <a:pt x="175" y="226"/>
                    </a:lnTo>
                    <a:lnTo>
                      <a:pt x="178" y="225"/>
                    </a:lnTo>
                    <a:lnTo>
                      <a:pt x="180" y="221"/>
                    </a:lnTo>
                    <a:lnTo>
                      <a:pt x="184" y="218"/>
                    </a:lnTo>
                    <a:lnTo>
                      <a:pt x="186" y="212"/>
                    </a:lnTo>
                    <a:lnTo>
                      <a:pt x="177" y="192"/>
                    </a:lnTo>
                    <a:lnTo>
                      <a:pt x="181" y="180"/>
                    </a:lnTo>
                    <a:lnTo>
                      <a:pt x="163" y="192"/>
                    </a:lnTo>
                    <a:lnTo>
                      <a:pt x="136" y="104"/>
                    </a:lnTo>
                    <a:lnTo>
                      <a:pt x="116" y="86"/>
                    </a:lnTo>
                    <a:lnTo>
                      <a:pt x="120" y="82"/>
                    </a:lnTo>
                    <a:lnTo>
                      <a:pt x="138" y="79"/>
                    </a:lnTo>
                    <a:lnTo>
                      <a:pt x="140" y="68"/>
                    </a:lnTo>
                    <a:lnTo>
                      <a:pt x="133" y="65"/>
                    </a:lnTo>
                    <a:lnTo>
                      <a:pt x="140" y="64"/>
                    </a:lnTo>
                    <a:lnTo>
                      <a:pt x="140" y="60"/>
                    </a:lnTo>
                    <a:lnTo>
                      <a:pt x="147" y="57"/>
                    </a:lnTo>
                    <a:lnTo>
                      <a:pt x="142" y="43"/>
                    </a:lnTo>
                    <a:lnTo>
                      <a:pt x="146" y="40"/>
                    </a:lnTo>
                    <a:lnTo>
                      <a:pt x="144" y="22"/>
                    </a:lnTo>
                    <a:lnTo>
                      <a:pt x="149" y="22"/>
                    </a:lnTo>
                    <a:lnTo>
                      <a:pt x="140" y="7"/>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9" name="Freeform 25"/>
              <p:cNvSpPr>
                <a:spLocks/>
              </p:cNvSpPr>
              <p:nvPr/>
            </p:nvSpPr>
            <p:spPr bwMode="auto">
              <a:xfrm>
                <a:off x="2617" y="2146"/>
                <a:ext cx="166" cy="811"/>
              </a:xfrm>
              <a:custGeom>
                <a:avLst/>
                <a:gdLst>
                  <a:gd name="T0" fmla="*/ 108 w 166"/>
                  <a:gd name="T1" fmla="*/ 12 h 811"/>
                  <a:gd name="T2" fmla="*/ 69 w 166"/>
                  <a:gd name="T3" fmla="*/ 0 h 811"/>
                  <a:gd name="T4" fmla="*/ 40 w 166"/>
                  <a:gd name="T5" fmla="*/ 0 h 811"/>
                  <a:gd name="T6" fmla="*/ 14 w 166"/>
                  <a:gd name="T7" fmla="*/ 7 h 811"/>
                  <a:gd name="T8" fmla="*/ 4 w 166"/>
                  <a:gd name="T9" fmla="*/ 35 h 811"/>
                  <a:gd name="T10" fmla="*/ 4 w 166"/>
                  <a:gd name="T11" fmla="*/ 59 h 811"/>
                  <a:gd name="T12" fmla="*/ 18 w 166"/>
                  <a:gd name="T13" fmla="*/ 87 h 811"/>
                  <a:gd name="T14" fmla="*/ 30 w 166"/>
                  <a:gd name="T15" fmla="*/ 87 h 811"/>
                  <a:gd name="T16" fmla="*/ 14 w 166"/>
                  <a:gd name="T17" fmla="*/ 119 h 811"/>
                  <a:gd name="T18" fmla="*/ 0 w 166"/>
                  <a:gd name="T19" fmla="*/ 174 h 811"/>
                  <a:gd name="T20" fmla="*/ 0 w 166"/>
                  <a:gd name="T21" fmla="*/ 221 h 811"/>
                  <a:gd name="T22" fmla="*/ 4 w 166"/>
                  <a:gd name="T23" fmla="*/ 280 h 811"/>
                  <a:gd name="T24" fmla="*/ 14 w 166"/>
                  <a:gd name="T25" fmla="*/ 338 h 811"/>
                  <a:gd name="T26" fmla="*/ 33 w 166"/>
                  <a:gd name="T27" fmla="*/ 341 h 811"/>
                  <a:gd name="T28" fmla="*/ 33 w 166"/>
                  <a:gd name="T29" fmla="*/ 358 h 811"/>
                  <a:gd name="T30" fmla="*/ 43 w 166"/>
                  <a:gd name="T31" fmla="*/ 365 h 811"/>
                  <a:gd name="T32" fmla="*/ 43 w 166"/>
                  <a:gd name="T33" fmla="*/ 424 h 811"/>
                  <a:gd name="T34" fmla="*/ 53 w 166"/>
                  <a:gd name="T35" fmla="*/ 435 h 811"/>
                  <a:gd name="T36" fmla="*/ 53 w 166"/>
                  <a:gd name="T37" fmla="*/ 544 h 811"/>
                  <a:gd name="T38" fmla="*/ 53 w 166"/>
                  <a:gd name="T39" fmla="*/ 613 h 811"/>
                  <a:gd name="T40" fmla="*/ 38 w 166"/>
                  <a:gd name="T41" fmla="*/ 689 h 811"/>
                  <a:gd name="T42" fmla="*/ 32 w 166"/>
                  <a:gd name="T43" fmla="*/ 788 h 811"/>
                  <a:gd name="T44" fmla="*/ 49 w 166"/>
                  <a:gd name="T45" fmla="*/ 795 h 811"/>
                  <a:gd name="T46" fmla="*/ 49 w 166"/>
                  <a:gd name="T47" fmla="*/ 807 h 811"/>
                  <a:gd name="T48" fmla="*/ 77 w 166"/>
                  <a:gd name="T49" fmla="*/ 807 h 811"/>
                  <a:gd name="T50" fmla="*/ 82 w 166"/>
                  <a:gd name="T51" fmla="*/ 803 h 811"/>
                  <a:gd name="T52" fmla="*/ 93 w 166"/>
                  <a:gd name="T53" fmla="*/ 803 h 811"/>
                  <a:gd name="T54" fmla="*/ 93 w 166"/>
                  <a:gd name="T55" fmla="*/ 810 h 811"/>
                  <a:gd name="T56" fmla="*/ 113 w 166"/>
                  <a:gd name="T57" fmla="*/ 807 h 811"/>
                  <a:gd name="T58" fmla="*/ 156 w 166"/>
                  <a:gd name="T59" fmla="*/ 803 h 811"/>
                  <a:gd name="T60" fmla="*/ 156 w 166"/>
                  <a:gd name="T61" fmla="*/ 796 h 811"/>
                  <a:gd name="T62" fmla="*/ 117 w 166"/>
                  <a:gd name="T63" fmla="*/ 780 h 811"/>
                  <a:gd name="T64" fmla="*/ 117 w 166"/>
                  <a:gd name="T65" fmla="*/ 766 h 811"/>
                  <a:gd name="T66" fmla="*/ 152 w 166"/>
                  <a:gd name="T67" fmla="*/ 759 h 811"/>
                  <a:gd name="T68" fmla="*/ 152 w 166"/>
                  <a:gd name="T69" fmla="*/ 749 h 811"/>
                  <a:gd name="T70" fmla="*/ 128 w 166"/>
                  <a:gd name="T71" fmla="*/ 734 h 811"/>
                  <a:gd name="T72" fmla="*/ 128 w 166"/>
                  <a:gd name="T73" fmla="*/ 624 h 811"/>
                  <a:gd name="T74" fmla="*/ 136 w 166"/>
                  <a:gd name="T75" fmla="*/ 523 h 811"/>
                  <a:gd name="T76" fmla="*/ 134 w 166"/>
                  <a:gd name="T77" fmla="*/ 422 h 811"/>
                  <a:gd name="T78" fmla="*/ 132 w 166"/>
                  <a:gd name="T79" fmla="*/ 365 h 811"/>
                  <a:gd name="T80" fmla="*/ 136 w 166"/>
                  <a:gd name="T81" fmla="*/ 348 h 811"/>
                  <a:gd name="T82" fmla="*/ 136 w 166"/>
                  <a:gd name="T83" fmla="*/ 268 h 811"/>
                  <a:gd name="T84" fmla="*/ 165 w 166"/>
                  <a:gd name="T85" fmla="*/ 251 h 811"/>
                  <a:gd name="T86" fmla="*/ 165 w 166"/>
                  <a:gd name="T87" fmla="*/ 240 h 811"/>
                  <a:gd name="T88" fmla="*/ 103 w 166"/>
                  <a:gd name="T89" fmla="*/ 131 h 811"/>
                  <a:gd name="T90" fmla="*/ 72 w 166"/>
                  <a:gd name="T91" fmla="*/ 117 h 811"/>
                  <a:gd name="T92" fmla="*/ 77 w 166"/>
                  <a:gd name="T93" fmla="*/ 110 h 811"/>
                  <a:gd name="T94" fmla="*/ 97 w 166"/>
                  <a:gd name="T95" fmla="*/ 105 h 811"/>
                  <a:gd name="T96" fmla="*/ 97 w 166"/>
                  <a:gd name="T97" fmla="*/ 99 h 811"/>
                  <a:gd name="T98" fmla="*/ 103 w 166"/>
                  <a:gd name="T99" fmla="*/ 95 h 811"/>
                  <a:gd name="T100" fmla="*/ 103 w 166"/>
                  <a:gd name="T101" fmla="*/ 87 h 811"/>
                  <a:gd name="T102" fmla="*/ 108 w 166"/>
                  <a:gd name="T103" fmla="*/ 84 h 811"/>
                  <a:gd name="T104" fmla="*/ 103 w 166"/>
                  <a:gd name="T105" fmla="*/ 80 h 811"/>
                  <a:gd name="T106" fmla="*/ 107 w 166"/>
                  <a:gd name="T107" fmla="*/ 77 h 811"/>
                  <a:gd name="T108" fmla="*/ 97 w 166"/>
                  <a:gd name="T109" fmla="*/ 59 h 811"/>
                  <a:gd name="T110" fmla="*/ 103 w 166"/>
                  <a:gd name="T111" fmla="*/ 49 h 811"/>
                  <a:gd name="T112" fmla="*/ 97 w 166"/>
                  <a:gd name="T113" fmla="*/ 38 h 811"/>
                  <a:gd name="T114" fmla="*/ 107 w 166"/>
                  <a:gd name="T115" fmla="*/ 30 h 811"/>
                  <a:gd name="T116" fmla="*/ 108 w 166"/>
                  <a:gd name="T117" fmla="*/ 12 h 8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6"/>
                  <a:gd name="T178" fmla="*/ 0 h 811"/>
                  <a:gd name="T179" fmla="*/ 166 w 166"/>
                  <a:gd name="T180" fmla="*/ 811 h 8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6" h="811">
                    <a:moveTo>
                      <a:pt x="108" y="12"/>
                    </a:moveTo>
                    <a:lnTo>
                      <a:pt x="69" y="0"/>
                    </a:lnTo>
                    <a:lnTo>
                      <a:pt x="40" y="0"/>
                    </a:lnTo>
                    <a:lnTo>
                      <a:pt x="14" y="7"/>
                    </a:lnTo>
                    <a:lnTo>
                      <a:pt x="4" y="35"/>
                    </a:lnTo>
                    <a:lnTo>
                      <a:pt x="4" y="59"/>
                    </a:lnTo>
                    <a:lnTo>
                      <a:pt x="18" y="87"/>
                    </a:lnTo>
                    <a:lnTo>
                      <a:pt x="30" y="87"/>
                    </a:lnTo>
                    <a:lnTo>
                      <a:pt x="14" y="119"/>
                    </a:lnTo>
                    <a:lnTo>
                      <a:pt x="0" y="174"/>
                    </a:lnTo>
                    <a:lnTo>
                      <a:pt x="0" y="221"/>
                    </a:lnTo>
                    <a:lnTo>
                      <a:pt x="4" y="280"/>
                    </a:lnTo>
                    <a:lnTo>
                      <a:pt x="14" y="338"/>
                    </a:lnTo>
                    <a:lnTo>
                      <a:pt x="33" y="341"/>
                    </a:lnTo>
                    <a:lnTo>
                      <a:pt x="33" y="358"/>
                    </a:lnTo>
                    <a:lnTo>
                      <a:pt x="43" y="365"/>
                    </a:lnTo>
                    <a:lnTo>
                      <a:pt x="43" y="424"/>
                    </a:lnTo>
                    <a:lnTo>
                      <a:pt x="53" y="435"/>
                    </a:lnTo>
                    <a:lnTo>
                      <a:pt x="53" y="544"/>
                    </a:lnTo>
                    <a:lnTo>
                      <a:pt x="53" y="613"/>
                    </a:lnTo>
                    <a:lnTo>
                      <a:pt x="38" y="689"/>
                    </a:lnTo>
                    <a:lnTo>
                      <a:pt x="32" y="788"/>
                    </a:lnTo>
                    <a:lnTo>
                      <a:pt x="49" y="795"/>
                    </a:lnTo>
                    <a:lnTo>
                      <a:pt x="49" y="807"/>
                    </a:lnTo>
                    <a:lnTo>
                      <a:pt x="77" y="807"/>
                    </a:lnTo>
                    <a:lnTo>
                      <a:pt x="82" y="803"/>
                    </a:lnTo>
                    <a:lnTo>
                      <a:pt x="93" y="803"/>
                    </a:lnTo>
                    <a:lnTo>
                      <a:pt x="93" y="810"/>
                    </a:lnTo>
                    <a:lnTo>
                      <a:pt x="113" y="807"/>
                    </a:lnTo>
                    <a:lnTo>
                      <a:pt x="156" y="803"/>
                    </a:lnTo>
                    <a:lnTo>
                      <a:pt x="156" y="796"/>
                    </a:lnTo>
                    <a:lnTo>
                      <a:pt x="117" y="780"/>
                    </a:lnTo>
                    <a:lnTo>
                      <a:pt x="117" y="766"/>
                    </a:lnTo>
                    <a:lnTo>
                      <a:pt x="152" y="759"/>
                    </a:lnTo>
                    <a:lnTo>
                      <a:pt x="152" y="749"/>
                    </a:lnTo>
                    <a:lnTo>
                      <a:pt x="128" y="734"/>
                    </a:lnTo>
                    <a:lnTo>
                      <a:pt x="128" y="624"/>
                    </a:lnTo>
                    <a:lnTo>
                      <a:pt x="136" y="523"/>
                    </a:lnTo>
                    <a:lnTo>
                      <a:pt x="134" y="422"/>
                    </a:lnTo>
                    <a:lnTo>
                      <a:pt x="132" y="365"/>
                    </a:lnTo>
                    <a:lnTo>
                      <a:pt x="136" y="348"/>
                    </a:lnTo>
                    <a:lnTo>
                      <a:pt x="136" y="268"/>
                    </a:lnTo>
                    <a:lnTo>
                      <a:pt x="165" y="251"/>
                    </a:lnTo>
                    <a:lnTo>
                      <a:pt x="165" y="240"/>
                    </a:lnTo>
                    <a:lnTo>
                      <a:pt x="103" y="131"/>
                    </a:lnTo>
                    <a:lnTo>
                      <a:pt x="72" y="117"/>
                    </a:lnTo>
                    <a:lnTo>
                      <a:pt x="77" y="110"/>
                    </a:lnTo>
                    <a:lnTo>
                      <a:pt x="97" y="105"/>
                    </a:lnTo>
                    <a:lnTo>
                      <a:pt x="97" y="99"/>
                    </a:lnTo>
                    <a:lnTo>
                      <a:pt x="103" y="95"/>
                    </a:lnTo>
                    <a:lnTo>
                      <a:pt x="103" y="87"/>
                    </a:lnTo>
                    <a:lnTo>
                      <a:pt x="108" y="84"/>
                    </a:lnTo>
                    <a:lnTo>
                      <a:pt x="103" y="80"/>
                    </a:lnTo>
                    <a:lnTo>
                      <a:pt x="107" y="77"/>
                    </a:lnTo>
                    <a:lnTo>
                      <a:pt x="97" y="59"/>
                    </a:lnTo>
                    <a:lnTo>
                      <a:pt x="103" y="49"/>
                    </a:lnTo>
                    <a:lnTo>
                      <a:pt x="97" y="38"/>
                    </a:lnTo>
                    <a:lnTo>
                      <a:pt x="107" y="30"/>
                    </a:lnTo>
                    <a:lnTo>
                      <a:pt x="108" y="12"/>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0" name="Freeform 26"/>
              <p:cNvSpPr>
                <a:spLocks/>
              </p:cNvSpPr>
              <p:nvPr/>
            </p:nvSpPr>
            <p:spPr bwMode="auto">
              <a:xfrm>
                <a:off x="2771" y="2258"/>
                <a:ext cx="242" cy="835"/>
              </a:xfrm>
              <a:custGeom>
                <a:avLst/>
                <a:gdLst>
                  <a:gd name="T0" fmla="*/ 93 w 242"/>
                  <a:gd name="T1" fmla="*/ 11 h 835"/>
                  <a:gd name="T2" fmla="*/ 81 w 242"/>
                  <a:gd name="T3" fmla="*/ 57 h 835"/>
                  <a:gd name="T4" fmla="*/ 89 w 242"/>
                  <a:gd name="T5" fmla="*/ 62 h 835"/>
                  <a:gd name="T6" fmla="*/ 97 w 242"/>
                  <a:gd name="T7" fmla="*/ 80 h 835"/>
                  <a:gd name="T8" fmla="*/ 108 w 242"/>
                  <a:gd name="T9" fmla="*/ 108 h 835"/>
                  <a:gd name="T10" fmla="*/ 97 w 242"/>
                  <a:gd name="T11" fmla="*/ 114 h 835"/>
                  <a:gd name="T12" fmla="*/ 43 w 242"/>
                  <a:gd name="T13" fmla="*/ 156 h 835"/>
                  <a:gd name="T14" fmla="*/ 7 w 242"/>
                  <a:gd name="T15" fmla="*/ 409 h 835"/>
                  <a:gd name="T16" fmla="*/ 0 w 242"/>
                  <a:gd name="T17" fmla="*/ 452 h 835"/>
                  <a:gd name="T18" fmla="*/ 15 w 242"/>
                  <a:gd name="T19" fmla="*/ 477 h 835"/>
                  <a:gd name="T20" fmla="*/ 26 w 242"/>
                  <a:gd name="T21" fmla="*/ 483 h 835"/>
                  <a:gd name="T22" fmla="*/ 26 w 242"/>
                  <a:gd name="T23" fmla="*/ 444 h 835"/>
                  <a:gd name="T24" fmla="*/ 26 w 242"/>
                  <a:gd name="T25" fmla="*/ 464 h 835"/>
                  <a:gd name="T26" fmla="*/ 39 w 242"/>
                  <a:gd name="T27" fmla="*/ 450 h 835"/>
                  <a:gd name="T28" fmla="*/ 46 w 242"/>
                  <a:gd name="T29" fmla="*/ 418 h 835"/>
                  <a:gd name="T30" fmla="*/ 78 w 242"/>
                  <a:gd name="T31" fmla="*/ 636 h 835"/>
                  <a:gd name="T32" fmla="*/ 93 w 242"/>
                  <a:gd name="T33" fmla="*/ 769 h 835"/>
                  <a:gd name="T34" fmla="*/ 85 w 242"/>
                  <a:gd name="T35" fmla="*/ 828 h 835"/>
                  <a:gd name="T36" fmla="*/ 124 w 242"/>
                  <a:gd name="T37" fmla="*/ 820 h 835"/>
                  <a:gd name="T38" fmla="*/ 113 w 242"/>
                  <a:gd name="T39" fmla="*/ 744 h 835"/>
                  <a:gd name="T40" fmla="*/ 128 w 242"/>
                  <a:gd name="T41" fmla="*/ 642 h 835"/>
                  <a:gd name="T42" fmla="*/ 132 w 242"/>
                  <a:gd name="T43" fmla="*/ 742 h 835"/>
                  <a:gd name="T44" fmla="*/ 139 w 242"/>
                  <a:gd name="T45" fmla="*/ 812 h 835"/>
                  <a:gd name="T46" fmla="*/ 171 w 242"/>
                  <a:gd name="T47" fmla="*/ 814 h 835"/>
                  <a:gd name="T48" fmla="*/ 183 w 242"/>
                  <a:gd name="T49" fmla="*/ 636 h 835"/>
                  <a:gd name="T50" fmla="*/ 197 w 242"/>
                  <a:gd name="T51" fmla="*/ 619 h 835"/>
                  <a:gd name="T52" fmla="*/ 234 w 242"/>
                  <a:gd name="T53" fmla="*/ 636 h 835"/>
                  <a:gd name="T54" fmla="*/ 214 w 242"/>
                  <a:gd name="T55" fmla="*/ 425 h 835"/>
                  <a:gd name="T56" fmla="*/ 218 w 242"/>
                  <a:gd name="T57" fmla="*/ 384 h 835"/>
                  <a:gd name="T58" fmla="*/ 214 w 242"/>
                  <a:gd name="T59" fmla="*/ 280 h 835"/>
                  <a:gd name="T60" fmla="*/ 160 w 242"/>
                  <a:gd name="T61" fmla="*/ 140 h 835"/>
                  <a:gd name="T62" fmla="*/ 160 w 242"/>
                  <a:gd name="T63" fmla="*/ 91 h 835"/>
                  <a:gd name="T64" fmla="*/ 171 w 242"/>
                  <a:gd name="T65" fmla="*/ 83 h 835"/>
                  <a:gd name="T66" fmla="*/ 183 w 242"/>
                  <a:gd name="T67" fmla="*/ 69 h 835"/>
                  <a:gd name="T68" fmla="*/ 175 w 242"/>
                  <a:gd name="T69" fmla="*/ 11 h 835"/>
                  <a:gd name="T70" fmla="*/ 146 w 242"/>
                  <a:gd name="T71" fmla="*/ 3 h 835"/>
                  <a:gd name="T72" fmla="*/ 121 w 242"/>
                  <a:gd name="T73" fmla="*/ 6 h 8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2"/>
                  <a:gd name="T112" fmla="*/ 0 h 835"/>
                  <a:gd name="T113" fmla="*/ 242 w 242"/>
                  <a:gd name="T114" fmla="*/ 835 h 8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2" h="835">
                    <a:moveTo>
                      <a:pt x="121" y="6"/>
                    </a:moveTo>
                    <a:lnTo>
                      <a:pt x="93" y="11"/>
                    </a:lnTo>
                    <a:lnTo>
                      <a:pt x="81" y="43"/>
                    </a:lnTo>
                    <a:lnTo>
                      <a:pt x="81" y="57"/>
                    </a:lnTo>
                    <a:lnTo>
                      <a:pt x="93" y="57"/>
                    </a:lnTo>
                    <a:lnTo>
                      <a:pt x="89" y="62"/>
                    </a:lnTo>
                    <a:lnTo>
                      <a:pt x="93" y="66"/>
                    </a:lnTo>
                    <a:lnTo>
                      <a:pt x="97" y="80"/>
                    </a:lnTo>
                    <a:lnTo>
                      <a:pt x="100" y="82"/>
                    </a:lnTo>
                    <a:lnTo>
                      <a:pt x="108" y="108"/>
                    </a:lnTo>
                    <a:lnTo>
                      <a:pt x="108" y="114"/>
                    </a:lnTo>
                    <a:lnTo>
                      <a:pt x="97" y="114"/>
                    </a:lnTo>
                    <a:lnTo>
                      <a:pt x="77" y="146"/>
                    </a:lnTo>
                    <a:lnTo>
                      <a:pt x="43" y="156"/>
                    </a:lnTo>
                    <a:lnTo>
                      <a:pt x="26" y="181"/>
                    </a:lnTo>
                    <a:lnTo>
                      <a:pt x="7" y="409"/>
                    </a:lnTo>
                    <a:lnTo>
                      <a:pt x="15" y="412"/>
                    </a:lnTo>
                    <a:lnTo>
                      <a:pt x="0" y="452"/>
                    </a:lnTo>
                    <a:lnTo>
                      <a:pt x="7" y="477"/>
                    </a:lnTo>
                    <a:lnTo>
                      <a:pt x="15" y="477"/>
                    </a:lnTo>
                    <a:lnTo>
                      <a:pt x="19" y="483"/>
                    </a:lnTo>
                    <a:lnTo>
                      <a:pt x="26" y="483"/>
                    </a:lnTo>
                    <a:lnTo>
                      <a:pt x="22" y="459"/>
                    </a:lnTo>
                    <a:lnTo>
                      <a:pt x="26" y="444"/>
                    </a:lnTo>
                    <a:lnTo>
                      <a:pt x="30" y="456"/>
                    </a:lnTo>
                    <a:lnTo>
                      <a:pt x="26" y="464"/>
                    </a:lnTo>
                    <a:lnTo>
                      <a:pt x="31" y="469"/>
                    </a:lnTo>
                    <a:lnTo>
                      <a:pt x="39" y="450"/>
                    </a:lnTo>
                    <a:lnTo>
                      <a:pt x="33" y="416"/>
                    </a:lnTo>
                    <a:lnTo>
                      <a:pt x="46" y="418"/>
                    </a:lnTo>
                    <a:lnTo>
                      <a:pt x="39" y="624"/>
                    </a:lnTo>
                    <a:lnTo>
                      <a:pt x="78" y="636"/>
                    </a:lnTo>
                    <a:lnTo>
                      <a:pt x="97" y="757"/>
                    </a:lnTo>
                    <a:lnTo>
                      <a:pt x="93" y="769"/>
                    </a:lnTo>
                    <a:lnTo>
                      <a:pt x="85" y="819"/>
                    </a:lnTo>
                    <a:lnTo>
                      <a:pt x="85" y="828"/>
                    </a:lnTo>
                    <a:lnTo>
                      <a:pt x="113" y="834"/>
                    </a:lnTo>
                    <a:lnTo>
                      <a:pt x="124" y="820"/>
                    </a:lnTo>
                    <a:lnTo>
                      <a:pt x="117" y="776"/>
                    </a:lnTo>
                    <a:lnTo>
                      <a:pt x="113" y="744"/>
                    </a:lnTo>
                    <a:lnTo>
                      <a:pt x="124" y="641"/>
                    </a:lnTo>
                    <a:lnTo>
                      <a:pt x="128" y="642"/>
                    </a:lnTo>
                    <a:lnTo>
                      <a:pt x="139" y="679"/>
                    </a:lnTo>
                    <a:lnTo>
                      <a:pt x="132" y="742"/>
                    </a:lnTo>
                    <a:lnTo>
                      <a:pt x="124" y="747"/>
                    </a:lnTo>
                    <a:lnTo>
                      <a:pt x="139" y="812"/>
                    </a:lnTo>
                    <a:lnTo>
                      <a:pt x="166" y="819"/>
                    </a:lnTo>
                    <a:lnTo>
                      <a:pt x="171" y="814"/>
                    </a:lnTo>
                    <a:lnTo>
                      <a:pt x="151" y="749"/>
                    </a:lnTo>
                    <a:lnTo>
                      <a:pt x="183" y="636"/>
                    </a:lnTo>
                    <a:lnTo>
                      <a:pt x="197" y="627"/>
                    </a:lnTo>
                    <a:lnTo>
                      <a:pt x="197" y="619"/>
                    </a:lnTo>
                    <a:lnTo>
                      <a:pt x="226" y="621"/>
                    </a:lnTo>
                    <a:lnTo>
                      <a:pt x="234" y="636"/>
                    </a:lnTo>
                    <a:lnTo>
                      <a:pt x="241" y="627"/>
                    </a:lnTo>
                    <a:lnTo>
                      <a:pt x="214" y="425"/>
                    </a:lnTo>
                    <a:lnTo>
                      <a:pt x="218" y="426"/>
                    </a:lnTo>
                    <a:lnTo>
                      <a:pt x="218" y="384"/>
                    </a:lnTo>
                    <a:lnTo>
                      <a:pt x="222" y="379"/>
                    </a:lnTo>
                    <a:lnTo>
                      <a:pt x="214" y="280"/>
                    </a:lnTo>
                    <a:lnTo>
                      <a:pt x="206" y="163"/>
                    </a:lnTo>
                    <a:lnTo>
                      <a:pt x="160" y="140"/>
                    </a:lnTo>
                    <a:lnTo>
                      <a:pt x="147" y="114"/>
                    </a:lnTo>
                    <a:lnTo>
                      <a:pt x="160" y="91"/>
                    </a:lnTo>
                    <a:lnTo>
                      <a:pt x="166" y="94"/>
                    </a:lnTo>
                    <a:lnTo>
                      <a:pt x="171" y="83"/>
                    </a:lnTo>
                    <a:lnTo>
                      <a:pt x="171" y="70"/>
                    </a:lnTo>
                    <a:lnTo>
                      <a:pt x="183" y="69"/>
                    </a:lnTo>
                    <a:lnTo>
                      <a:pt x="186" y="36"/>
                    </a:lnTo>
                    <a:lnTo>
                      <a:pt x="175" y="11"/>
                    </a:lnTo>
                    <a:lnTo>
                      <a:pt x="163" y="3"/>
                    </a:lnTo>
                    <a:lnTo>
                      <a:pt x="146" y="3"/>
                    </a:lnTo>
                    <a:lnTo>
                      <a:pt x="133" y="0"/>
                    </a:lnTo>
                    <a:lnTo>
                      <a:pt x="121" y="6"/>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11" name="Freeform 27"/>
              <p:cNvSpPr>
                <a:spLocks/>
              </p:cNvSpPr>
              <p:nvPr/>
            </p:nvSpPr>
            <p:spPr bwMode="auto">
              <a:xfrm>
                <a:off x="4083" y="2250"/>
                <a:ext cx="268" cy="851"/>
              </a:xfrm>
              <a:custGeom>
                <a:avLst/>
                <a:gdLst>
                  <a:gd name="T0" fmla="*/ 163 w 268"/>
                  <a:gd name="T1" fmla="*/ 11 h 851"/>
                  <a:gd name="T2" fmla="*/ 176 w 268"/>
                  <a:gd name="T3" fmla="*/ 58 h 851"/>
                  <a:gd name="T4" fmla="*/ 167 w 268"/>
                  <a:gd name="T5" fmla="*/ 63 h 851"/>
                  <a:gd name="T6" fmla="*/ 159 w 268"/>
                  <a:gd name="T7" fmla="*/ 81 h 851"/>
                  <a:gd name="T8" fmla="*/ 145 w 268"/>
                  <a:gd name="T9" fmla="*/ 110 h 851"/>
                  <a:gd name="T10" fmla="*/ 159 w 268"/>
                  <a:gd name="T11" fmla="*/ 116 h 851"/>
                  <a:gd name="T12" fmla="*/ 219 w 268"/>
                  <a:gd name="T13" fmla="*/ 159 h 851"/>
                  <a:gd name="T14" fmla="*/ 258 w 268"/>
                  <a:gd name="T15" fmla="*/ 417 h 851"/>
                  <a:gd name="T16" fmla="*/ 267 w 268"/>
                  <a:gd name="T17" fmla="*/ 461 h 851"/>
                  <a:gd name="T18" fmla="*/ 250 w 268"/>
                  <a:gd name="T19" fmla="*/ 486 h 851"/>
                  <a:gd name="T20" fmla="*/ 237 w 268"/>
                  <a:gd name="T21" fmla="*/ 492 h 851"/>
                  <a:gd name="T22" fmla="*/ 237 w 268"/>
                  <a:gd name="T23" fmla="*/ 453 h 851"/>
                  <a:gd name="T24" fmla="*/ 237 w 268"/>
                  <a:gd name="T25" fmla="*/ 472 h 851"/>
                  <a:gd name="T26" fmla="*/ 223 w 268"/>
                  <a:gd name="T27" fmla="*/ 458 h 851"/>
                  <a:gd name="T28" fmla="*/ 215 w 268"/>
                  <a:gd name="T29" fmla="*/ 426 h 851"/>
                  <a:gd name="T30" fmla="*/ 180 w 268"/>
                  <a:gd name="T31" fmla="*/ 648 h 851"/>
                  <a:gd name="T32" fmla="*/ 163 w 268"/>
                  <a:gd name="T33" fmla="*/ 784 h 851"/>
                  <a:gd name="T34" fmla="*/ 172 w 268"/>
                  <a:gd name="T35" fmla="*/ 845 h 851"/>
                  <a:gd name="T36" fmla="*/ 129 w 268"/>
                  <a:gd name="T37" fmla="*/ 836 h 851"/>
                  <a:gd name="T38" fmla="*/ 141 w 268"/>
                  <a:gd name="T39" fmla="*/ 759 h 851"/>
                  <a:gd name="T40" fmla="*/ 124 w 268"/>
                  <a:gd name="T41" fmla="*/ 655 h 851"/>
                  <a:gd name="T42" fmla="*/ 120 w 268"/>
                  <a:gd name="T43" fmla="*/ 756 h 851"/>
                  <a:gd name="T44" fmla="*/ 112 w 268"/>
                  <a:gd name="T45" fmla="*/ 827 h 851"/>
                  <a:gd name="T46" fmla="*/ 77 w 268"/>
                  <a:gd name="T47" fmla="*/ 831 h 851"/>
                  <a:gd name="T48" fmla="*/ 63 w 268"/>
                  <a:gd name="T49" fmla="*/ 648 h 851"/>
                  <a:gd name="T50" fmla="*/ 48 w 268"/>
                  <a:gd name="T51" fmla="*/ 631 h 851"/>
                  <a:gd name="T52" fmla="*/ 8 w 268"/>
                  <a:gd name="T53" fmla="*/ 648 h 851"/>
                  <a:gd name="T54" fmla="*/ 30 w 268"/>
                  <a:gd name="T55" fmla="*/ 433 h 851"/>
                  <a:gd name="T56" fmla="*/ 25 w 268"/>
                  <a:gd name="T57" fmla="*/ 392 h 851"/>
                  <a:gd name="T58" fmla="*/ 29 w 268"/>
                  <a:gd name="T59" fmla="*/ 285 h 851"/>
                  <a:gd name="T60" fmla="*/ 89 w 268"/>
                  <a:gd name="T61" fmla="*/ 143 h 851"/>
                  <a:gd name="T62" fmla="*/ 89 w 268"/>
                  <a:gd name="T63" fmla="*/ 93 h 851"/>
                  <a:gd name="T64" fmla="*/ 77 w 268"/>
                  <a:gd name="T65" fmla="*/ 84 h 851"/>
                  <a:gd name="T66" fmla="*/ 63 w 268"/>
                  <a:gd name="T67" fmla="*/ 70 h 851"/>
                  <a:gd name="T68" fmla="*/ 72 w 268"/>
                  <a:gd name="T69" fmla="*/ 11 h 851"/>
                  <a:gd name="T70" fmla="*/ 105 w 268"/>
                  <a:gd name="T71" fmla="*/ 2 h 851"/>
                  <a:gd name="T72" fmla="*/ 132 w 268"/>
                  <a:gd name="T73" fmla="*/ 6 h 8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8"/>
                  <a:gd name="T112" fmla="*/ 0 h 851"/>
                  <a:gd name="T113" fmla="*/ 268 w 268"/>
                  <a:gd name="T114" fmla="*/ 851 h 85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8" h="851">
                    <a:moveTo>
                      <a:pt x="132" y="6"/>
                    </a:moveTo>
                    <a:lnTo>
                      <a:pt x="163" y="11"/>
                    </a:lnTo>
                    <a:lnTo>
                      <a:pt x="176" y="44"/>
                    </a:lnTo>
                    <a:lnTo>
                      <a:pt x="176" y="58"/>
                    </a:lnTo>
                    <a:lnTo>
                      <a:pt x="163" y="58"/>
                    </a:lnTo>
                    <a:lnTo>
                      <a:pt x="167" y="63"/>
                    </a:lnTo>
                    <a:lnTo>
                      <a:pt x="163" y="67"/>
                    </a:lnTo>
                    <a:lnTo>
                      <a:pt x="159" y="81"/>
                    </a:lnTo>
                    <a:lnTo>
                      <a:pt x="154" y="83"/>
                    </a:lnTo>
                    <a:lnTo>
                      <a:pt x="145" y="110"/>
                    </a:lnTo>
                    <a:lnTo>
                      <a:pt x="145" y="116"/>
                    </a:lnTo>
                    <a:lnTo>
                      <a:pt x="159" y="116"/>
                    </a:lnTo>
                    <a:lnTo>
                      <a:pt x="181" y="148"/>
                    </a:lnTo>
                    <a:lnTo>
                      <a:pt x="219" y="159"/>
                    </a:lnTo>
                    <a:lnTo>
                      <a:pt x="237" y="185"/>
                    </a:lnTo>
                    <a:lnTo>
                      <a:pt x="258" y="417"/>
                    </a:lnTo>
                    <a:lnTo>
                      <a:pt x="249" y="420"/>
                    </a:lnTo>
                    <a:lnTo>
                      <a:pt x="267" y="461"/>
                    </a:lnTo>
                    <a:lnTo>
                      <a:pt x="258" y="486"/>
                    </a:lnTo>
                    <a:lnTo>
                      <a:pt x="250" y="486"/>
                    </a:lnTo>
                    <a:lnTo>
                      <a:pt x="245" y="492"/>
                    </a:lnTo>
                    <a:lnTo>
                      <a:pt x="237" y="492"/>
                    </a:lnTo>
                    <a:lnTo>
                      <a:pt x="241" y="468"/>
                    </a:lnTo>
                    <a:lnTo>
                      <a:pt x="237" y="453"/>
                    </a:lnTo>
                    <a:lnTo>
                      <a:pt x="233" y="465"/>
                    </a:lnTo>
                    <a:lnTo>
                      <a:pt x="237" y="472"/>
                    </a:lnTo>
                    <a:lnTo>
                      <a:pt x="232" y="478"/>
                    </a:lnTo>
                    <a:lnTo>
                      <a:pt x="223" y="458"/>
                    </a:lnTo>
                    <a:lnTo>
                      <a:pt x="229" y="424"/>
                    </a:lnTo>
                    <a:lnTo>
                      <a:pt x="215" y="426"/>
                    </a:lnTo>
                    <a:lnTo>
                      <a:pt x="223" y="637"/>
                    </a:lnTo>
                    <a:lnTo>
                      <a:pt x="180" y="648"/>
                    </a:lnTo>
                    <a:lnTo>
                      <a:pt x="159" y="771"/>
                    </a:lnTo>
                    <a:lnTo>
                      <a:pt x="163" y="784"/>
                    </a:lnTo>
                    <a:lnTo>
                      <a:pt x="172" y="835"/>
                    </a:lnTo>
                    <a:lnTo>
                      <a:pt x="172" y="845"/>
                    </a:lnTo>
                    <a:lnTo>
                      <a:pt x="141" y="850"/>
                    </a:lnTo>
                    <a:lnTo>
                      <a:pt x="129" y="836"/>
                    </a:lnTo>
                    <a:lnTo>
                      <a:pt x="136" y="791"/>
                    </a:lnTo>
                    <a:lnTo>
                      <a:pt x="141" y="759"/>
                    </a:lnTo>
                    <a:lnTo>
                      <a:pt x="128" y="654"/>
                    </a:lnTo>
                    <a:lnTo>
                      <a:pt x="124" y="655"/>
                    </a:lnTo>
                    <a:lnTo>
                      <a:pt x="112" y="692"/>
                    </a:lnTo>
                    <a:lnTo>
                      <a:pt x="120" y="756"/>
                    </a:lnTo>
                    <a:lnTo>
                      <a:pt x="129" y="762"/>
                    </a:lnTo>
                    <a:lnTo>
                      <a:pt x="112" y="827"/>
                    </a:lnTo>
                    <a:lnTo>
                      <a:pt x="81" y="836"/>
                    </a:lnTo>
                    <a:lnTo>
                      <a:pt x="77" y="831"/>
                    </a:lnTo>
                    <a:lnTo>
                      <a:pt x="98" y="763"/>
                    </a:lnTo>
                    <a:lnTo>
                      <a:pt x="63" y="648"/>
                    </a:lnTo>
                    <a:lnTo>
                      <a:pt x="48" y="639"/>
                    </a:lnTo>
                    <a:lnTo>
                      <a:pt x="48" y="631"/>
                    </a:lnTo>
                    <a:lnTo>
                      <a:pt x="17" y="633"/>
                    </a:lnTo>
                    <a:lnTo>
                      <a:pt x="8" y="648"/>
                    </a:lnTo>
                    <a:lnTo>
                      <a:pt x="0" y="639"/>
                    </a:lnTo>
                    <a:lnTo>
                      <a:pt x="30" y="433"/>
                    </a:lnTo>
                    <a:lnTo>
                      <a:pt x="25" y="434"/>
                    </a:lnTo>
                    <a:lnTo>
                      <a:pt x="25" y="392"/>
                    </a:lnTo>
                    <a:lnTo>
                      <a:pt x="20" y="386"/>
                    </a:lnTo>
                    <a:lnTo>
                      <a:pt x="29" y="285"/>
                    </a:lnTo>
                    <a:lnTo>
                      <a:pt x="39" y="166"/>
                    </a:lnTo>
                    <a:lnTo>
                      <a:pt x="89" y="143"/>
                    </a:lnTo>
                    <a:lnTo>
                      <a:pt x="103" y="116"/>
                    </a:lnTo>
                    <a:lnTo>
                      <a:pt x="89" y="93"/>
                    </a:lnTo>
                    <a:lnTo>
                      <a:pt x="81" y="95"/>
                    </a:lnTo>
                    <a:lnTo>
                      <a:pt x="77" y="84"/>
                    </a:lnTo>
                    <a:lnTo>
                      <a:pt x="77" y="71"/>
                    </a:lnTo>
                    <a:lnTo>
                      <a:pt x="63" y="70"/>
                    </a:lnTo>
                    <a:lnTo>
                      <a:pt x="60" y="36"/>
                    </a:lnTo>
                    <a:lnTo>
                      <a:pt x="72" y="11"/>
                    </a:lnTo>
                    <a:lnTo>
                      <a:pt x="85" y="2"/>
                    </a:lnTo>
                    <a:lnTo>
                      <a:pt x="105" y="2"/>
                    </a:lnTo>
                    <a:lnTo>
                      <a:pt x="118" y="0"/>
                    </a:lnTo>
                    <a:lnTo>
                      <a:pt x="132" y="6"/>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32790" name="Group 28"/>
            <p:cNvGrpSpPr>
              <a:grpSpLocks/>
            </p:cNvGrpSpPr>
            <p:nvPr/>
          </p:nvGrpSpPr>
          <p:grpSpPr bwMode="auto">
            <a:xfrm>
              <a:off x="907" y="2562"/>
              <a:ext cx="1733" cy="849"/>
              <a:chOff x="2883" y="1991"/>
              <a:chExt cx="1733" cy="849"/>
            </a:xfrm>
          </p:grpSpPr>
          <p:grpSp>
            <p:nvGrpSpPr>
              <p:cNvPr id="32795" name="Group 29"/>
              <p:cNvGrpSpPr>
                <a:grpSpLocks/>
              </p:cNvGrpSpPr>
              <p:nvPr/>
            </p:nvGrpSpPr>
            <p:grpSpPr bwMode="auto">
              <a:xfrm>
                <a:off x="3908" y="2026"/>
                <a:ext cx="279" cy="603"/>
                <a:chOff x="3908" y="2026"/>
                <a:chExt cx="279" cy="603"/>
              </a:xfrm>
            </p:grpSpPr>
            <p:sp>
              <p:nvSpPr>
                <p:cNvPr id="32801" name="Freeform 30"/>
                <p:cNvSpPr>
                  <a:spLocks/>
                </p:cNvSpPr>
                <p:nvPr/>
              </p:nvSpPr>
              <p:spPr bwMode="auto">
                <a:xfrm>
                  <a:off x="3908" y="2026"/>
                  <a:ext cx="176" cy="603"/>
                </a:xfrm>
                <a:custGeom>
                  <a:avLst/>
                  <a:gdLst>
                    <a:gd name="T0" fmla="*/ 107 w 176"/>
                    <a:gd name="T1" fmla="*/ 8 h 603"/>
                    <a:gd name="T2" fmla="*/ 141 w 176"/>
                    <a:gd name="T3" fmla="*/ 0 h 603"/>
                    <a:gd name="T4" fmla="*/ 154 w 176"/>
                    <a:gd name="T5" fmla="*/ 16 h 603"/>
                    <a:gd name="T6" fmla="*/ 160 w 176"/>
                    <a:gd name="T7" fmla="*/ 11 h 603"/>
                    <a:gd name="T8" fmla="*/ 169 w 176"/>
                    <a:gd name="T9" fmla="*/ 37 h 603"/>
                    <a:gd name="T10" fmla="*/ 150 w 176"/>
                    <a:gd name="T11" fmla="*/ 54 h 603"/>
                    <a:gd name="T12" fmla="*/ 149 w 176"/>
                    <a:gd name="T13" fmla="*/ 67 h 603"/>
                    <a:gd name="T14" fmla="*/ 144 w 176"/>
                    <a:gd name="T15" fmla="*/ 68 h 603"/>
                    <a:gd name="T16" fmla="*/ 141 w 176"/>
                    <a:gd name="T17" fmla="*/ 82 h 603"/>
                    <a:gd name="T18" fmla="*/ 127 w 176"/>
                    <a:gd name="T19" fmla="*/ 85 h 603"/>
                    <a:gd name="T20" fmla="*/ 127 w 176"/>
                    <a:gd name="T21" fmla="*/ 91 h 603"/>
                    <a:gd name="T22" fmla="*/ 150 w 176"/>
                    <a:gd name="T23" fmla="*/ 109 h 603"/>
                    <a:gd name="T24" fmla="*/ 169 w 176"/>
                    <a:gd name="T25" fmla="*/ 194 h 603"/>
                    <a:gd name="T26" fmla="*/ 154 w 176"/>
                    <a:gd name="T27" fmla="*/ 217 h 603"/>
                    <a:gd name="T28" fmla="*/ 154 w 176"/>
                    <a:gd name="T29" fmla="*/ 375 h 603"/>
                    <a:gd name="T30" fmla="*/ 136 w 176"/>
                    <a:gd name="T31" fmla="*/ 382 h 603"/>
                    <a:gd name="T32" fmla="*/ 133 w 176"/>
                    <a:gd name="T33" fmla="*/ 407 h 603"/>
                    <a:gd name="T34" fmla="*/ 125 w 176"/>
                    <a:gd name="T35" fmla="*/ 473 h 603"/>
                    <a:gd name="T36" fmla="*/ 125 w 176"/>
                    <a:gd name="T37" fmla="*/ 509 h 603"/>
                    <a:gd name="T38" fmla="*/ 154 w 176"/>
                    <a:gd name="T39" fmla="*/ 531 h 603"/>
                    <a:gd name="T40" fmla="*/ 175 w 176"/>
                    <a:gd name="T41" fmla="*/ 542 h 603"/>
                    <a:gd name="T42" fmla="*/ 175 w 176"/>
                    <a:gd name="T43" fmla="*/ 550 h 603"/>
                    <a:gd name="T44" fmla="*/ 131 w 176"/>
                    <a:gd name="T45" fmla="*/ 539 h 603"/>
                    <a:gd name="T46" fmla="*/ 125 w 176"/>
                    <a:gd name="T47" fmla="*/ 532 h 603"/>
                    <a:gd name="T48" fmla="*/ 121 w 176"/>
                    <a:gd name="T49" fmla="*/ 539 h 603"/>
                    <a:gd name="T50" fmla="*/ 116 w 176"/>
                    <a:gd name="T51" fmla="*/ 539 h 603"/>
                    <a:gd name="T52" fmla="*/ 111 w 176"/>
                    <a:gd name="T53" fmla="*/ 514 h 603"/>
                    <a:gd name="T54" fmla="*/ 107 w 176"/>
                    <a:gd name="T55" fmla="*/ 400 h 603"/>
                    <a:gd name="T56" fmla="*/ 98 w 176"/>
                    <a:gd name="T57" fmla="*/ 400 h 603"/>
                    <a:gd name="T58" fmla="*/ 73 w 176"/>
                    <a:gd name="T59" fmla="*/ 501 h 603"/>
                    <a:gd name="T60" fmla="*/ 73 w 176"/>
                    <a:gd name="T61" fmla="*/ 564 h 603"/>
                    <a:gd name="T62" fmla="*/ 63 w 176"/>
                    <a:gd name="T63" fmla="*/ 595 h 603"/>
                    <a:gd name="T64" fmla="*/ 54 w 176"/>
                    <a:gd name="T65" fmla="*/ 602 h 603"/>
                    <a:gd name="T66" fmla="*/ 48 w 176"/>
                    <a:gd name="T67" fmla="*/ 585 h 603"/>
                    <a:gd name="T68" fmla="*/ 55 w 176"/>
                    <a:gd name="T69" fmla="*/ 567 h 603"/>
                    <a:gd name="T70" fmla="*/ 63 w 176"/>
                    <a:gd name="T71" fmla="*/ 528 h 603"/>
                    <a:gd name="T72" fmla="*/ 64 w 176"/>
                    <a:gd name="T73" fmla="*/ 384 h 603"/>
                    <a:gd name="T74" fmla="*/ 72 w 176"/>
                    <a:gd name="T75" fmla="*/ 242 h 603"/>
                    <a:gd name="T76" fmla="*/ 57 w 176"/>
                    <a:gd name="T77" fmla="*/ 230 h 603"/>
                    <a:gd name="T78" fmla="*/ 57 w 176"/>
                    <a:gd name="T79" fmla="*/ 210 h 603"/>
                    <a:gd name="T80" fmla="*/ 57 w 176"/>
                    <a:gd name="T81" fmla="*/ 172 h 603"/>
                    <a:gd name="T82" fmla="*/ 38 w 176"/>
                    <a:gd name="T83" fmla="*/ 181 h 603"/>
                    <a:gd name="T84" fmla="*/ 55 w 176"/>
                    <a:gd name="T85" fmla="*/ 205 h 603"/>
                    <a:gd name="T86" fmla="*/ 55 w 176"/>
                    <a:gd name="T87" fmla="*/ 227 h 603"/>
                    <a:gd name="T88" fmla="*/ 37 w 176"/>
                    <a:gd name="T89" fmla="*/ 213 h 603"/>
                    <a:gd name="T90" fmla="*/ 28 w 176"/>
                    <a:gd name="T91" fmla="*/ 199 h 603"/>
                    <a:gd name="T92" fmla="*/ 19 w 176"/>
                    <a:gd name="T93" fmla="*/ 203 h 603"/>
                    <a:gd name="T94" fmla="*/ 0 w 176"/>
                    <a:gd name="T95" fmla="*/ 179 h 603"/>
                    <a:gd name="T96" fmla="*/ 0 w 176"/>
                    <a:gd name="T97" fmla="*/ 172 h 603"/>
                    <a:gd name="T98" fmla="*/ 10 w 176"/>
                    <a:gd name="T99" fmla="*/ 167 h 603"/>
                    <a:gd name="T100" fmla="*/ 32 w 176"/>
                    <a:gd name="T101" fmla="*/ 142 h 603"/>
                    <a:gd name="T102" fmla="*/ 55 w 176"/>
                    <a:gd name="T103" fmla="*/ 119 h 603"/>
                    <a:gd name="T104" fmla="*/ 84 w 176"/>
                    <a:gd name="T105" fmla="*/ 92 h 603"/>
                    <a:gd name="T106" fmla="*/ 107 w 176"/>
                    <a:gd name="T107" fmla="*/ 83 h 603"/>
                    <a:gd name="T108" fmla="*/ 107 w 176"/>
                    <a:gd name="T109" fmla="*/ 64 h 603"/>
                    <a:gd name="T110" fmla="*/ 98 w 176"/>
                    <a:gd name="T111" fmla="*/ 54 h 603"/>
                    <a:gd name="T112" fmla="*/ 98 w 176"/>
                    <a:gd name="T113" fmla="*/ 30 h 603"/>
                    <a:gd name="T114" fmla="*/ 92 w 176"/>
                    <a:gd name="T115" fmla="*/ 26 h 603"/>
                    <a:gd name="T116" fmla="*/ 107 w 176"/>
                    <a:gd name="T117" fmla="*/ 8 h 6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6"/>
                    <a:gd name="T178" fmla="*/ 0 h 603"/>
                    <a:gd name="T179" fmla="*/ 176 w 176"/>
                    <a:gd name="T180" fmla="*/ 603 h 6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6" h="603">
                      <a:moveTo>
                        <a:pt x="107" y="8"/>
                      </a:moveTo>
                      <a:lnTo>
                        <a:pt x="141" y="0"/>
                      </a:lnTo>
                      <a:lnTo>
                        <a:pt x="154" y="16"/>
                      </a:lnTo>
                      <a:lnTo>
                        <a:pt x="160" y="11"/>
                      </a:lnTo>
                      <a:lnTo>
                        <a:pt x="169" y="37"/>
                      </a:lnTo>
                      <a:lnTo>
                        <a:pt x="150" y="54"/>
                      </a:lnTo>
                      <a:lnTo>
                        <a:pt x="149" y="67"/>
                      </a:lnTo>
                      <a:lnTo>
                        <a:pt x="144" y="68"/>
                      </a:lnTo>
                      <a:lnTo>
                        <a:pt x="141" y="82"/>
                      </a:lnTo>
                      <a:lnTo>
                        <a:pt x="127" y="85"/>
                      </a:lnTo>
                      <a:lnTo>
                        <a:pt x="127" y="91"/>
                      </a:lnTo>
                      <a:lnTo>
                        <a:pt x="150" y="109"/>
                      </a:lnTo>
                      <a:lnTo>
                        <a:pt x="169" y="194"/>
                      </a:lnTo>
                      <a:lnTo>
                        <a:pt x="154" y="217"/>
                      </a:lnTo>
                      <a:lnTo>
                        <a:pt x="154" y="375"/>
                      </a:lnTo>
                      <a:lnTo>
                        <a:pt x="136" y="382"/>
                      </a:lnTo>
                      <a:lnTo>
                        <a:pt x="133" y="407"/>
                      </a:lnTo>
                      <a:lnTo>
                        <a:pt x="125" y="473"/>
                      </a:lnTo>
                      <a:lnTo>
                        <a:pt x="125" y="509"/>
                      </a:lnTo>
                      <a:lnTo>
                        <a:pt x="154" y="531"/>
                      </a:lnTo>
                      <a:lnTo>
                        <a:pt x="175" y="542"/>
                      </a:lnTo>
                      <a:lnTo>
                        <a:pt x="175" y="550"/>
                      </a:lnTo>
                      <a:lnTo>
                        <a:pt x="131" y="539"/>
                      </a:lnTo>
                      <a:lnTo>
                        <a:pt x="125" y="532"/>
                      </a:lnTo>
                      <a:lnTo>
                        <a:pt x="121" y="539"/>
                      </a:lnTo>
                      <a:lnTo>
                        <a:pt x="116" y="539"/>
                      </a:lnTo>
                      <a:lnTo>
                        <a:pt x="111" y="514"/>
                      </a:lnTo>
                      <a:lnTo>
                        <a:pt x="107" y="400"/>
                      </a:lnTo>
                      <a:lnTo>
                        <a:pt x="98" y="400"/>
                      </a:lnTo>
                      <a:lnTo>
                        <a:pt x="73" y="501"/>
                      </a:lnTo>
                      <a:lnTo>
                        <a:pt x="73" y="564"/>
                      </a:lnTo>
                      <a:lnTo>
                        <a:pt x="63" y="595"/>
                      </a:lnTo>
                      <a:lnTo>
                        <a:pt x="54" y="602"/>
                      </a:lnTo>
                      <a:lnTo>
                        <a:pt x="48" y="585"/>
                      </a:lnTo>
                      <a:lnTo>
                        <a:pt x="55" y="567"/>
                      </a:lnTo>
                      <a:lnTo>
                        <a:pt x="63" y="528"/>
                      </a:lnTo>
                      <a:lnTo>
                        <a:pt x="64" y="384"/>
                      </a:lnTo>
                      <a:lnTo>
                        <a:pt x="72" y="242"/>
                      </a:lnTo>
                      <a:lnTo>
                        <a:pt x="57" y="230"/>
                      </a:lnTo>
                      <a:lnTo>
                        <a:pt x="57" y="210"/>
                      </a:lnTo>
                      <a:lnTo>
                        <a:pt x="57" y="172"/>
                      </a:lnTo>
                      <a:lnTo>
                        <a:pt x="38" y="181"/>
                      </a:lnTo>
                      <a:lnTo>
                        <a:pt x="55" y="205"/>
                      </a:lnTo>
                      <a:lnTo>
                        <a:pt x="55" y="227"/>
                      </a:lnTo>
                      <a:lnTo>
                        <a:pt x="37" y="213"/>
                      </a:lnTo>
                      <a:lnTo>
                        <a:pt x="28" y="199"/>
                      </a:lnTo>
                      <a:lnTo>
                        <a:pt x="19" y="203"/>
                      </a:lnTo>
                      <a:lnTo>
                        <a:pt x="0" y="179"/>
                      </a:lnTo>
                      <a:lnTo>
                        <a:pt x="0" y="172"/>
                      </a:lnTo>
                      <a:lnTo>
                        <a:pt x="10" y="167"/>
                      </a:lnTo>
                      <a:lnTo>
                        <a:pt x="32" y="142"/>
                      </a:lnTo>
                      <a:lnTo>
                        <a:pt x="55" y="119"/>
                      </a:lnTo>
                      <a:lnTo>
                        <a:pt x="84" y="92"/>
                      </a:lnTo>
                      <a:lnTo>
                        <a:pt x="107" y="83"/>
                      </a:lnTo>
                      <a:lnTo>
                        <a:pt x="107" y="64"/>
                      </a:lnTo>
                      <a:lnTo>
                        <a:pt x="98" y="54"/>
                      </a:lnTo>
                      <a:lnTo>
                        <a:pt x="98" y="30"/>
                      </a:lnTo>
                      <a:lnTo>
                        <a:pt x="92" y="26"/>
                      </a:lnTo>
                      <a:lnTo>
                        <a:pt x="107" y="8"/>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2" name="Freeform 31"/>
                <p:cNvSpPr>
                  <a:spLocks/>
                </p:cNvSpPr>
                <p:nvPr/>
              </p:nvSpPr>
              <p:spPr bwMode="auto">
                <a:xfrm>
                  <a:off x="4059" y="2030"/>
                  <a:ext cx="128" cy="576"/>
                </a:xfrm>
                <a:custGeom>
                  <a:avLst/>
                  <a:gdLst>
                    <a:gd name="T0" fmla="*/ 30 w 128"/>
                    <a:gd name="T1" fmla="*/ 11 h 576"/>
                    <a:gd name="T2" fmla="*/ 30 w 128"/>
                    <a:gd name="T3" fmla="*/ 26 h 576"/>
                    <a:gd name="T4" fmla="*/ 32 w 128"/>
                    <a:gd name="T5" fmla="*/ 30 h 576"/>
                    <a:gd name="T6" fmla="*/ 26 w 128"/>
                    <a:gd name="T7" fmla="*/ 41 h 576"/>
                    <a:gd name="T8" fmla="*/ 30 w 128"/>
                    <a:gd name="T9" fmla="*/ 44 h 576"/>
                    <a:gd name="T10" fmla="*/ 29 w 128"/>
                    <a:gd name="T11" fmla="*/ 48 h 576"/>
                    <a:gd name="T12" fmla="*/ 32 w 128"/>
                    <a:gd name="T13" fmla="*/ 64 h 576"/>
                    <a:gd name="T14" fmla="*/ 32 w 128"/>
                    <a:gd name="T15" fmla="*/ 67 h 576"/>
                    <a:gd name="T16" fmla="*/ 10 w 128"/>
                    <a:gd name="T17" fmla="*/ 82 h 576"/>
                    <a:gd name="T18" fmla="*/ 0 w 128"/>
                    <a:gd name="T19" fmla="*/ 201 h 576"/>
                    <a:gd name="T20" fmla="*/ 13 w 128"/>
                    <a:gd name="T21" fmla="*/ 222 h 576"/>
                    <a:gd name="T22" fmla="*/ 8 w 128"/>
                    <a:gd name="T23" fmla="*/ 287 h 576"/>
                    <a:gd name="T24" fmla="*/ 17 w 128"/>
                    <a:gd name="T25" fmla="*/ 294 h 576"/>
                    <a:gd name="T26" fmla="*/ 21 w 128"/>
                    <a:gd name="T27" fmla="*/ 395 h 576"/>
                    <a:gd name="T28" fmla="*/ 27 w 128"/>
                    <a:gd name="T29" fmla="*/ 497 h 576"/>
                    <a:gd name="T30" fmla="*/ 25 w 128"/>
                    <a:gd name="T31" fmla="*/ 504 h 576"/>
                    <a:gd name="T32" fmla="*/ 3 w 128"/>
                    <a:gd name="T33" fmla="*/ 522 h 576"/>
                    <a:gd name="T34" fmla="*/ 5 w 128"/>
                    <a:gd name="T35" fmla="*/ 526 h 576"/>
                    <a:gd name="T36" fmla="*/ 13 w 128"/>
                    <a:gd name="T37" fmla="*/ 530 h 576"/>
                    <a:gd name="T38" fmla="*/ 27 w 128"/>
                    <a:gd name="T39" fmla="*/ 526 h 576"/>
                    <a:gd name="T40" fmla="*/ 40 w 128"/>
                    <a:gd name="T41" fmla="*/ 519 h 576"/>
                    <a:gd name="T42" fmla="*/ 50 w 128"/>
                    <a:gd name="T43" fmla="*/ 515 h 576"/>
                    <a:gd name="T44" fmla="*/ 50 w 128"/>
                    <a:gd name="T45" fmla="*/ 532 h 576"/>
                    <a:gd name="T46" fmla="*/ 55 w 128"/>
                    <a:gd name="T47" fmla="*/ 533 h 576"/>
                    <a:gd name="T48" fmla="*/ 47 w 128"/>
                    <a:gd name="T49" fmla="*/ 548 h 576"/>
                    <a:gd name="T50" fmla="*/ 51 w 128"/>
                    <a:gd name="T51" fmla="*/ 571 h 576"/>
                    <a:gd name="T52" fmla="*/ 58 w 128"/>
                    <a:gd name="T53" fmla="*/ 575 h 576"/>
                    <a:gd name="T54" fmla="*/ 71 w 128"/>
                    <a:gd name="T55" fmla="*/ 555 h 576"/>
                    <a:gd name="T56" fmla="*/ 71 w 128"/>
                    <a:gd name="T57" fmla="*/ 540 h 576"/>
                    <a:gd name="T58" fmla="*/ 76 w 128"/>
                    <a:gd name="T59" fmla="*/ 539 h 576"/>
                    <a:gd name="T60" fmla="*/ 82 w 128"/>
                    <a:gd name="T61" fmla="*/ 407 h 576"/>
                    <a:gd name="T62" fmla="*/ 76 w 128"/>
                    <a:gd name="T63" fmla="*/ 395 h 576"/>
                    <a:gd name="T64" fmla="*/ 91 w 128"/>
                    <a:gd name="T65" fmla="*/ 307 h 576"/>
                    <a:gd name="T66" fmla="*/ 100 w 128"/>
                    <a:gd name="T67" fmla="*/ 303 h 576"/>
                    <a:gd name="T68" fmla="*/ 103 w 128"/>
                    <a:gd name="T69" fmla="*/ 211 h 576"/>
                    <a:gd name="T70" fmla="*/ 127 w 128"/>
                    <a:gd name="T71" fmla="*/ 201 h 576"/>
                    <a:gd name="T72" fmla="*/ 117 w 128"/>
                    <a:gd name="T73" fmla="*/ 103 h 576"/>
                    <a:gd name="T74" fmla="*/ 81 w 128"/>
                    <a:gd name="T75" fmla="*/ 76 h 576"/>
                    <a:gd name="T76" fmla="*/ 71 w 128"/>
                    <a:gd name="T77" fmla="*/ 66 h 576"/>
                    <a:gd name="T78" fmla="*/ 71 w 128"/>
                    <a:gd name="T79" fmla="*/ 57 h 576"/>
                    <a:gd name="T80" fmla="*/ 75 w 128"/>
                    <a:gd name="T81" fmla="*/ 50 h 576"/>
                    <a:gd name="T82" fmla="*/ 79 w 128"/>
                    <a:gd name="T83" fmla="*/ 45 h 576"/>
                    <a:gd name="T84" fmla="*/ 83 w 128"/>
                    <a:gd name="T85" fmla="*/ 38 h 576"/>
                    <a:gd name="T86" fmla="*/ 85 w 128"/>
                    <a:gd name="T87" fmla="*/ 32 h 576"/>
                    <a:gd name="T88" fmla="*/ 85 w 128"/>
                    <a:gd name="T89" fmla="*/ 25 h 576"/>
                    <a:gd name="T90" fmla="*/ 83 w 128"/>
                    <a:gd name="T91" fmla="*/ 17 h 576"/>
                    <a:gd name="T92" fmla="*/ 78 w 128"/>
                    <a:gd name="T93" fmla="*/ 10 h 576"/>
                    <a:gd name="T94" fmla="*/ 71 w 128"/>
                    <a:gd name="T95" fmla="*/ 3 h 576"/>
                    <a:gd name="T96" fmla="*/ 64 w 128"/>
                    <a:gd name="T97" fmla="*/ 0 h 576"/>
                    <a:gd name="T98" fmla="*/ 56 w 128"/>
                    <a:gd name="T99" fmla="*/ 0 h 576"/>
                    <a:gd name="T100" fmla="*/ 47 w 128"/>
                    <a:gd name="T101" fmla="*/ 1 h 576"/>
                    <a:gd name="T102" fmla="*/ 40 w 128"/>
                    <a:gd name="T103" fmla="*/ 3 h 576"/>
                    <a:gd name="T104" fmla="*/ 30 w 128"/>
                    <a:gd name="T105" fmla="*/ 11 h 5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576"/>
                    <a:gd name="T161" fmla="*/ 128 w 128"/>
                    <a:gd name="T162" fmla="*/ 576 h 5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576">
                      <a:moveTo>
                        <a:pt x="30" y="11"/>
                      </a:moveTo>
                      <a:lnTo>
                        <a:pt x="30" y="26"/>
                      </a:lnTo>
                      <a:lnTo>
                        <a:pt x="32" y="30"/>
                      </a:lnTo>
                      <a:lnTo>
                        <a:pt x="26" y="41"/>
                      </a:lnTo>
                      <a:lnTo>
                        <a:pt x="30" y="44"/>
                      </a:lnTo>
                      <a:lnTo>
                        <a:pt x="29" y="48"/>
                      </a:lnTo>
                      <a:lnTo>
                        <a:pt x="32" y="64"/>
                      </a:lnTo>
                      <a:lnTo>
                        <a:pt x="32" y="67"/>
                      </a:lnTo>
                      <a:lnTo>
                        <a:pt x="10" y="82"/>
                      </a:lnTo>
                      <a:lnTo>
                        <a:pt x="0" y="201"/>
                      </a:lnTo>
                      <a:lnTo>
                        <a:pt x="13" y="222"/>
                      </a:lnTo>
                      <a:lnTo>
                        <a:pt x="8" y="287"/>
                      </a:lnTo>
                      <a:lnTo>
                        <a:pt x="17" y="294"/>
                      </a:lnTo>
                      <a:lnTo>
                        <a:pt x="21" y="395"/>
                      </a:lnTo>
                      <a:lnTo>
                        <a:pt x="27" y="497"/>
                      </a:lnTo>
                      <a:lnTo>
                        <a:pt x="25" y="504"/>
                      </a:lnTo>
                      <a:lnTo>
                        <a:pt x="3" y="522"/>
                      </a:lnTo>
                      <a:lnTo>
                        <a:pt x="5" y="526"/>
                      </a:lnTo>
                      <a:lnTo>
                        <a:pt x="13" y="530"/>
                      </a:lnTo>
                      <a:lnTo>
                        <a:pt x="27" y="526"/>
                      </a:lnTo>
                      <a:lnTo>
                        <a:pt x="40" y="519"/>
                      </a:lnTo>
                      <a:lnTo>
                        <a:pt x="50" y="515"/>
                      </a:lnTo>
                      <a:lnTo>
                        <a:pt x="50" y="532"/>
                      </a:lnTo>
                      <a:lnTo>
                        <a:pt x="55" y="533"/>
                      </a:lnTo>
                      <a:lnTo>
                        <a:pt x="47" y="548"/>
                      </a:lnTo>
                      <a:lnTo>
                        <a:pt x="51" y="571"/>
                      </a:lnTo>
                      <a:lnTo>
                        <a:pt x="58" y="575"/>
                      </a:lnTo>
                      <a:lnTo>
                        <a:pt x="71" y="555"/>
                      </a:lnTo>
                      <a:lnTo>
                        <a:pt x="71" y="540"/>
                      </a:lnTo>
                      <a:lnTo>
                        <a:pt x="76" y="539"/>
                      </a:lnTo>
                      <a:lnTo>
                        <a:pt x="82" y="407"/>
                      </a:lnTo>
                      <a:lnTo>
                        <a:pt x="76" y="395"/>
                      </a:lnTo>
                      <a:lnTo>
                        <a:pt x="91" y="307"/>
                      </a:lnTo>
                      <a:lnTo>
                        <a:pt x="100" y="303"/>
                      </a:lnTo>
                      <a:lnTo>
                        <a:pt x="103" y="211"/>
                      </a:lnTo>
                      <a:lnTo>
                        <a:pt x="127" y="201"/>
                      </a:lnTo>
                      <a:lnTo>
                        <a:pt x="117" y="103"/>
                      </a:lnTo>
                      <a:lnTo>
                        <a:pt x="81" y="76"/>
                      </a:lnTo>
                      <a:lnTo>
                        <a:pt x="71" y="66"/>
                      </a:lnTo>
                      <a:lnTo>
                        <a:pt x="71" y="57"/>
                      </a:lnTo>
                      <a:lnTo>
                        <a:pt x="75" y="50"/>
                      </a:lnTo>
                      <a:lnTo>
                        <a:pt x="79" y="45"/>
                      </a:lnTo>
                      <a:lnTo>
                        <a:pt x="83" y="38"/>
                      </a:lnTo>
                      <a:lnTo>
                        <a:pt x="85" y="32"/>
                      </a:lnTo>
                      <a:lnTo>
                        <a:pt x="85" y="25"/>
                      </a:lnTo>
                      <a:lnTo>
                        <a:pt x="83" y="17"/>
                      </a:lnTo>
                      <a:lnTo>
                        <a:pt x="78" y="10"/>
                      </a:lnTo>
                      <a:lnTo>
                        <a:pt x="71" y="3"/>
                      </a:lnTo>
                      <a:lnTo>
                        <a:pt x="64" y="0"/>
                      </a:lnTo>
                      <a:lnTo>
                        <a:pt x="56" y="0"/>
                      </a:lnTo>
                      <a:lnTo>
                        <a:pt x="47" y="1"/>
                      </a:lnTo>
                      <a:lnTo>
                        <a:pt x="40" y="3"/>
                      </a:lnTo>
                      <a:lnTo>
                        <a:pt x="30" y="11"/>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32796" name="Freeform 32"/>
              <p:cNvSpPr>
                <a:spLocks/>
              </p:cNvSpPr>
              <p:nvPr/>
            </p:nvSpPr>
            <p:spPr bwMode="auto">
              <a:xfrm>
                <a:off x="4471" y="2125"/>
                <a:ext cx="145" cy="715"/>
              </a:xfrm>
              <a:custGeom>
                <a:avLst/>
                <a:gdLst>
                  <a:gd name="T0" fmla="*/ 51 w 145"/>
                  <a:gd name="T1" fmla="*/ 11 h 715"/>
                  <a:gd name="T2" fmla="*/ 84 w 145"/>
                  <a:gd name="T3" fmla="*/ 0 h 715"/>
                  <a:gd name="T4" fmla="*/ 110 w 145"/>
                  <a:gd name="T5" fmla="*/ 0 h 715"/>
                  <a:gd name="T6" fmla="*/ 132 w 145"/>
                  <a:gd name="T7" fmla="*/ 6 h 715"/>
                  <a:gd name="T8" fmla="*/ 141 w 145"/>
                  <a:gd name="T9" fmla="*/ 31 h 715"/>
                  <a:gd name="T10" fmla="*/ 141 w 145"/>
                  <a:gd name="T11" fmla="*/ 51 h 715"/>
                  <a:gd name="T12" fmla="*/ 128 w 145"/>
                  <a:gd name="T13" fmla="*/ 77 h 715"/>
                  <a:gd name="T14" fmla="*/ 118 w 145"/>
                  <a:gd name="T15" fmla="*/ 76 h 715"/>
                  <a:gd name="T16" fmla="*/ 133 w 145"/>
                  <a:gd name="T17" fmla="*/ 106 h 715"/>
                  <a:gd name="T18" fmla="*/ 144 w 145"/>
                  <a:gd name="T19" fmla="*/ 153 h 715"/>
                  <a:gd name="T20" fmla="*/ 144 w 145"/>
                  <a:gd name="T21" fmla="*/ 195 h 715"/>
                  <a:gd name="T22" fmla="*/ 141 w 145"/>
                  <a:gd name="T23" fmla="*/ 246 h 715"/>
                  <a:gd name="T24" fmla="*/ 132 w 145"/>
                  <a:gd name="T25" fmla="*/ 298 h 715"/>
                  <a:gd name="T26" fmla="*/ 116 w 145"/>
                  <a:gd name="T27" fmla="*/ 301 h 715"/>
                  <a:gd name="T28" fmla="*/ 116 w 145"/>
                  <a:gd name="T29" fmla="*/ 316 h 715"/>
                  <a:gd name="T30" fmla="*/ 107 w 145"/>
                  <a:gd name="T31" fmla="*/ 322 h 715"/>
                  <a:gd name="T32" fmla="*/ 107 w 145"/>
                  <a:gd name="T33" fmla="*/ 373 h 715"/>
                  <a:gd name="T34" fmla="*/ 98 w 145"/>
                  <a:gd name="T35" fmla="*/ 384 h 715"/>
                  <a:gd name="T36" fmla="*/ 98 w 145"/>
                  <a:gd name="T37" fmla="*/ 479 h 715"/>
                  <a:gd name="T38" fmla="*/ 98 w 145"/>
                  <a:gd name="T39" fmla="*/ 540 h 715"/>
                  <a:gd name="T40" fmla="*/ 111 w 145"/>
                  <a:gd name="T41" fmla="*/ 608 h 715"/>
                  <a:gd name="T42" fmla="*/ 116 w 145"/>
                  <a:gd name="T43" fmla="*/ 694 h 715"/>
                  <a:gd name="T44" fmla="*/ 101 w 145"/>
                  <a:gd name="T45" fmla="*/ 701 h 715"/>
                  <a:gd name="T46" fmla="*/ 101 w 145"/>
                  <a:gd name="T47" fmla="*/ 711 h 715"/>
                  <a:gd name="T48" fmla="*/ 77 w 145"/>
                  <a:gd name="T49" fmla="*/ 711 h 715"/>
                  <a:gd name="T50" fmla="*/ 73 w 145"/>
                  <a:gd name="T51" fmla="*/ 707 h 715"/>
                  <a:gd name="T52" fmla="*/ 63 w 145"/>
                  <a:gd name="T53" fmla="*/ 707 h 715"/>
                  <a:gd name="T54" fmla="*/ 63 w 145"/>
                  <a:gd name="T55" fmla="*/ 714 h 715"/>
                  <a:gd name="T56" fmla="*/ 45 w 145"/>
                  <a:gd name="T57" fmla="*/ 711 h 715"/>
                  <a:gd name="T58" fmla="*/ 8 w 145"/>
                  <a:gd name="T59" fmla="*/ 707 h 715"/>
                  <a:gd name="T60" fmla="*/ 8 w 145"/>
                  <a:gd name="T61" fmla="*/ 701 h 715"/>
                  <a:gd name="T62" fmla="*/ 43 w 145"/>
                  <a:gd name="T63" fmla="*/ 688 h 715"/>
                  <a:gd name="T64" fmla="*/ 43 w 145"/>
                  <a:gd name="T65" fmla="*/ 675 h 715"/>
                  <a:gd name="T66" fmla="*/ 12 w 145"/>
                  <a:gd name="T67" fmla="*/ 669 h 715"/>
                  <a:gd name="T68" fmla="*/ 12 w 145"/>
                  <a:gd name="T69" fmla="*/ 660 h 715"/>
                  <a:gd name="T70" fmla="*/ 33 w 145"/>
                  <a:gd name="T71" fmla="*/ 647 h 715"/>
                  <a:gd name="T72" fmla="*/ 33 w 145"/>
                  <a:gd name="T73" fmla="*/ 550 h 715"/>
                  <a:gd name="T74" fmla="*/ 25 w 145"/>
                  <a:gd name="T75" fmla="*/ 461 h 715"/>
                  <a:gd name="T76" fmla="*/ 27 w 145"/>
                  <a:gd name="T77" fmla="*/ 372 h 715"/>
                  <a:gd name="T78" fmla="*/ 28 w 145"/>
                  <a:gd name="T79" fmla="*/ 322 h 715"/>
                  <a:gd name="T80" fmla="*/ 26 w 145"/>
                  <a:gd name="T81" fmla="*/ 307 h 715"/>
                  <a:gd name="T82" fmla="*/ 26 w 145"/>
                  <a:gd name="T83" fmla="*/ 237 h 715"/>
                  <a:gd name="T84" fmla="*/ 0 w 145"/>
                  <a:gd name="T85" fmla="*/ 221 h 715"/>
                  <a:gd name="T86" fmla="*/ 0 w 145"/>
                  <a:gd name="T87" fmla="*/ 212 h 715"/>
                  <a:gd name="T88" fmla="*/ 55 w 145"/>
                  <a:gd name="T89" fmla="*/ 116 h 715"/>
                  <a:gd name="T90" fmla="*/ 81 w 145"/>
                  <a:gd name="T91" fmla="*/ 103 h 715"/>
                  <a:gd name="T92" fmla="*/ 78 w 145"/>
                  <a:gd name="T93" fmla="*/ 97 h 715"/>
                  <a:gd name="T94" fmla="*/ 60 w 145"/>
                  <a:gd name="T95" fmla="*/ 93 h 715"/>
                  <a:gd name="T96" fmla="*/ 60 w 145"/>
                  <a:gd name="T97" fmla="*/ 87 h 715"/>
                  <a:gd name="T98" fmla="*/ 55 w 145"/>
                  <a:gd name="T99" fmla="*/ 84 h 715"/>
                  <a:gd name="T100" fmla="*/ 55 w 145"/>
                  <a:gd name="T101" fmla="*/ 77 h 715"/>
                  <a:gd name="T102" fmla="*/ 51 w 145"/>
                  <a:gd name="T103" fmla="*/ 74 h 715"/>
                  <a:gd name="T104" fmla="*/ 55 w 145"/>
                  <a:gd name="T105" fmla="*/ 71 h 715"/>
                  <a:gd name="T106" fmla="*/ 51 w 145"/>
                  <a:gd name="T107" fmla="*/ 68 h 715"/>
                  <a:gd name="T108" fmla="*/ 60 w 145"/>
                  <a:gd name="T109" fmla="*/ 51 h 715"/>
                  <a:gd name="T110" fmla="*/ 55 w 145"/>
                  <a:gd name="T111" fmla="*/ 43 h 715"/>
                  <a:gd name="T112" fmla="*/ 60 w 145"/>
                  <a:gd name="T113" fmla="*/ 34 h 715"/>
                  <a:gd name="T114" fmla="*/ 51 w 145"/>
                  <a:gd name="T115" fmla="*/ 27 h 715"/>
                  <a:gd name="T116" fmla="*/ 51 w 145"/>
                  <a:gd name="T117" fmla="*/ 11 h 7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5"/>
                  <a:gd name="T178" fmla="*/ 0 h 715"/>
                  <a:gd name="T179" fmla="*/ 145 w 145"/>
                  <a:gd name="T180" fmla="*/ 715 h 71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5" h="715">
                    <a:moveTo>
                      <a:pt x="51" y="11"/>
                    </a:moveTo>
                    <a:lnTo>
                      <a:pt x="84" y="0"/>
                    </a:lnTo>
                    <a:lnTo>
                      <a:pt x="110" y="0"/>
                    </a:lnTo>
                    <a:lnTo>
                      <a:pt x="132" y="6"/>
                    </a:lnTo>
                    <a:lnTo>
                      <a:pt x="141" y="31"/>
                    </a:lnTo>
                    <a:lnTo>
                      <a:pt x="141" y="51"/>
                    </a:lnTo>
                    <a:lnTo>
                      <a:pt x="128" y="77"/>
                    </a:lnTo>
                    <a:lnTo>
                      <a:pt x="118" y="76"/>
                    </a:lnTo>
                    <a:lnTo>
                      <a:pt x="133" y="106"/>
                    </a:lnTo>
                    <a:lnTo>
                      <a:pt x="144" y="153"/>
                    </a:lnTo>
                    <a:lnTo>
                      <a:pt x="144" y="195"/>
                    </a:lnTo>
                    <a:lnTo>
                      <a:pt x="141" y="246"/>
                    </a:lnTo>
                    <a:lnTo>
                      <a:pt x="132" y="298"/>
                    </a:lnTo>
                    <a:lnTo>
                      <a:pt x="116" y="301"/>
                    </a:lnTo>
                    <a:lnTo>
                      <a:pt x="116" y="316"/>
                    </a:lnTo>
                    <a:lnTo>
                      <a:pt x="107" y="322"/>
                    </a:lnTo>
                    <a:lnTo>
                      <a:pt x="107" y="373"/>
                    </a:lnTo>
                    <a:lnTo>
                      <a:pt x="98" y="384"/>
                    </a:lnTo>
                    <a:lnTo>
                      <a:pt x="98" y="479"/>
                    </a:lnTo>
                    <a:lnTo>
                      <a:pt x="98" y="540"/>
                    </a:lnTo>
                    <a:lnTo>
                      <a:pt x="111" y="608"/>
                    </a:lnTo>
                    <a:lnTo>
                      <a:pt x="116" y="694"/>
                    </a:lnTo>
                    <a:lnTo>
                      <a:pt x="101" y="701"/>
                    </a:lnTo>
                    <a:lnTo>
                      <a:pt x="101" y="711"/>
                    </a:lnTo>
                    <a:lnTo>
                      <a:pt x="77" y="711"/>
                    </a:lnTo>
                    <a:lnTo>
                      <a:pt x="73" y="707"/>
                    </a:lnTo>
                    <a:lnTo>
                      <a:pt x="63" y="707"/>
                    </a:lnTo>
                    <a:lnTo>
                      <a:pt x="63" y="714"/>
                    </a:lnTo>
                    <a:lnTo>
                      <a:pt x="45" y="711"/>
                    </a:lnTo>
                    <a:lnTo>
                      <a:pt x="8" y="707"/>
                    </a:lnTo>
                    <a:lnTo>
                      <a:pt x="8" y="701"/>
                    </a:lnTo>
                    <a:lnTo>
                      <a:pt x="43" y="688"/>
                    </a:lnTo>
                    <a:lnTo>
                      <a:pt x="43" y="675"/>
                    </a:lnTo>
                    <a:lnTo>
                      <a:pt x="12" y="669"/>
                    </a:lnTo>
                    <a:lnTo>
                      <a:pt x="12" y="660"/>
                    </a:lnTo>
                    <a:lnTo>
                      <a:pt x="33" y="647"/>
                    </a:lnTo>
                    <a:lnTo>
                      <a:pt x="33" y="550"/>
                    </a:lnTo>
                    <a:lnTo>
                      <a:pt x="25" y="461"/>
                    </a:lnTo>
                    <a:lnTo>
                      <a:pt x="27" y="372"/>
                    </a:lnTo>
                    <a:lnTo>
                      <a:pt x="28" y="322"/>
                    </a:lnTo>
                    <a:lnTo>
                      <a:pt x="26" y="307"/>
                    </a:lnTo>
                    <a:lnTo>
                      <a:pt x="26" y="237"/>
                    </a:lnTo>
                    <a:lnTo>
                      <a:pt x="0" y="221"/>
                    </a:lnTo>
                    <a:lnTo>
                      <a:pt x="0" y="212"/>
                    </a:lnTo>
                    <a:lnTo>
                      <a:pt x="55" y="116"/>
                    </a:lnTo>
                    <a:lnTo>
                      <a:pt x="81" y="103"/>
                    </a:lnTo>
                    <a:lnTo>
                      <a:pt x="78" y="97"/>
                    </a:lnTo>
                    <a:lnTo>
                      <a:pt x="60" y="93"/>
                    </a:lnTo>
                    <a:lnTo>
                      <a:pt x="60" y="87"/>
                    </a:lnTo>
                    <a:lnTo>
                      <a:pt x="55" y="84"/>
                    </a:lnTo>
                    <a:lnTo>
                      <a:pt x="55" y="77"/>
                    </a:lnTo>
                    <a:lnTo>
                      <a:pt x="51" y="74"/>
                    </a:lnTo>
                    <a:lnTo>
                      <a:pt x="55" y="71"/>
                    </a:lnTo>
                    <a:lnTo>
                      <a:pt x="51" y="68"/>
                    </a:lnTo>
                    <a:lnTo>
                      <a:pt x="60" y="51"/>
                    </a:lnTo>
                    <a:lnTo>
                      <a:pt x="55" y="43"/>
                    </a:lnTo>
                    <a:lnTo>
                      <a:pt x="60" y="34"/>
                    </a:lnTo>
                    <a:lnTo>
                      <a:pt x="51" y="27"/>
                    </a:lnTo>
                    <a:lnTo>
                      <a:pt x="51" y="11"/>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97" name="Freeform 33"/>
              <p:cNvSpPr>
                <a:spLocks/>
              </p:cNvSpPr>
              <p:nvPr/>
            </p:nvSpPr>
            <p:spPr bwMode="auto">
              <a:xfrm>
                <a:off x="2883" y="2120"/>
                <a:ext cx="106" cy="379"/>
              </a:xfrm>
              <a:custGeom>
                <a:avLst/>
                <a:gdLst>
                  <a:gd name="T0" fmla="*/ 41 w 106"/>
                  <a:gd name="T1" fmla="*/ 5 h 379"/>
                  <a:gd name="T2" fmla="*/ 36 w 106"/>
                  <a:gd name="T3" fmla="*/ 25 h 379"/>
                  <a:gd name="T4" fmla="*/ 39 w 106"/>
                  <a:gd name="T5" fmla="*/ 28 h 379"/>
                  <a:gd name="T6" fmla="*/ 43 w 106"/>
                  <a:gd name="T7" fmla="*/ 35 h 379"/>
                  <a:gd name="T8" fmla="*/ 47 w 106"/>
                  <a:gd name="T9" fmla="*/ 49 h 379"/>
                  <a:gd name="T10" fmla="*/ 43 w 106"/>
                  <a:gd name="T11" fmla="*/ 51 h 379"/>
                  <a:gd name="T12" fmla="*/ 19 w 106"/>
                  <a:gd name="T13" fmla="*/ 71 h 379"/>
                  <a:gd name="T14" fmla="*/ 4 w 106"/>
                  <a:gd name="T15" fmla="*/ 186 h 379"/>
                  <a:gd name="T16" fmla="*/ 0 w 106"/>
                  <a:gd name="T17" fmla="*/ 206 h 379"/>
                  <a:gd name="T18" fmla="*/ 7 w 106"/>
                  <a:gd name="T19" fmla="*/ 217 h 379"/>
                  <a:gd name="T20" fmla="*/ 11 w 106"/>
                  <a:gd name="T21" fmla="*/ 219 h 379"/>
                  <a:gd name="T22" fmla="*/ 11 w 106"/>
                  <a:gd name="T23" fmla="*/ 202 h 379"/>
                  <a:gd name="T24" fmla="*/ 11 w 106"/>
                  <a:gd name="T25" fmla="*/ 211 h 379"/>
                  <a:gd name="T26" fmla="*/ 18 w 106"/>
                  <a:gd name="T27" fmla="*/ 204 h 379"/>
                  <a:gd name="T28" fmla="*/ 20 w 106"/>
                  <a:gd name="T29" fmla="*/ 190 h 379"/>
                  <a:gd name="T30" fmla="*/ 34 w 106"/>
                  <a:gd name="T31" fmla="*/ 289 h 379"/>
                  <a:gd name="T32" fmla="*/ 41 w 106"/>
                  <a:gd name="T33" fmla="*/ 349 h 379"/>
                  <a:gd name="T34" fmla="*/ 37 w 106"/>
                  <a:gd name="T35" fmla="*/ 376 h 379"/>
                  <a:gd name="T36" fmla="*/ 54 w 106"/>
                  <a:gd name="T37" fmla="*/ 371 h 379"/>
                  <a:gd name="T38" fmla="*/ 49 w 106"/>
                  <a:gd name="T39" fmla="*/ 338 h 379"/>
                  <a:gd name="T40" fmla="*/ 56 w 106"/>
                  <a:gd name="T41" fmla="*/ 291 h 379"/>
                  <a:gd name="T42" fmla="*/ 58 w 106"/>
                  <a:gd name="T43" fmla="*/ 336 h 379"/>
                  <a:gd name="T44" fmla="*/ 61 w 106"/>
                  <a:gd name="T45" fmla="*/ 368 h 379"/>
                  <a:gd name="T46" fmla="*/ 75 w 106"/>
                  <a:gd name="T47" fmla="*/ 369 h 379"/>
                  <a:gd name="T48" fmla="*/ 80 w 106"/>
                  <a:gd name="T49" fmla="*/ 289 h 379"/>
                  <a:gd name="T50" fmla="*/ 86 w 106"/>
                  <a:gd name="T51" fmla="*/ 281 h 379"/>
                  <a:gd name="T52" fmla="*/ 102 w 106"/>
                  <a:gd name="T53" fmla="*/ 289 h 379"/>
                  <a:gd name="T54" fmla="*/ 94 w 106"/>
                  <a:gd name="T55" fmla="*/ 193 h 379"/>
                  <a:gd name="T56" fmla="*/ 96 w 106"/>
                  <a:gd name="T57" fmla="*/ 174 h 379"/>
                  <a:gd name="T58" fmla="*/ 94 w 106"/>
                  <a:gd name="T59" fmla="*/ 127 h 379"/>
                  <a:gd name="T60" fmla="*/ 71 w 106"/>
                  <a:gd name="T61" fmla="*/ 63 h 379"/>
                  <a:gd name="T62" fmla="*/ 70 w 106"/>
                  <a:gd name="T63" fmla="*/ 41 h 379"/>
                  <a:gd name="T64" fmla="*/ 75 w 106"/>
                  <a:gd name="T65" fmla="*/ 37 h 379"/>
                  <a:gd name="T66" fmla="*/ 80 w 106"/>
                  <a:gd name="T67" fmla="*/ 31 h 379"/>
                  <a:gd name="T68" fmla="*/ 77 w 106"/>
                  <a:gd name="T69" fmla="*/ 5 h 379"/>
                  <a:gd name="T70" fmla="*/ 64 w 106"/>
                  <a:gd name="T71" fmla="*/ 1 h 379"/>
                  <a:gd name="T72" fmla="*/ 53 w 106"/>
                  <a:gd name="T73" fmla="*/ 3 h 3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6"/>
                  <a:gd name="T112" fmla="*/ 0 h 379"/>
                  <a:gd name="T113" fmla="*/ 106 w 106"/>
                  <a:gd name="T114" fmla="*/ 379 h 3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6" h="379">
                    <a:moveTo>
                      <a:pt x="53" y="3"/>
                    </a:moveTo>
                    <a:lnTo>
                      <a:pt x="41" y="5"/>
                    </a:lnTo>
                    <a:lnTo>
                      <a:pt x="36" y="19"/>
                    </a:lnTo>
                    <a:lnTo>
                      <a:pt x="36" y="25"/>
                    </a:lnTo>
                    <a:lnTo>
                      <a:pt x="41" y="25"/>
                    </a:lnTo>
                    <a:lnTo>
                      <a:pt x="39" y="28"/>
                    </a:lnTo>
                    <a:lnTo>
                      <a:pt x="41" y="29"/>
                    </a:lnTo>
                    <a:lnTo>
                      <a:pt x="43" y="35"/>
                    </a:lnTo>
                    <a:lnTo>
                      <a:pt x="44" y="37"/>
                    </a:lnTo>
                    <a:lnTo>
                      <a:pt x="47" y="49"/>
                    </a:lnTo>
                    <a:lnTo>
                      <a:pt x="47" y="51"/>
                    </a:lnTo>
                    <a:lnTo>
                      <a:pt x="43" y="51"/>
                    </a:lnTo>
                    <a:lnTo>
                      <a:pt x="34" y="66"/>
                    </a:lnTo>
                    <a:lnTo>
                      <a:pt x="19" y="71"/>
                    </a:lnTo>
                    <a:lnTo>
                      <a:pt x="11" y="82"/>
                    </a:lnTo>
                    <a:lnTo>
                      <a:pt x="4" y="186"/>
                    </a:lnTo>
                    <a:lnTo>
                      <a:pt x="7" y="187"/>
                    </a:lnTo>
                    <a:lnTo>
                      <a:pt x="0" y="206"/>
                    </a:lnTo>
                    <a:lnTo>
                      <a:pt x="4" y="217"/>
                    </a:lnTo>
                    <a:lnTo>
                      <a:pt x="7" y="217"/>
                    </a:lnTo>
                    <a:lnTo>
                      <a:pt x="8" y="219"/>
                    </a:lnTo>
                    <a:lnTo>
                      <a:pt x="11" y="219"/>
                    </a:lnTo>
                    <a:lnTo>
                      <a:pt x="10" y="208"/>
                    </a:lnTo>
                    <a:lnTo>
                      <a:pt x="11" y="202"/>
                    </a:lnTo>
                    <a:lnTo>
                      <a:pt x="13" y="207"/>
                    </a:lnTo>
                    <a:lnTo>
                      <a:pt x="11" y="211"/>
                    </a:lnTo>
                    <a:lnTo>
                      <a:pt x="13" y="213"/>
                    </a:lnTo>
                    <a:lnTo>
                      <a:pt x="18" y="204"/>
                    </a:lnTo>
                    <a:lnTo>
                      <a:pt x="15" y="189"/>
                    </a:lnTo>
                    <a:lnTo>
                      <a:pt x="20" y="190"/>
                    </a:lnTo>
                    <a:lnTo>
                      <a:pt x="18" y="283"/>
                    </a:lnTo>
                    <a:lnTo>
                      <a:pt x="34" y="289"/>
                    </a:lnTo>
                    <a:lnTo>
                      <a:pt x="43" y="343"/>
                    </a:lnTo>
                    <a:lnTo>
                      <a:pt x="41" y="349"/>
                    </a:lnTo>
                    <a:lnTo>
                      <a:pt x="37" y="371"/>
                    </a:lnTo>
                    <a:lnTo>
                      <a:pt x="37" y="376"/>
                    </a:lnTo>
                    <a:lnTo>
                      <a:pt x="49" y="378"/>
                    </a:lnTo>
                    <a:lnTo>
                      <a:pt x="54" y="371"/>
                    </a:lnTo>
                    <a:lnTo>
                      <a:pt x="51" y="352"/>
                    </a:lnTo>
                    <a:lnTo>
                      <a:pt x="49" y="338"/>
                    </a:lnTo>
                    <a:lnTo>
                      <a:pt x="55" y="291"/>
                    </a:lnTo>
                    <a:lnTo>
                      <a:pt x="56" y="291"/>
                    </a:lnTo>
                    <a:lnTo>
                      <a:pt x="61" y="308"/>
                    </a:lnTo>
                    <a:lnTo>
                      <a:pt x="58" y="336"/>
                    </a:lnTo>
                    <a:lnTo>
                      <a:pt x="54" y="339"/>
                    </a:lnTo>
                    <a:lnTo>
                      <a:pt x="61" y="368"/>
                    </a:lnTo>
                    <a:lnTo>
                      <a:pt x="72" y="371"/>
                    </a:lnTo>
                    <a:lnTo>
                      <a:pt x="75" y="369"/>
                    </a:lnTo>
                    <a:lnTo>
                      <a:pt x="66" y="339"/>
                    </a:lnTo>
                    <a:lnTo>
                      <a:pt x="80" y="289"/>
                    </a:lnTo>
                    <a:lnTo>
                      <a:pt x="86" y="284"/>
                    </a:lnTo>
                    <a:lnTo>
                      <a:pt x="86" y="281"/>
                    </a:lnTo>
                    <a:lnTo>
                      <a:pt x="98" y="282"/>
                    </a:lnTo>
                    <a:lnTo>
                      <a:pt x="102" y="289"/>
                    </a:lnTo>
                    <a:lnTo>
                      <a:pt x="105" y="284"/>
                    </a:lnTo>
                    <a:lnTo>
                      <a:pt x="94" y="193"/>
                    </a:lnTo>
                    <a:lnTo>
                      <a:pt x="96" y="193"/>
                    </a:lnTo>
                    <a:lnTo>
                      <a:pt x="96" y="174"/>
                    </a:lnTo>
                    <a:lnTo>
                      <a:pt x="97" y="172"/>
                    </a:lnTo>
                    <a:lnTo>
                      <a:pt x="94" y="127"/>
                    </a:lnTo>
                    <a:lnTo>
                      <a:pt x="90" y="73"/>
                    </a:lnTo>
                    <a:lnTo>
                      <a:pt x="71" y="63"/>
                    </a:lnTo>
                    <a:lnTo>
                      <a:pt x="64" y="51"/>
                    </a:lnTo>
                    <a:lnTo>
                      <a:pt x="70" y="41"/>
                    </a:lnTo>
                    <a:lnTo>
                      <a:pt x="72" y="42"/>
                    </a:lnTo>
                    <a:lnTo>
                      <a:pt x="75" y="37"/>
                    </a:lnTo>
                    <a:lnTo>
                      <a:pt x="75" y="31"/>
                    </a:lnTo>
                    <a:lnTo>
                      <a:pt x="80" y="31"/>
                    </a:lnTo>
                    <a:lnTo>
                      <a:pt x="82" y="16"/>
                    </a:lnTo>
                    <a:lnTo>
                      <a:pt x="77" y="5"/>
                    </a:lnTo>
                    <a:lnTo>
                      <a:pt x="72" y="1"/>
                    </a:lnTo>
                    <a:lnTo>
                      <a:pt x="64" y="1"/>
                    </a:lnTo>
                    <a:lnTo>
                      <a:pt x="59" y="0"/>
                    </a:lnTo>
                    <a:lnTo>
                      <a:pt x="53" y="3"/>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98" name="Freeform 34"/>
              <p:cNvSpPr>
                <a:spLocks/>
              </p:cNvSpPr>
              <p:nvPr/>
            </p:nvSpPr>
            <p:spPr bwMode="auto">
              <a:xfrm>
                <a:off x="3681" y="2029"/>
                <a:ext cx="74" cy="377"/>
              </a:xfrm>
              <a:custGeom>
                <a:avLst/>
                <a:gdLst>
                  <a:gd name="T0" fmla="*/ 25 w 74"/>
                  <a:gd name="T1" fmla="*/ 5 h 377"/>
                  <a:gd name="T2" fmla="*/ 43 w 74"/>
                  <a:gd name="T3" fmla="*/ 0 h 377"/>
                  <a:gd name="T4" fmla="*/ 56 w 74"/>
                  <a:gd name="T5" fmla="*/ 0 h 377"/>
                  <a:gd name="T6" fmla="*/ 68 w 74"/>
                  <a:gd name="T7" fmla="*/ 3 h 377"/>
                  <a:gd name="T8" fmla="*/ 72 w 74"/>
                  <a:gd name="T9" fmla="*/ 16 h 377"/>
                  <a:gd name="T10" fmla="*/ 72 w 74"/>
                  <a:gd name="T11" fmla="*/ 27 h 377"/>
                  <a:gd name="T12" fmla="*/ 65 w 74"/>
                  <a:gd name="T13" fmla="*/ 40 h 377"/>
                  <a:gd name="T14" fmla="*/ 60 w 74"/>
                  <a:gd name="T15" fmla="*/ 40 h 377"/>
                  <a:gd name="T16" fmla="*/ 68 w 74"/>
                  <a:gd name="T17" fmla="*/ 56 h 377"/>
                  <a:gd name="T18" fmla="*/ 73 w 74"/>
                  <a:gd name="T19" fmla="*/ 80 h 377"/>
                  <a:gd name="T20" fmla="*/ 73 w 74"/>
                  <a:gd name="T21" fmla="*/ 102 h 377"/>
                  <a:gd name="T22" fmla="*/ 72 w 74"/>
                  <a:gd name="T23" fmla="*/ 129 h 377"/>
                  <a:gd name="T24" fmla="*/ 68 w 74"/>
                  <a:gd name="T25" fmla="*/ 156 h 377"/>
                  <a:gd name="T26" fmla="*/ 59 w 74"/>
                  <a:gd name="T27" fmla="*/ 158 h 377"/>
                  <a:gd name="T28" fmla="*/ 59 w 74"/>
                  <a:gd name="T29" fmla="*/ 165 h 377"/>
                  <a:gd name="T30" fmla="*/ 54 w 74"/>
                  <a:gd name="T31" fmla="*/ 169 h 377"/>
                  <a:gd name="T32" fmla="*/ 54 w 74"/>
                  <a:gd name="T33" fmla="*/ 197 h 377"/>
                  <a:gd name="T34" fmla="*/ 50 w 74"/>
                  <a:gd name="T35" fmla="*/ 202 h 377"/>
                  <a:gd name="T36" fmla="*/ 50 w 74"/>
                  <a:gd name="T37" fmla="*/ 253 h 377"/>
                  <a:gd name="T38" fmla="*/ 50 w 74"/>
                  <a:gd name="T39" fmla="*/ 285 h 377"/>
                  <a:gd name="T40" fmla="*/ 56 w 74"/>
                  <a:gd name="T41" fmla="*/ 320 h 377"/>
                  <a:gd name="T42" fmla="*/ 59 w 74"/>
                  <a:gd name="T43" fmla="*/ 366 h 377"/>
                  <a:gd name="T44" fmla="*/ 51 w 74"/>
                  <a:gd name="T45" fmla="*/ 370 h 377"/>
                  <a:gd name="T46" fmla="*/ 51 w 74"/>
                  <a:gd name="T47" fmla="*/ 376 h 377"/>
                  <a:gd name="T48" fmla="*/ 40 w 74"/>
                  <a:gd name="T49" fmla="*/ 376 h 377"/>
                  <a:gd name="T50" fmla="*/ 37 w 74"/>
                  <a:gd name="T51" fmla="*/ 373 h 377"/>
                  <a:gd name="T52" fmla="*/ 32 w 74"/>
                  <a:gd name="T53" fmla="*/ 373 h 377"/>
                  <a:gd name="T54" fmla="*/ 32 w 74"/>
                  <a:gd name="T55" fmla="*/ 376 h 377"/>
                  <a:gd name="T56" fmla="*/ 23 w 74"/>
                  <a:gd name="T57" fmla="*/ 376 h 377"/>
                  <a:gd name="T58" fmla="*/ 5 w 74"/>
                  <a:gd name="T59" fmla="*/ 373 h 377"/>
                  <a:gd name="T60" fmla="*/ 5 w 74"/>
                  <a:gd name="T61" fmla="*/ 370 h 377"/>
                  <a:gd name="T62" fmla="*/ 21 w 74"/>
                  <a:gd name="T63" fmla="*/ 363 h 377"/>
                  <a:gd name="T64" fmla="*/ 21 w 74"/>
                  <a:gd name="T65" fmla="*/ 356 h 377"/>
                  <a:gd name="T66" fmla="*/ 6 w 74"/>
                  <a:gd name="T67" fmla="*/ 353 h 377"/>
                  <a:gd name="T68" fmla="*/ 6 w 74"/>
                  <a:gd name="T69" fmla="*/ 349 h 377"/>
                  <a:gd name="T70" fmla="*/ 17 w 74"/>
                  <a:gd name="T71" fmla="*/ 342 h 377"/>
                  <a:gd name="T72" fmla="*/ 17 w 74"/>
                  <a:gd name="T73" fmla="*/ 290 h 377"/>
                  <a:gd name="T74" fmla="*/ 13 w 74"/>
                  <a:gd name="T75" fmla="*/ 243 h 377"/>
                  <a:gd name="T76" fmla="*/ 14 w 74"/>
                  <a:gd name="T77" fmla="*/ 196 h 377"/>
                  <a:gd name="T78" fmla="*/ 14 w 74"/>
                  <a:gd name="T79" fmla="*/ 169 h 377"/>
                  <a:gd name="T80" fmla="*/ 13 w 74"/>
                  <a:gd name="T81" fmla="*/ 161 h 377"/>
                  <a:gd name="T82" fmla="*/ 13 w 74"/>
                  <a:gd name="T83" fmla="*/ 124 h 377"/>
                  <a:gd name="T84" fmla="*/ 0 w 74"/>
                  <a:gd name="T85" fmla="*/ 116 h 377"/>
                  <a:gd name="T86" fmla="*/ 0 w 74"/>
                  <a:gd name="T87" fmla="*/ 112 h 377"/>
                  <a:gd name="T88" fmla="*/ 28 w 74"/>
                  <a:gd name="T89" fmla="*/ 61 h 377"/>
                  <a:gd name="T90" fmla="*/ 41 w 74"/>
                  <a:gd name="T91" fmla="*/ 54 h 377"/>
                  <a:gd name="T92" fmla="*/ 40 w 74"/>
                  <a:gd name="T93" fmla="*/ 51 h 377"/>
                  <a:gd name="T94" fmla="*/ 30 w 74"/>
                  <a:gd name="T95" fmla="*/ 49 h 377"/>
                  <a:gd name="T96" fmla="*/ 30 w 74"/>
                  <a:gd name="T97" fmla="*/ 46 h 377"/>
                  <a:gd name="T98" fmla="*/ 28 w 74"/>
                  <a:gd name="T99" fmla="*/ 44 h 377"/>
                  <a:gd name="T100" fmla="*/ 28 w 74"/>
                  <a:gd name="T101" fmla="*/ 40 h 377"/>
                  <a:gd name="T102" fmla="*/ 25 w 74"/>
                  <a:gd name="T103" fmla="*/ 39 h 377"/>
                  <a:gd name="T104" fmla="*/ 28 w 74"/>
                  <a:gd name="T105" fmla="*/ 37 h 377"/>
                  <a:gd name="T106" fmla="*/ 26 w 74"/>
                  <a:gd name="T107" fmla="*/ 35 h 377"/>
                  <a:gd name="T108" fmla="*/ 30 w 74"/>
                  <a:gd name="T109" fmla="*/ 27 h 377"/>
                  <a:gd name="T110" fmla="*/ 28 w 74"/>
                  <a:gd name="T111" fmla="*/ 22 h 377"/>
                  <a:gd name="T112" fmla="*/ 30 w 74"/>
                  <a:gd name="T113" fmla="*/ 18 h 377"/>
                  <a:gd name="T114" fmla="*/ 26 w 74"/>
                  <a:gd name="T115" fmla="*/ 14 h 377"/>
                  <a:gd name="T116" fmla="*/ 25 w 74"/>
                  <a:gd name="T117" fmla="*/ 5 h 3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
                  <a:gd name="T178" fmla="*/ 0 h 377"/>
                  <a:gd name="T179" fmla="*/ 74 w 74"/>
                  <a:gd name="T180" fmla="*/ 377 h 3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 h="377">
                    <a:moveTo>
                      <a:pt x="25" y="5"/>
                    </a:moveTo>
                    <a:lnTo>
                      <a:pt x="43" y="0"/>
                    </a:lnTo>
                    <a:lnTo>
                      <a:pt x="56" y="0"/>
                    </a:lnTo>
                    <a:lnTo>
                      <a:pt x="68" y="3"/>
                    </a:lnTo>
                    <a:lnTo>
                      <a:pt x="72" y="16"/>
                    </a:lnTo>
                    <a:lnTo>
                      <a:pt x="72" y="27"/>
                    </a:lnTo>
                    <a:lnTo>
                      <a:pt x="65" y="40"/>
                    </a:lnTo>
                    <a:lnTo>
                      <a:pt x="60" y="40"/>
                    </a:lnTo>
                    <a:lnTo>
                      <a:pt x="68" y="56"/>
                    </a:lnTo>
                    <a:lnTo>
                      <a:pt x="73" y="80"/>
                    </a:lnTo>
                    <a:lnTo>
                      <a:pt x="73" y="102"/>
                    </a:lnTo>
                    <a:lnTo>
                      <a:pt x="72" y="129"/>
                    </a:lnTo>
                    <a:lnTo>
                      <a:pt x="68" y="156"/>
                    </a:lnTo>
                    <a:lnTo>
                      <a:pt x="59" y="158"/>
                    </a:lnTo>
                    <a:lnTo>
                      <a:pt x="59" y="165"/>
                    </a:lnTo>
                    <a:lnTo>
                      <a:pt x="54" y="169"/>
                    </a:lnTo>
                    <a:lnTo>
                      <a:pt x="54" y="197"/>
                    </a:lnTo>
                    <a:lnTo>
                      <a:pt x="50" y="202"/>
                    </a:lnTo>
                    <a:lnTo>
                      <a:pt x="50" y="253"/>
                    </a:lnTo>
                    <a:lnTo>
                      <a:pt x="50" y="285"/>
                    </a:lnTo>
                    <a:lnTo>
                      <a:pt x="56" y="320"/>
                    </a:lnTo>
                    <a:lnTo>
                      <a:pt x="59" y="366"/>
                    </a:lnTo>
                    <a:lnTo>
                      <a:pt x="51" y="370"/>
                    </a:lnTo>
                    <a:lnTo>
                      <a:pt x="51" y="376"/>
                    </a:lnTo>
                    <a:lnTo>
                      <a:pt x="40" y="376"/>
                    </a:lnTo>
                    <a:lnTo>
                      <a:pt x="37" y="373"/>
                    </a:lnTo>
                    <a:lnTo>
                      <a:pt x="32" y="373"/>
                    </a:lnTo>
                    <a:lnTo>
                      <a:pt x="32" y="376"/>
                    </a:lnTo>
                    <a:lnTo>
                      <a:pt x="23" y="376"/>
                    </a:lnTo>
                    <a:lnTo>
                      <a:pt x="5" y="373"/>
                    </a:lnTo>
                    <a:lnTo>
                      <a:pt x="5" y="370"/>
                    </a:lnTo>
                    <a:lnTo>
                      <a:pt x="21" y="363"/>
                    </a:lnTo>
                    <a:lnTo>
                      <a:pt x="21" y="356"/>
                    </a:lnTo>
                    <a:lnTo>
                      <a:pt x="6" y="353"/>
                    </a:lnTo>
                    <a:lnTo>
                      <a:pt x="6" y="349"/>
                    </a:lnTo>
                    <a:lnTo>
                      <a:pt x="17" y="342"/>
                    </a:lnTo>
                    <a:lnTo>
                      <a:pt x="17" y="290"/>
                    </a:lnTo>
                    <a:lnTo>
                      <a:pt x="13" y="243"/>
                    </a:lnTo>
                    <a:lnTo>
                      <a:pt x="14" y="196"/>
                    </a:lnTo>
                    <a:lnTo>
                      <a:pt x="14" y="169"/>
                    </a:lnTo>
                    <a:lnTo>
                      <a:pt x="13" y="161"/>
                    </a:lnTo>
                    <a:lnTo>
                      <a:pt x="13" y="124"/>
                    </a:lnTo>
                    <a:lnTo>
                      <a:pt x="0" y="116"/>
                    </a:lnTo>
                    <a:lnTo>
                      <a:pt x="0" y="112"/>
                    </a:lnTo>
                    <a:lnTo>
                      <a:pt x="28" y="61"/>
                    </a:lnTo>
                    <a:lnTo>
                      <a:pt x="41" y="54"/>
                    </a:lnTo>
                    <a:lnTo>
                      <a:pt x="40" y="51"/>
                    </a:lnTo>
                    <a:lnTo>
                      <a:pt x="30" y="49"/>
                    </a:lnTo>
                    <a:lnTo>
                      <a:pt x="30" y="46"/>
                    </a:lnTo>
                    <a:lnTo>
                      <a:pt x="28" y="44"/>
                    </a:lnTo>
                    <a:lnTo>
                      <a:pt x="28" y="40"/>
                    </a:lnTo>
                    <a:lnTo>
                      <a:pt x="25" y="39"/>
                    </a:lnTo>
                    <a:lnTo>
                      <a:pt x="28" y="37"/>
                    </a:lnTo>
                    <a:lnTo>
                      <a:pt x="26" y="35"/>
                    </a:lnTo>
                    <a:lnTo>
                      <a:pt x="30" y="27"/>
                    </a:lnTo>
                    <a:lnTo>
                      <a:pt x="28" y="22"/>
                    </a:lnTo>
                    <a:lnTo>
                      <a:pt x="30" y="18"/>
                    </a:lnTo>
                    <a:lnTo>
                      <a:pt x="26" y="14"/>
                    </a:lnTo>
                    <a:lnTo>
                      <a:pt x="25" y="5"/>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99" name="Freeform 35"/>
              <p:cNvSpPr>
                <a:spLocks/>
              </p:cNvSpPr>
              <p:nvPr/>
            </p:nvSpPr>
            <p:spPr bwMode="auto">
              <a:xfrm>
                <a:off x="3565" y="1991"/>
                <a:ext cx="101" cy="337"/>
              </a:xfrm>
              <a:custGeom>
                <a:avLst/>
                <a:gdLst>
                  <a:gd name="T0" fmla="*/ 61 w 101"/>
                  <a:gd name="T1" fmla="*/ 4 h 337"/>
                  <a:gd name="T2" fmla="*/ 66 w 101"/>
                  <a:gd name="T3" fmla="*/ 22 h 337"/>
                  <a:gd name="T4" fmla="*/ 63 w 101"/>
                  <a:gd name="T5" fmla="*/ 24 h 337"/>
                  <a:gd name="T6" fmla="*/ 60 w 101"/>
                  <a:gd name="T7" fmla="*/ 31 h 337"/>
                  <a:gd name="T8" fmla="*/ 55 w 101"/>
                  <a:gd name="T9" fmla="*/ 43 h 337"/>
                  <a:gd name="T10" fmla="*/ 60 w 101"/>
                  <a:gd name="T11" fmla="*/ 45 h 337"/>
                  <a:gd name="T12" fmla="*/ 82 w 101"/>
                  <a:gd name="T13" fmla="*/ 63 h 337"/>
                  <a:gd name="T14" fmla="*/ 97 w 101"/>
                  <a:gd name="T15" fmla="*/ 164 h 337"/>
                  <a:gd name="T16" fmla="*/ 100 w 101"/>
                  <a:gd name="T17" fmla="*/ 182 h 337"/>
                  <a:gd name="T18" fmla="*/ 94 w 101"/>
                  <a:gd name="T19" fmla="*/ 191 h 337"/>
                  <a:gd name="T20" fmla="*/ 89 w 101"/>
                  <a:gd name="T21" fmla="*/ 194 h 337"/>
                  <a:gd name="T22" fmla="*/ 89 w 101"/>
                  <a:gd name="T23" fmla="*/ 178 h 337"/>
                  <a:gd name="T24" fmla="*/ 89 w 101"/>
                  <a:gd name="T25" fmla="*/ 187 h 337"/>
                  <a:gd name="T26" fmla="*/ 84 w 101"/>
                  <a:gd name="T27" fmla="*/ 181 h 337"/>
                  <a:gd name="T28" fmla="*/ 81 w 101"/>
                  <a:gd name="T29" fmla="*/ 168 h 337"/>
                  <a:gd name="T30" fmla="*/ 68 w 101"/>
                  <a:gd name="T31" fmla="*/ 255 h 337"/>
                  <a:gd name="T32" fmla="*/ 61 w 101"/>
                  <a:gd name="T33" fmla="*/ 310 h 337"/>
                  <a:gd name="T34" fmla="*/ 65 w 101"/>
                  <a:gd name="T35" fmla="*/ 333 h 337"/>
                  <a:gd name="T36" fmla="*/ 48 w 101"/>
                  <a:gd name="T37" fmla="*/ 330 h 337"/>
                  <a:gd name="T38" fmla="*/ 53 w 101"/>
                  <a:gd name="T39" fmla="*/ 300 h 337"/>
                  <a:gd name="T40" fmla="*/ 46 w 101"/>
                  <a:gd name="T41" fmla="*/ 258 h 337"/>
                  <a:gd name="T42" fmla="*/ 45 w 101"/>
                  <a:gd name="T43" fmla="*/ 298 h 337"/>
                  <a:gd name="T44" fmla="*/ 42 w 101"/>
                  <a:gd name="T45" fmla="*/ 327 h 337"/>
                  <a:gd name="T46" fmla="*/ 29 w 101"/>
                  <a:gd name="T47" fmla="*/ 328 h 337"/>
                  <a:gd name="T48" fmla="*/ 24 w 101"/>
                  <a:gd name="T49" fmla="*/ 255 h 337"/>
                  <a:gd name="T50" fmla="*/ 18 w 101"/>
                  <a:gd name="T51" fmla="*/ 249 h 337"/>
                  <a:gd name="T52" fmla="*/ 3 w 101"/>
                  <a:gd name="T53" fmla="*/ 255 h 337"/>
                  <a:gd name="T54" fmla="*/ 11 w 101"/>
                  <a:gd name="T55" fmla="*/ 171 h 337"/>
                  <a:gd name="T56" fmla="*/ 9 w 101"/>
                  <a:gd name="T57" fmla="*/ 154 h 337"/>
                  <a:gd name="T58" fmla="*/ 11 w 101"/>
                  <a:gd name="T59" fmla="*/ 112 h 337"/>
                  <a:gd name="T60" fmla="*/ 33 w 101"/>
                  <a:gd name="T61" fmla="*/ 56 h 337"/>
                  <a:gd name="T62" fmla="*/ 33 w 101"/>
                  <a:gd name="T63" fmla="*/ 36 h 337"/>
                  <a:gd name="T64" fmla="*/ 29 w 101"/>
                  <a:gd name="T65" fmla="*/ 32 h 337"/>
                  <a:gd name="T66" fmla="*/ 24 w 101"/>
                  <a:gd name="T67" fmla="*/ 27 h 337"/>
                  <a:gd name="T68" fmla="*/ 27 w 101"/>
                  <a:gd name="T69" fmla="*/ 4 h 337"/>
                  <a:gd name="T70" fmla="*/ 40 w 101"/>
                  <a:gd name="T71" fmla="*/ 1 h 337"/>
                  <a:gd name="T72" fmla="*/ 50 w 101"/>
                  <a:gd name="T73" fmla="*/ 2 h 3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1"/>
                  <a:gd name="T112" fmla="*/ 0 h 337"/>
                  <a:gd name="T113" fmla="*/ 101 w 101"/>
                  <a:gd name="T114" fmla="*/ 337 h 3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1" h="337">
                    <a:moveTo>
                      <a:pt x="50" y="2"/>
                    </a:moveTo>
                    <a:lnTo>
                      <a:pt x="61" y="4"/>
                    </a:lnTo>
                    <a:lnTo>
                      <a:pt x="66" y="17"/>
                    </a:lnTo>
                    <a:lnTo>
                      <a:pt x="66" y="22"/>
                    </a:lnTo>
                    <a:lnTo>
                      <a:pt x="61" y="22"/>
                    </a:lnTo>
                    <a:lnTo>
                      <a:pt x="63" y="24"/>
                    </a:lnTo>
                    <a:lnTo>
                      <a:pt x="61" y="25"/>
                    </a:lnTo>
                    <a:lnTo>
                      <a:pt x="60" y="31"/>
                    </a:lnTo>
                    <a:lnTo>
                      <a:pt x="58" y="32"/>
                    </a:lnTo>
                    <a:lnTo>
                      <a:pt x="55" y="43"/>
                    </a:lnTo>
                    <a:lnTo>
                      <a:pt x="55" y="45"/>
                    </a:lnTo>
                    <a:lnTo>
                      <a:pt x="60" y="45"/>
                    </a:lnTo>
                    <a:lnTo>
                      <a:pt x="68" y="58"/>
                    </a:lnTo>
                    <a:lnTo>
                      <a:pt x="82" y="63"/>
                    </a:lnTo>
                    <a:lnTo>
                      <a:pt x="89" y="72"/>
                    </a:lnTo>
                    <a:lnTo>
                      <a:pt x="97" y="164"/>
                    </a:lnTo>
                    <a:lnTo>
                      <a:pt x="94" y="166"/>
                    </a:lnTo>
                    <a:lnTo>
                      <a:pt x="100" y="182"/>
                    </a:lnTo>
                    <a:lnTo>
                      <a:pt x="97" y="191"/>
                    </a:lnTo>
                    <a:lnTo>
                      <a:pt x="94" y="191"/>
                    </a:lnTo>
                    <a:lnTo>
                      <a:pt x="93" y="194"/>
                    </a:lnTo>
                    <a:lnTo>
                      <a:pt x="89" y="194"/>
                    </a:lnTo>
                    <a:lnTo>
                      <a:pt x="91" y="184"/>
                    </a:lnTo>
                    <a:lnTo>
                      <a:pt x="89" y="178"/>
                    </a:lnTo>
                    <a:lnTo>
                      <a:pt x="88" y="183"/>
                    </a:lnTo>
                    <a:lnTo>
                      <a:pt x="89" y="187"/>
                    </a:lnTo>
                    <a:lnTo>
                      <a:pt x="87" y="189"/>
                    </a:lnTo>
                    <a:lnTo>
                      <a:pt x="84" y="181"/>
                    </a:lnTo>
                    <a:lnTo>
                      <a:pt x="86" y="167"/>
                    </a:lnTo>
                    <a:lnTo>
                      <a:pt x="81" y="168"/>
                    </a:lnTo>
                    <a:lnTo>
                      <a:pt x="84" y="251"/>
                    </a:lnTo>
                    <a:lnTo>
                      <a:pt x="68" y="255"/>
                    </a:lnTo>
                    <a:lnTo>
                      <a:pt x="60" y="305"/>
                    </a:lnTo>
                    <a:lnTo>
                      <a:pt x="61" y="310"/>
                    </a:lnTo>
                    <a:lnTo>
                      <a:pt x="65" y="330"/>
                    </a:lnTo>
                    <a:lnTo>
                      <a:pt x="65" y="333"/>
                    </a:lnTo>
                    <a:lnTo>
                      <a:pt x="53" y="336"/>
                    </a:lnTo>
                    <a:lnTo>
                      <a:pt x="48" y="330"/>
                    </a:lnTo>
                    <a:lnTo>
                      <a:pt x="51" y="313"/>
                    </a:lnTo>
                    <a:lnTo>
                      <a:pt x="53" y="300"/>
                    </a:lnTo>
                    <a:lnTo>
                      <a:pt x="48" y="258"/>
                    </a:lnTo>
                    <a:lnTo>
                      <a:pt x="46" y="258"/>
                    </a:lnTo>
                    <a:lnTo>
                      <a:pt x="42" y="273"/>
                    </a:lnTo>
                    <a:lnTo>
                      <a:pt x="45" y="298"/>
                    </a:lnTo>
                    <a:lnTo>
                      <a:pt x="48" y="301"/>
                    </a:lnTo>
                    <a:lnTo>
                      <a:pt x="42" y="327"/>
                    </a:lnTo>
                    <a:lnTo>
                      <a:pt x="31" y="330"/>
                    </a:lnTo>
                    <a:lnTo>
                      <a:pt x="29" y="328"/>
                    </a:lnTo>
                    <a:lnTo>
                      <a:pt x="37" y="302"/>
                    </a:lnTo>
                    <a:lnTo>
                      <a:pt x="24" y="255"/>
                    </a:lnTo>
                    <a:lnTo>
                      <a:pt x="18" y="252"/>
                    </a:lnTo>
                    <a:lnTo>
                      <a:pt x="18" y="249"/>
                    </a:lnTo>
                    <a:lnTo>
                      <a:pt x="6" y="250"/>
                    </a:lnTo>
                    <a:lnTo>
                      <a:pt x="3" y="255"/>
                    </a:lnTo>
                    <a:lnTo>
                      <a:pt x="0" y="252"/>
                    </a:lnTo>
                    <a:lnTo>
                      <a:pt x="11" y="171"/>
                    </a:lnTo>
                    <a:lnTo>
                      <a:pt x="9" y="171"/>
                    </a:lnTo>
                    <a:lnTo>
                      <a:pt x="9" y="154"/>
                    </a:lnTo>
                    <a:lnTo>
                      <a:pt x="8" y="152"/>
                    </a:lnTo>
                    <a:lnTo>
                      <a:pt x="11" y="112"/>
                    </a:lnTo>
                    <a:lnTo>
                      <a:pt x="15" y="65"/>
                    </a:lnTo>
                    <a:lnTo>
                      <a:pt x="33" y="56"/>
                    </a:lnTo>
                    <a:lnTo>
                      <a:pt x="39" y="45"/>
                    </a:lnTo>
                    <a:lnTo>
                      <a:pt x="33" y="36"/>
                    </a:lnTo>
                    <a:lnTo>
                      <a:pt x="31" y="37"/>
                    </a:lnTo>
                    <a:lnTo>
                      <a:pt x="29" y="32"/>
                    </a:lnTo>
                    <a:lnTo>
                      <a:pt x="29" y="27"/>
                    </a:lnTo>
                    <a:lnTo>
                      <a:pt x="24" y="27"/>
                    </a:lnTo>
                    <a:lnTo>
                      <a:pt x="23" y="14"/>
                    </a:lnTo>
                    <a:lnTo>
                      <a:pt x="27" y="4"/>
                    </a:lnTo>
                    <a:lnTo>
                      <a:pt x="32" y="1"/>
                    </a:lnTo>
                    <a:lnTo>
                      <a:pt x="40" y="1"/>
                    </a:lnTo>
                    <a:lnTo>
                      <a:pt x="44" y="0"/>
                    </a:lnTo>
                    <a:lnTo>
                      <a:pt x="50" y="2"/>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800" name="Freeform 36"/>
              <p:cNvSpPr>
                <a:spLocks/>
              </p:cNvSpPr>
              <p:nvPr/>
            </p:nvSpPr>
            <p:spPr bwMode="auto">
              <a:xfrm>
                <a:off x="3017" y="2020"/>
                <a:ext cx="65" cy="237"/>
              </a:xfrm>
              <a:custGeom>
                <a:avLst/>
                <a:gdLst>
                  <a:gd name="T0" fmla="*/ 25 w 65"/>
                  <a:gd name="T1" fmla="*/ 3 h 237"/>
                  <a:gd name="T2" fmla="*/ 21 w 65"/>
                  <a:gd name="T3" fmla="*/ 15 h 237"/>
                  <a:gd name="T4" fmla="*/ 24 w 65"/>
                  <a:gd name="T5" fmla="*/ 17 h 237"/>
                  <a:gd name="T6" fmla="*/ 26 w 65"/>
                  <a:gd name="T7" fmla="*/ 22 h 237"/>
                  <a:gd name="T8" fmla="*/ 29 w 65"/>
                  <a:gd name="T9" fmla="*/ 30 h 237"/>
                  <a:gd name="T10" fmla="*/ 26 w 65"/>
                  <a:gd name="T11" fmla="*/ 32 h 237"/>
                  <a:gd name="T12" fmla="*/ 12 w 65"/>
                  <a:gd name="T13" fmla="*/ 44 h 237"/>
                  <a:gd name="T14" fmla="*/ 2 w 65"/>
                  <a:gd name="T15" fmla="*/ 116 h 237"/>
                  <a:gd name="T16" fmla="*/ 0 w 65"/>
                  <a:gd name="T17" fmla="*/ 128 h 237"/>
                  <a:gd name="T18" fmla="*/ 4 w 65"/>
                  <a:gd name="T19" fmla="*/ 135 h 237"/>
                  <a:gd name="T20" fmla="*/ 7 w 65"/>
                  <a:gd name="T21" fmla="*/ 136 h 237"/>
                  <a:gd name="T22" fmla="*/ 7 w 65"/>
                  <a:gd name="T23" fmla="*/ 126 h 237"/>
                  <a:gd name="T24" fmla="*/ 7 w 65"/>
                  <a:gd name="T25" fmla="*/ 131 h 237"/>
                  <a:gd name="T26" fmla="*/ 10 w 65"/>
                  <a:gd name="T27" fmla="*/ 128 h 237"/>
                  <a:gd name="T28" fmla="*/ 12 w 65"/>
                  <a:gd name="T29" fmla="*/ 118 h 237"/>
                  <a:gd name="T30" fmla="*/ 21 w 65"/>
                  <a:gd name="T31" fmla="*/ 180 h 237"/>
                  <a:gd name="T32" fmla="*/ 25 w 65"/>
                  <a:gd name="T33" fmla="*/ 218 h 237"/>
                  <a:gd name="T34" fmla="*/ 23 w 65"/>
                  <a:gd name="T35" fmla="*/ 234 h 237"/>
                  <a:gd name="T36" fmla="*/ 33 w 65"/>
                  <a:gd name="T37" fmla="*/ 232 h 237"/>
                  <a:gd name="T38" fmla="*/ 30 w 65"/>
                  <a:gd name="T39" fmla="*/ 211 h 237"/>
                  <a:gd name="T40" fmla="*/ 34 w 65"/>
                  <a:gd name="T41" fmla="*/ 182 h 237"/>
                  <a:gd name="T42" fmla="*/ 36 w 65"/>
                  <a:gd name="T43" fmla="*/ 209 h 237"/>
                  <a:gd name="T44" fmla="*/ 37 w 65"/>
                  <a:gd name="T45" fmla="*/ 229 h 237"/>
                  <a:gd name="T46" fmla="*/ 45 w 65"/>
                  <a:gd name="T47" fmla="*/ 230 h 237"/>
                  <a:gd name="T48" fmla="*/ 49 w 65"/>
                  <a:gd name="T49" fmla="*/ 180 h 237"/>
                  <a:gd name="T50" fmla="*/ 52 w 65"/>
                  <a:gd name="T51" fmla="*/ 175 h 237"/>
                  <a:gd name="T52" fmla="*/ 62 w 65"/>
                  <a:gd name="T53" fmla="*/ 180 h 237"/>
                  <a:gd name="T54" fmla="*/ 57 w 65"/>
                  <a:gd name="T55" fmla="*/ 120 h 237"/>
                  <a:gd name="T56" fmla="*/ 58 w 65"/>
                  <a:gd name="T57" fmla="*/ 108 h 237"/>
                  <a:gd name="T58" fmla="*/ 57 w 65"/>
                  <a:gd name="T59" fmla="*/ 79 h 237"/>
                  <a:gd name="T60" fmla="*/ 43 w 65"/>
                  <a:gd name="T61" fmla="*/ 39 h 237"/>
                  <a:gd name="T62" fmla="*/ 43 w 65"/>
                  <a:gd name="T63" fmla="*/ 26 h 237"/>
                  <a:gd name="T64" fmla="*/ 45 w 65"/>
                  <a:gd name="T65" fmla="*/ 23 h 237"/>
                  <a:gd name="T66" fmla="*/ 49 w 65"/>
                  <a:gd name="T67" fmla="*/ 19 h 237"/>
                  <a:gd name="T68" fmla="*/ 46 w 65"/>
                  <a:gd name="T69" fmla="*/ 3 h 237"/>
                  <a:gd name="T70" fmla="*/ 39 w 65"/>
                  <a:gd name="T71" fmla="*/ 1 h 237"/>
                  <a:gd name="T72" fmla="*/ 32 w 65"/>
                  <a:gd name="T73" fmla="*/ 1 h 2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5"/>
                  <a:gd name="T112" fmla="*/ 0 h 237"/>
                  <a:gd name="T113" fmla="*/ 65 w 65"/>
                  <a:gd name="T114" fmla="*/ 237 h 2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5" h="237">
                    <a:moveTo>
                      <a:pt x="32" y="1"/>
                    </a:moveTo>
                    <a:lnTo>
                      <a:pt x="25" y="3"/>
                    </a:lnTo>
                    <a:lnTo>
                      <a:pt x="21" y="12"/>
                    </a:lnTo>
                    <a:lnTo>
                      <a:pt x="21" y="15"/>
                    </a:lnTo>
                    <a:lnTo>
                      <a:pt x="25" y="15"/>
                    </a:lnTo>
                    <a:lnTo>
                      <a:pt x="24" y="17"/>
                    </a:lnTo>
                    <a:lnTo>
                      <a:pt x="25" y="18"/>
                    </a:lnTo>
                    <a:lnTo>
                      <a:pt x="26" y="22"/>
                    </a:lnTo>
                    <a:lnTo>
                      <a:pt x="27" y="23"/>
                    </a:lnTo>
                    <a:lnTo>
                      <a:pt x="29" y="30"/>
                    </a:lnTo>
                    <a:lnTo>
                      <a:pt x="29" y="32"/>
                    </a:lnTo>
                    <a:lnTo>
                      <a:pt x="26" y="32"/>
                    </a:lnTo>
                    <a:lnTo>
                      <a:pt x="21" y="41"/>
                    </a:lnTo>
                    <a:lnTo>
                      <a:pt x="12" y="44"/>
                    </a:lnTo>
                    <a:lnTo>
                      <a:pt x="7" y="51"/>
                    </a:lnTo>
                    <a:lnTo>
                      <a:pt x="2" y="116"/>
                    </a:lnTo>
                    <a:lnTo>
                      <a:pt x="4" y="116"/>
                    </a:lnTo>
                    <a:lnTo>
                      <a:pt x="0" y="128"/>
                    </a:lnTo>
                    <a:lnTo>
                      <a:pt x="2" y="135"/>
                    </a:lnTo>
                    <a:lnTo>
                      <a:pt x="4" y="135"/>
                    </a:lnTo>
                    <a:lnTo>
                      <a:pt x="5" y="136"/>
                    </a:lnTo>
                    <a:lnTo>
                      <a:pt x="7" y="136"/>
                    </a:lnTo>
                    <a:lnTo>
                      <a:pt x="5" y="130"/>
                    </a:lnTo>
                    <a:lnTo>
                      <a:pt x="7" y="126"/>
                    </a:lnTo>
                    <a:lnTo>
                      <a:pt x="7" y="129"/>
                    </a:lnTo>
                    <a:lnTo>
                      <a:pt x="7" y="131"/>
                    </a:lnTo>
                    <a:lnTo>
                      <a:pt x="8" y="133"/>
                    </a:lnTo>
                    <a:lnTo>
                      <a:pt x="10" y="128"/>
                    </a:lnTo>
                    <a:lnTo>
                      <a:pt x="9" y="118"/>
                    </a:lnTo>
                    <a:lnTo>
                      <a:pt x="12" y="118"/>
                    </a:lnTo>
                    <a:lnTo>
                      <a:pt x="10" y="176"/>
                    </a:lnTo>
                    <a:lnTo>
                      <a:pt x="21" y="180"/>
                    </a:lnTo>
                    <a:lnTo>
                      <a:pt x="26" y="214"/>
                    </a:lnTo>
                    <a:lnTo>
                      <a:pt x="25" y="218"/>
                    </a:lnTo>
                    <a:lnTo>
                      <a:pt x="23" y="231"/>
                    </a:lnTo>
                    <a:lnTo>
                      <a:pt x="23" y="234"/>
                    </a:lnTo>
                    <a:lnTo>
                      <a:pt x="30" y="236"/>
                    </a:lnTo>
                    <a:lnTo>
                      <a:pt x="33" y="232"/>
                    </a:lnTo>
                    <a:lnTo>
                      <a:pt x="31" y="220"/>
                    </a:lnTo>
                    <a:lnTo>
                      <a:pt x="30" y="211"/>
                    </a:lnTo>
                    <a:lnTo>
                      <a:pt x="34" y="181"/>
                    </a:lnTo>
                    <a:lnTo>
                      <a:pt x="34" y="182"/>
                    </a:lnTo>
                    <a:lnTo>
                      <a:pt x="37" y="192"/>
                    </a:lnTo>
                    <a:lnTo>
                      <a:pt x="36" y="209"/>
                    </a:lnTo>
                    <a:lnTo>
                      <a:pt x="33" y="212"/>
                    </a:lnTo>
                    <a:lnTo>
                      <a:pt x="37" y="229"/>
                    </a:lnTo>
                    <a:lnTo>
                      <a:pt x="44" y="231"/>
                    </a:lnTo>
                    <a:lnTo>
                      <a:pt x="45" y="230"/>
                    </a:lnTo>
                    <a:lnTo>
                      <a:pt x="40" y="212"/>
                    </a:lnTo>
                    <a:lnTo>
                      <a:pt x="49" y="180"/>
                    </a:lnTo>
                    <a:lnTo>
                      <a:pt x="52" y="178"/>
                    </a:lnTo>
                    <a:lnTo>
                      <a:pt x="52" y="175"/>
                    </a:lnTo>
                    <a:lnTo>
                      <a:pt x="60" y="176"/>
                    </a:lnTo>
                    <a:lnTo>
                      <a:pt x="62" y="180"/>
                    </a:lnTo>
                    <a:lnTo>
                      <a:pt x="64" y="178"/>
                    </a:lnTo>
                    <a:lnTo>
                      <a:pt x="57" y="120"/>
                    </a:lnTo>
                    <a:lnTo>
                      <a:pt x="58" y="121"/>
                    </a:lnTo>
                    <a:lnTo>
                      <a:pt x="58" y="108"/>
                    </a:lnTo>
                    <a:lnTo>
                      <a:pt x="59" y="107"/>
                    </a:lnTo>
                    <a:lnTo>
                      <a:pt x="57" y="79"/>
                    </a:lnTo>
                    <a:lnTo>
                      <a:pt x="55" y="45"/>
                    </a:lnTo>
                    <a:lnTo>
                      <a:pt x="43" y="39"/>
                    </a:lnTo>
                    <a:lnTo>
                      <a:pt x="39" y="32"/>
                    </a:lnTo>
                    <a:lnTo>
                      <a:pt x="43" y="26"/>
                    </a:lnTo>
                    <a:lnTo>
                      <a:pt x="44" y="26"/>
                    </a:lnTo>
                    <a:lnTo>
                      <a:pt x="45" y="23"/>
                    </a:lnTo>
                    <a:lnTo>
                      <a:pt x="45" y="19"/>
                    </a:lnTo>
                    <a:lnTo>
                      <a:pt x="49" y="19"/>
                    </a:lnTo>
                    <a:lnTo>
                      <a:pt x="50" y="10"/>
                    </a:lnTo>
                    <a:lnTo>
                      <a:pt x="46" y="3"/>
                    </a:lnTo>
                    <a:lnTo>
                      <a:pt x="44" y="1"/>
                    </a:lnTo>
                    <a:lnTo>
                      <a:pt x="39" y="1"/>
                    </a:lnTo>
                    <a:lnTo>
                      <a:pt x="36" y="0"/>
                    </a:lnTo>
                    <a:lnTo>
                      <a:pt x="32" y="1"/>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32791" name="Group 37"/>
            <p:cNvGrpSpPr>
              <a:grpSpLocks/>
            </p:cNvGrpSpPr>
            <p:nvPr/>
          </p:nvGrpSpPr>
          <p:grpSpPr bwMode="auto">
            <a:xfrm>
              <a:off x="1152" y="2688"/>
              <a:ext cx="893" cy="924"/>
              <a:chOff x="3210" y="2435"/>
              <a:chExt cx="893" cy="924"/>
            </a:xfrm>
          </p:grpSpPr>
          <p:sp>
            <p:nvSpPr>
              <p:cNvPr id="32792" name="Freeform 38"/>
              <p:cNvSpPr>
                <a:spLocks/>
              </p:cNvSpPr>
              <p:nvPr/>
            </p:nvSpPr>
            <p:spPr bwMode="auto">
              <a:xfrm>
                <a:off x="3503" y="2438"/>
                <a:ext cx="268" cy="919"/>
              </a:xfrm>
              <a:custGeom>
                <a:avLst/>
                <a:gdLst>
                  <a:gd name="T0" fmla="*/ 104 w 268"/>
                  <a:gd name="T1" fmla="*/ 13 h 919"/>
                  <a:gd name="T2" fmla="*/ 91 w 268"/>
                  <a:gd name="T3" fmla="*/ 63 h 919"/>
                  <a:gd name="T4" fmla="*/ 100 w 268"/>
                  <a:gd name="T5" fmla="*/ 68 h 919"/>
                  <a:gd name="T6" fmla="*/ 108 w 268"/>
                  <a:gd name="T7" fmla="*/ 88 h 919"/>
                  <a:gd name="T8" fmla="*/ 121 w 268"/>
                  <a:gd name="T9" fmla="*/ 119 h 919"/>
                  <a:gd name="T10" fmla="*/ 108 w 268"/>
                  <a:gd name="T11" fmla="*/ 125 h 919"/>
                  <a:gd name="T12" fmla="*/ 48 w 268"/>
                  <a:gd name="T13" fmla="*/ 172 h 919"/>
                  <a:gd name="T14" fmla="*/ 9 w 268"/>
                  <a:gd name="T15" fmla="*/ 451 h 919"/>
                  <a:gd name="T16" fmla="*/ 0 w 268"/>
                  <a:gd name="T17" fmla="*/ 498 h 919"/>
                  <a:gd name="T18" fmla="*/ 17 w 268"/>
                  <a:gd name="T19" fmla="*/ 525 h 919"/>
                  <a:gd name="T20" fmla="*/ 30 w 268"/>
                  <a:gd name="T21" fmla="*/ 531 h 919"/>
                  <a:gd name="T22" fmla="*/ 30 w 268"/>
                  <a:gd name="T23" fmla="*/ 489 h 919"/>
                  <a:gd name="T24" fmla="*/ 30 w 268"/>
                  <a:gd name="T25" fmla="*/ 510 h 919"/>
                  <a:gd name="T26" fmla="*/ 44 w 268"/>
                  <a:gd name="T27" fmla="*/ 494 h 919"/>
                  <a:gd name="T28" fmla="*/ 52 w 268"/>
                  <a:gd name="T29" fmla="*/ 460 h 919"/>
                  <a:gd name="T30" fmla="*/ 87 w 268"/>
                  <a:gd name="T31" fmla="*/ 700 h 919"/>
                  <a:gd name="T32" fmla="*/ 104 w 268"/>
                  <a:gd name="T33" fmla="*/ 846 h 919"/>
                  <a:gd name="T34" fmla="*/ 95 w 268"/>
                  <a:gd name="T35" fmla="*/ 911 h 919"/>
                  <a:gd name="T36" fmla="*/ 138 w 268"/>
                  <a:gd name="T37" fmla="*/ 902 h 919"/>
                  <a:gd name="T38" fmla="*/ 125 w 268"/>
                  <a:gd name="T39" fmla="*/ 819 h 919"/>
                  <a:gd name="T40" fmla="*/ 142 w 268"/>
                  <a:gd name="T41" fmla="*/ 707 h 919"/>
                  <a:gd name="T42" fmla="*/ 147 w 268"/>
                  <a:gd name="T43" fmla="*/ 816 h 919"/>
                  <a:gd name="T44" fmla="*/ 155 w 268"/>
                  <a:gd name="T45" fmla="*/ 893 h 919"/>
                  <a:gd name="T46" fmla="*/ 190 w 268"/>
                  <a:gd name="T47" fmla="*/ 896 h 919"/>
                  <a:gd name="T48" fmla="*/ 203 w 268"/>
                  <a:gd name="T49" fmla="*/ 700 h 919"/>
                  <a:gd name="T50" fmla="*/ 219 w 268"/>
                  <a:gd name="T51" fmla="*/ 682 h 919"/>
                  <a:gd name="T52" fmla="*/ 259 w 268"/>
                  <a:gd name="T53" fmla="*/ 700 h 919"/>
                  <a:gd name="T54" fmla="*/ 237 w 268"/>
                  <a:gd name="T55" fmla="*/ 468 h 919"/>
                  <a:gd name="T56" fmla="*/ 242 w 268"/>
                  <a:gd name="T57" fmla="*/ 423 h 919"/>
                  <a:gd name="T58" fmla="*/ 238 w 268"/>
                  <a:gd name="T59" fmla="*/ 308 h 919"/>
                  <a:gd name="T60" fmla="*/ 178 w 268"/>
                  <a:gd name="T61" fmla="*/ 154 h 919"/>
                  <a:gd name="T62" fmla="*/ 177 w 268"/>
                  <a:gd name="T63" fmla="*/ 100 h 919"/>
                  <a:gd name="T64" fmla="*/ 190 w 268"/>
                  <a:gd name="T65" fmla="*/ 90 h 919"/>
                  <a:gd name="T66" fmla="*/ 203 w 268"/>
                  <a:gd name="T67" fmla="*/ 75 h 919"/>
                  <a:gd name="T68" fmla="*/ 194 w 268"/>
                  <a:gd name="T69" fmla="*/ 13 h 919"/>
                  <a:gd name="T70" fmla="*/ 162 w 268"/>
                  <a:gd name="T71" fmla="*/ 4 h 919"/>
                  <a:gd name="T72" fmla="*/ 135 w 268"/>
                  <a:gd name="T73" fmla="*/ 7 h 9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8"/>
                  <a:gd name="T112" fmla="*/ 0 h 919"/>
                  <a:gd name="T113" fmla="*/ 268 w 268"/>
                  <a:gd name="T114" fmla="*/ 919 h 91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8" h="919">
                    <a:moveTo>
                      <a:pt x="135" y="7"/>
                    </a:moveTo>
                    <a:lnTo>
                      <a:pt x="104" y="13"/>
                    </a:lnTo>
                    <a:lnTo>
                      <a:pt x="91" y="48"/>
                    </a:lnTo>
                    <a:lnTo>
                      <a:pt x="91" y="63"/>
                    </a:lnTo>
                    <a:lnTo>
                      <a:pt x="104" y="63"/>
                    </a:lnTo>
                    <a:lnTo>
                      <a:pt x="100" y="68"/>
                    </a:lnTo>
                    <a:lnTo>
                      <a:pt x="104" y="72"/>
                    </a:lnTo>
                    <a:lnTo>
                      <a:pt x="108" y="88"/>
                    </a:lnTo>
                    <a:lnTo>
                      <a:pt x="112" y="90"/>
                    </a:lnTo>
                    <a:lnTo>
                      <a:pt x="121" y="119"/>
                    </a:lnTo>
                    <a:lnTo>
                      <a:pt x="121" y="125"/>
                    </a:lnTo>
                    <a:lnTo>
                      <a:pt x="108" y="125"/>
                    </a:lnTo>
                    <a:lnTo>
                      <a:pt x="86" y="160"/>
                    </a:lnTo>
                    <a:lnTo>
                      <a:pt x="48" y="172"/>
                    </a:lnTo>
                    <a:lnTo>
                      <a:pt x="30" y="199"/>
                    </a:lnTo>
                    <a:lnTo>
                      <a:pt x="9" y="451"/>
                    </a:lnTo>
                    <a:lnTo>
                      <a:pt x="18" y="453"/>
                    </a:lnTo>
                    <a:lnTo>
                      <a:pt x="0" y="498"/>
                    </a:lnTo>
                    <a:lnTo>
                      <a:pt x="9" y="525"/>
                    </a:lnTo>
                    <a:lnTo>
                      <a:pt x="17" y="525"/>
                    </a:lnTo>
                    <a:lnTo>
                      <a:pt x="22" y="531"/>
                    </a:lnTo>
                    <a:lnTo>
                      <a:pt x="30" y="531"/>
                    </a:lnTo>
                    <a:lnTo>
                      <a:pt x="26" y="505"/>
                    </a:lnTo>
                    <a:lnTo>
                      <a:pt x="30" y="489"/>
                    </a:lnTo>
                    <a:lnTo>
                      <a:pt x="34" y="501"/>
                    </a:lnTo>
                    <a:lnTo>
                      <a:pt x="30" y="510"/>
                    </a:lnTo>
                    <a:lnTo>
                      <a:pt x="35" y="516"/>
                    </a:lnTo>
                    <a:lnTo>
                      <a:pt x="44" y="494"/>
                    </a:lnTo>
                    <a:lnTo>
                      <a:pt x="38" y="458"/>
                    </a:lnTo>
                    <a:lnTo>
                      <a:pt x="52" y="460"/>
                    </a:lnTo>
                    <a:lnTo>
                      <a:pt x="44" y="688"/>
                    </a:lnTo>
                    <a:lnTo>
                      <a:pt x="87" y="700"/>
                    </a:lnTo>
                    <a:lnTo>
                      <a:pt x="108" y="832"/>
                    </a:lnTo>
                    <a:lnTo>
                      <a:pt x="104" y="846"/>
                    </a:lnTo>
                    <a:lnTo>
                      <a:pt x="95" y="901"/>
                    </a:lnTo>
                    <a:lnTo>
                      <a:pt x="95" y="911"/>
                    </a:lnTo>
                    <a:lnTo>
                      <a:pt x="125" y="918"/>
                    </a:lnTo>
                    <a:lnTo>
                      <a:pt x="138" y="902"/>
                    </a:lnTo>
                    <a:lnTo>
                      <a:pt x="131" y="853"/>
                    </a:lnTo>
                    <a:lnTo>
                      <a:pt x="125" y="819"/>
                    </a:lnTo>
                    <a:lnTo>
                      <a:pt x="138" y="706"/>
                    </a:lnTo>
                    <a:lnTo>
                      <a:pt x="142" y="707"/>
                    </a:lnTo>
                    <a:lnTo>
                      <a:pt x="155" y="747"/>
                    </a:lnTo>
                    <a:lnTo>
                      <a:pt x="147" y="816"/>
                    </a:lnTo>
                    <a:lnTo>
                      <a:pt x="138" y="822"/>
                    </a:lnTo>
                    <a:lnTo>
                      <a:pt x="155" y="893"/>
                    </a:lnTo>
                    <a:lnTo>
                      <a:pt x="185" y="902"/>
                    </a:lnTo>
                    <a:lnTo>
                      <a:pt x="190" y="896"/>
                    </a:lnTo>
                    <a:lnTo>
                      <a:pt x="168" y="823"/>
                    </a:lnTo>
                    <a:lnTo>
                      <a:pt x="203" y="700"/>
                    </a:lnTo>
                    <a:lnTo>
                      <a:pt x="219" y="691"/>
                    </a:lnTo>
                    <a:lnTo>
                      <a:pt x="219" y="682"/>
                    </a:lnTo>
                    <a:lnTo>
                      <a:pt x="250" y="684"/>
                    </a:lnTo>
                    <a:lnTo>
                      <a:pt x="259" y="700"/>
                    </a:lnTo>
                    <a:lnTo>
                      <a:pt x="267" y="691"/>
                    </a:lnTo>
                    <a:lnTo>
                      <a:pt x="237" y="468"/>
                    </a:lnTo>
                    <a:lnTo>
                      <a:pt x="242" y="469"/>
                    </a:lnTo>
                    <a:lnTo>
                      <a:pt x="242" y="423"/>
                    </a:lnTo>
                    <a:lnTo>
                      <a:pt x="246" y="416"/>
                    </a:lnTo>
                    <a:lnTo>
                      <a:pt x="238" y="308"/>
                    </a:lnTo>
                    <a:lnTo>
                      <a:pt x="228" y="179"/>
                    </a:lnTo>
                    <a:lnTo>
                      <a:pt x="178" y="154"/>
                    </a:lnTo>
                    <a:lnTo>
                      <a:pt x="163" y="125"/>
                    </a:lnTo>
                    <a:lnTo>
                      <a:pt x="177" y="100"/>
                    </a:lnTo>
                    <a:lnTo>
                      <a:pt x="185" y="103"/>
                    </a:lnTo>
                    <a:lnTo>
                      <a:pt x="190" y="90"/>
                    </a:lnTo>
                    <a:lnTo>
                      <a:pt x="190" y="77"/>
                    </a:lnTo>
                    <a:lnTo>
                      <a:pt x="203" y="75"/>
                    </a:lnTo>
                    <a:lnTo>
                      <a:pt x="207" y="39"/>
                    </a:lnTo>
                    <a:lnTo>
                      <a:pt x="194" y="13"/>
                    </a:lnTo>
                    <a:lnTo>
                      <a:pt x="181" y="4"/>
                    </a:lnTo>
                    <a:lnTo>
                      <a:pt x="162" y="4"/>
                    </a:lnTo>
                    <a:lnTo>
                      <a:pt x="148" y="0"/>
                    </a:lnTo>
                    <a:lnTo>
                      <a:pt x="135" y="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93" name="Freeform 39"/>
              <p:cNvSpPr>
                <a:spLocks/>
              </p:cNvSpPr>
              <p:nvPr/>
            </p:nvSpPr>
            <p:spPr bwMode="auto">
              <a:xfrm>
                <a:off x="3833" y="2435"/>
                <a:ext cx="270" cy="921"/>
              </a:xfrm>
              <a:custGeom>
                <a:avLst/>
                <a:gdLst>
                  <a:gd name="T0" fmla="*/ 100 w 270"/>
                  <a:gd name="T1" fmla="*/ 0 h 921"/>
                  <a:gd name="T2" fmla="*/ 159 w 270"/>
                  <a:gd name="T3" fmla="*/ 30 h 921"/>
                  <a:gd name="T4" fmla="*/ 160 w 270"/>
                  <a:gd name="T5" fmla="*/ 92 h 921"/>
                  <a:gd name="T6" fmla="*/ 188 w 270"/>
                  <a:gd name="T7" fmla="*/ 121 h 921"/>
                  <a:gd name="T8" fmla="*/ 249 w 270"/>
                  <a:gd name="T9" fmla="*/ 155 h 921"/>
                  <a:gd name="T10" fmla="*/ 261 w 270"/>
                  <a:gd name="T11" fmla="*/ 331 h 921"/>
                  <a:gd name="T12" fmla="*/ 219 w 270"/>
                  <a:gd name="T13" fmla="*/ 483 h 921"/>
                  <a:gd name="T14" fmla="*/ 177 w 270"/>
                  <a:gd name="T15" fmla="*/ 599 h 921"/>
                  <a:gd name="T16" fmla="*/ 185 w 270"/>
                  <a:gd name="T17" fmla="*/ 874 h 921"/>
                  <a:gd name="T18" fmla="*/ 177 w 270"/>
                  <a:gd name="T19" fmla="*/ 885 h 921"/>
                  <a:gd name="T20" fmla="*/ 135 w 270"/>
                  <a:gd name="T21" fmla="*/ 915 h 921"/>
                  <a:gd name="T22" fmla="*/ 112 w 270"/>
                  <a:gd name="T23" fmla="*/ 920 h 921"/>
                  <a:gd name="T24" fmla="*/ 96 w 270"/>
                  <a:gd name="T25" fmla="*/ 912 h 921"/>
                  <a:gd name="T26" fmla="*/ 105 w 270"/>
                  <a:gd name="T27" fmla="*/ 896 h 921"/>
                  <a:gd name="T28" fmla="*/ 126 w 270"/>
                  <a:gd name="T29" fmla="*/ 873 h 921"/>
                  <a:gd name="T30" fmla="*/ 117 w 270"/>
                  <a:gd name="T31" fmla="*/ 865 h 921"/>
                  <a:gd name="T32" fmla="*/ 64 w 270"/>
                  <a:gd name="T33" fmla="*/ 882 h 921"/>
                  <a:gd name="T34" fmla="*/ 59 w 270"/>
                  <a:gd name="T35" fmla="*/ 871 h 921"/>
                  <a:gd name="T36" fmla="*/ 64 w 270"/>
                  <a:gd name="T37" fmla="*/ 860 h 921"/>
                  <a:gd name="T38" fmla="*/ 81 w 270"/>
                  <a:gd name="T39" fmla="*/ 843 h 921"/>
                  <a:gd name="T40" fmla="*/ 62 w 270"/>
                  <a:gd name="T41" fmla="*/ 754 h 921"/>
                  <a:gd name="T42" fmla="*/ 44 w 270"/>
                  <a:gd name="T43" fmla="*/ 503 h 921"/>
                  <a:gd name="T44" fmla="*/ 35 w 270"/>
                  <a:gd name="T45" fmla="*/ 454 h 921"/>
                  <a:gd name="T46" fmla="*/ 50 w 270"/>
                  <a:gd name="T47" fmla="*/ 355 h 921"/>
                  <a:gd name="T48" fmla="*/ 38 w 270"/>
                  <a:gd name="T49" fmla="*/ 354 h 921"/>
                  <a:gd name="T50" fmla="*/ 28 w 270"/>
                  <a:gd name="T51" fmla="*/ 350 h 921"/>
                  <a:gd name="T52" fmla="*/ 17 w 270"/>
                  <a:gd name="T53" fmla="*/ 343 h 921"/>
                  <a:gd name="T54" fmla="*/ 11 w 270"/>
                  <a:gd name="T55" fmla="*/ 336 h 921"/>
                  <a:gd name="T56" fmla="*/ 0 w 270"/>
                  <a:gd name="T57" fmla="*/ 323 h 921"/>
                  <a:gd name="T58" fmla="*/ 8 w 270"/>
                  <a:gd name="T59" fmla="*/ 273 h 921"/>
                  <a:gd name="T60" fmla="*/ 73 w 270"/>
                  <a:gd name="T61" fmla="*/ 158 h 921"/>
                  <a:gd name="T62" fmla="*/ 96 w 270"/>
                  <a:gd name="T63" fmla="*/ 125 h 921"/>
                  <a:gd name="T64" fmla="*/ 68 w 270"/>
                  <a:gd name="T65" fmla="*/ 103 h 921"/>
                  <a:gd name="T66" fmla="*/ 66 w 270"/>
                  <a:gd name="T67" fmla="*/ 98 h 921"/>
                  <a:gd name="T68" fmla="*/ 58 w 270"/>
                  <a:gd name="T69" fmla="*/ 88 h 921"/>
                  <a:gd name="T70" fmla="*/ 59 w 270"/>
                  <a:gd name="T71" fmla="*/ 62 h 921"/>
                  <a:gd name="T72" fmla="*/ 55 w 270"/>
                  <a:gd name="T73" fmla="*/ 33 h 9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0"/>
                  <a:gd name="T112" fmla="*/ 0 h 921"/>
                  <a:gd name="T113" fmla="*/ 270 w 270"/>
                  <a:gd name="T114" fmla="*/ 921 h 92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0" h="921">
                    <a:moveTo>
                      <a:pt x="67" y="12"/>
                    </a:moveTo>
                    <a:lnTo>
                      <a:pt x="100" y="0"/>
                    </a:lnTo>
                    <a:lnTo>
                      <a:pt x="135" y="7"/>
                    </a:lnTo>
                    <a:lnTo>
                      <a:pt x="159" y="30"/>
                    </a:lnTo>
                    <a:lnTo>
                      <a:pt x="168" y="58"/>
                    </a:lnTo>
                    <a:lnTo>
                      <a:pt x="160" y="92"/>
                    </a:lnTo>
                    <a:lnTo>
                      <a:pt x="172" y="111"/>
                    </a:lnTo>
                    <a:lnTo>
                      <a:pt x="188" y="121"/>
                    </a:lnTo>
                    <a:lnTo>
                      <a:pt x="236" y="141"/>
                    </a:lnTo>
                    <a:lnTo>
                      <a:pt x="249" y="155"/>
                    </a:lnTo>
                    <a:lnTo>
                      <a:pt x="269" y="301"/>
                    </a:lnTo>
                    <a:lnTo>
                      <a:pt x="261" y="331"/>
                    </a:lnTo>
                    <a:lnTo>
                      <a:pt x="211" y="343"/>
                    </a:lnTo>
                    <a:lnTo>
                      <a:pt x="219" y="483"/>
                    </a:lnTo>
                    <a:lnTo>
                      <a:pt x="185" y="496"/>
                    </a:lnTo>
                    <a:lnTo>
                      <a:pt x="177" y="599"/>
                    </a:lnTo>
                    <a:lnTo>
                      <a:pt x="184" y="776"/>
                    </a:lnTo>
                    <a:lnTo>
                      <a:pt x="185" y="874"/>
                    </a:lnTo>
                    <a:lnTo>
                      <a:pt x="177" y="877"/>
                    </a:lnTo>
                    <a:lnTo>
                      <a:pt x="177" y="885"/>
                    </a:lnTo>
                    <a:lnTo>
                      <a:pt x="151" y="903"/>
                    </a:lnTo>
                    <a:lnTo>
                      <a:pt x="135" y="915"/>
                    </a:lnTo>
                    <a:lnTo>
                      <a:pt x="124" y="919"/>
                    </a:lnTo>
                    <a:lnTo>
                      <a:pt x="112" y="920"/>
                    </a:lnTo>
                    <a:lnTo>
                      <a:pt x="99" y="916"/>
                    </a:lnTo>
                    <a:lnTo>
                      <a:pt x="96" y="912"/>
                    </a:lnTo>
                    <a:lnTo>
                      <a:pt x="99" y="905"/>
                    </a:lnTo>
                    <a:lnTo>
                      <a:pt x="105" y="896"/>
                    </a:lnTo>
                    <a:lnTo>
                      <a:pt x="114" y="884"/>
                    </a:lnTo>
                    <a:lnTo>
                      <a:pt x="126" y="873"/>
                    </a:lnTo>
                    <a:lnTo>
                      <a:pt x="117" y="877"/>
                    </a:lnTo>
                    <a:lnTo>
                      <a:pt x="117" y="865"/>
                    </a:lnTo>
                    <a:lnTo>
                      <a:pt x="80" y="882"/>
                    </a:lnTo>
                    <a:lnTo>
                      <a:pt x="64" y="882"/>
                    </a:lnTo>
                    <a:lnTo>
                      <a:pt x="59" y="877"/>
                    </a:lnTo>
                    <a:lnTo>
                      <a:pt x="59" y="871"/>
                    </a:lnTo>
                    <a:lnTo>
                      <a:pt x="61" y="866"/>
                    </a:lnTo>
                    <a:lnTo>
                      <a:pt x="64" y="860"/>
                    </a:lnTo>
                    <a:lnTo>
                      <a:pt x="73" y="851"/>
                    </a:lnTo>
                    <a:lnTo>
                      <a:pt x="81" y="843"/>
                    </a:lnTo>
                    <a:lnTo>
                      <a:pt x="71" y="841"/>
                    </a:lnTo>
                    <a:lnTo>
                      <a:pt x="62" y="754"/>
                    </a:lnTo>
                    <a:lnTo>
                      <a:pt x="59" y="617"/>
                    </a:lnTo>
                    <a:lnTo>
                      <a:pt x="44" y="503"/>
                    </a:lnTo>
                    <a:lnTo>
                      <a:pt x="39" y="472"/>
                    </a:lnTo>
                    <a:lnTo>
                      <a:pt x="35" y="454"/>
                    </a:lnTo>
                    <a:lnTo>
                      <a:pt x="46" y="386"/>
                    </a:lnTo>
                    <a:lnTo>
                      <a:pt x="50" y="355"/>
                    </a:lnTo>
                    <a:lnTo>
                      <a:pt x="43" y="359"/>
                    </a:lnTo>
                    <a:lnTo>
                      <a:pt x="38" y="354"/>
                    </a:lnTo>
                    <a:lnTo>
                      <a:pt x="35" y="354"/>
                    </a:lnTo>
                    <a:lnTo>
                      <a:pt x="28" y="350"/>
                    </a:lnTo>
                    <a:lnTo>
                      <a:pt x="20" y="350"/>
                    </a:lnTo>
                    <a:lnTo>
                      <a:pt x="17" y="343"/>
                    </a:lnTo>
                    <a:lnTo>
                      <a:pt x="13" y="342"/>
                    </a:lnTo>
                    <a:lnTo>
                      <a:pt x="11" y="336"/>
                    </a:lnTo>
                    <a:lnTo>
                      <a:pt x="4" y="331"/>
                    </a:lnTo>
                    <a:lnTo>
                      <a:pt x="0" y="323"/>
                    </a:lnTo>
                    <a:lnTo>
                      <a:pt x="15" y="292"/>
                    </a:lnTo>
                    <a:lnTo>
                      <a:pt x="8" y="273"/>
                    </a:lnTo>
                    <a:lnTo>
                      <a:pt x="34" y="292"/>
                    </a:lnTo>
                    <a:lnTo>
                      <a:pt x="73" y="158"/>
                    </a:lnTo>
                    <a:lnTo>
                      <a:pt x="102" y="132"/>
                    </a:lnTo>
                    <a:lnTo>
                      <a:pt x="96" y="125"/>
                    </a:lnTo>
                    <a:lnTo>
                      <a:pt x="71" y="121"/>
                    </a:lnTo>
                    <a:lnTo>
                      <a:pt x="68" y="103"/>
                    </a:lnTo>
                    <a:lnTo>
                      <a:pt x="76" y="99"/>
                    </a:lnTo>
                    <a:lnTo>
                      <a:pt x="66" y="98"/>
                    </a:lnTo>
                    <a:lnTo>
                      <a:pt x="68" y="91"/>
                    </a:lnTo>
                    <a:lnTo>
                      <a:pt x="58" y="88"/>
                    </a:lnTo>
                    <a:lnTo>
                      <a:pt x="65" y="66"/>
                    </a:lnTo>
                    <a:lnTo>
                      <a:pt x="59" y="62"/>
                    </a:lnTo>
                    <a:lnTo>
                      <a:pt x="62" y="34"/>
                    </a:lnTo>
                    <a:lnTo>
                      <a:pt x="55" y="33"/>
                    </a:lnTo>
                    <a:lnTo>
                      <a:pt x="67" y="12"/>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94" name="Freeform 40"/>
              <p:cNvSpPr>
                <a:spLocks/>
              </p:cNvSpPr>
              <p:nvPr/>
            </p:nvSpPr>
            <p:spPr bwMode="auto">
              <a:xfrm>
                <a:off x="3210" y="2435"/>
                <a:ext cx="192" cy="924"/>
              </a:xfrm>
              <a:custGeom>
                <a:avLst/>
                <a:gdLst>
                  <a:gd name="T0" fmla="*/ 124 w 192"/>
                  <a:gd name="T1" fmla="*/ 14 h 924"/>
                  <a:gd name="T2" fmla="*/ 80 w 192"/>
                  <a:gd name="T3" fmla="*/ 0 h 924"/>
                  <a:gd name="T4" fmla="*/ 46 w 192"/>
                  <a:gd name="T5" fmla="*/ 0 h 924"/>
                  <a:gd name="T6" fmla="*/ 17 w 192"/>
                  <a:gd name="T7" fmla="*/ 8 h 924"/>
                  <a:gd name="T8" fmla="*/ 5 w 192"/>
                  <a:gd name="T9" fmla="*/ 39 h 924"/>
                  <a:gd name="T10" fmla="*/ 5 w 192"/>
                  <a:gd name="T11" fmla="*/ 67 h 924"/>
                  <a:gd name="T12" fmla="*/ 22 w 192"/>
                  <a:gd name="T13" fmla="*/ 100 h 924"/>
                  <a:gd name="T14" fmla="*/ 35 w 192"/>
                  <a:gd name="T15" fmla="*/ 99 h 924"/>
                  <a:gd name="T16" fmla="*/ 16 w 192"/>
                  <a:gd name="T17" fmla="*/ 137 h 924"/>
                  <a:gd name="T18" fmla="*/ 0 w 192"/>
                  <a:gd name="T19" fmla="*/ 197 h 924"/>
                  <a:gd name="T20" fmla="*/ 0 w 192"/>
                  <a:gd name="T21" fmla="*/ 251 h 924"/>
                  <a:gd name="T22" fmla="*/ 5 w 192"/>
                  <a:gd name="T23" fmla="*/ 318 h 924"/>
                  <a:gd name="T24" fmla="*/ 17 w 192"/>
                  <a:gd name="T25" fmla="*/ 384 h 924"/>
                  <a:gd name="T26" fmla="*/ 39 w 192"/>
                  <a:gd name="T27" fmla="*/ 388 h 924"/>
                  <a:gd name="T28" fmla="*/ 39 w 192"/>
                  <a:gd name="T29" fmla="*/ 407 h 924"/>
                  <a:gd name="T30" fmla="*/ 51 w 192"/>
                  <a:gd name="T31" fmla="*/ 415 h 924"/>
                  <a:gd name="T32" fmla="*/ 51 w 192"/>
                  <a:gd name="T33" fmla="*/ 482 h 924"/>
                  <a:gd name="T34" fmla="*/ 62 w 192"/>
                  <a:gd name="T35" fmla="*/ 495 h 924"/>
                  <a:gd name="T36" fmla="*/ 62 w 192"/>
                  <a:gd name="T37" fmla="*/ 620 h 924"/>
                  <a:gd name="T38" fmla="*/ 62 w 192"/>
                  <a:gd name="T39" fmla="*/ 698 h 924"/>
                  <a:gd name="T40" fmla="*/ 45 w 192"/>
                  <a:gd name="T41" fmla="*/ 785 h 924"/>
                  <a:gd name="T42" fmla="*/ 38 w 192"/>
                  <a:gd name="T43" fmla="*/ 898 h 924"/>
                  <a:gd name="T44" fmla="*/ 58 w 192"/>
                  <a:gd name="T45" fmla="*/ 906 h 924"/>
                  <a:gd name="T46" fmla="*/ 58 w 192"/>
                  <a:gd name="T47" fmla="*/ 919 h 924"/>
                  <a:gd name="T48" fmla="*/ 90 w 192"/>
                  <a:gd name="T49" fmla="*/ 919 h 924"/>
                  <a:gd name="T50" fmla="*/ 95 w 192"/>
                  <a:gd name="T51" fmla="*/ 914 h 924"/>
                  <a:gd name="T52" fmla="*/ 107 w 192"/>
                  <a:gd name="T53" fmla="*/ 914 h 924"/>
                  <a:gd name="T54" fmla="*/ 107 w 192"/>
                  <a:gd name="T55" fmla="*/ 923 h 924"/>
                  <a:gd name="T56" fmla="*/ 131 w 192"/>
                  <a:gd name="T57" fmla="*/ 919 h 924"/>
                  <a:gd name="T58" fmla="*/ 180 w 192"/>
                  <a:gd name="T59" fmla="*/ 914 h 924"/>
                  <a:gd name="T60" fmla="*/ 180 w 192"/>
                  <a:gd name="T61" fmla="*/ 907 h 924"/>
                  <a:gd name="T62" fmla="*/ 135 w 192"/>
                  <a:gd name="T63" fmla="*/ 889 h 924"/>
                  <a:gd name="T64" fmla="*/ 135 w 192"/>
                  <a:gd name="T65" fmla="*/ 873 h 924"/>
                  <a:gd name="T66" fmla="*/ 175 w 192"/>
                  <a:gd name="T67" fmla="*/ 865 h 924"/>
                  <a:gd name="T68" fmla="*/ 175 w 192"/>
                  <a:gd name="T69" fmla="*/ 853 h 924"/>
                  <a:gd name="T70" fmla="*/ 147 w 192"/>
                  <a:gd name="T71" fmla="*/ 837 h 924"/>
                  <a:gd name="T72" fmla="*/ 147 w 192"/>
                  <a:gd name="T73" fmla="*/ 711 h 924"/>
                  <a:gd name="T74" fmla="*/ 158 w 192"/>
                  <a:gd name="T75" fmla="*/ 596 h 924"/>
                  <a:gd name="T76" fmla="*/ 154 w 192"/>
                  <a:gd name="T77" fmla="*/ 480 h 924"/>
                  <a:gd name="T78" fmla="*/ 153 w 192"/>
                  <a:gd name="T79" fmla="*/ 415 h 924"/>
                  <a:gd name="T80" fmla="*/ 157 w 192"/>
                  <a:gd name="T81" fmla="*/ 395 h 924"/>
                  <a:gd name="T82" fmla="*/ 157 w 192"/>
                  <a:gd name="T83" fmla="*/ 305 h 924"/>
                  <a:gd name="T84" fmla="*/ 190 w 192"/>
                  <a:gd name="T85" fmla="*/ 285 h 924"/>
                  <a:gd name="T86" fmla="*/ 191 w 192"/>
                  <a:gd name="T87" fmla="*/ 273 h 924"/>
                  <a:gd name="T88" fmla="*/ 119 w 192"/>
                  <a:gd name="T89" fmla="*/ 150 h 924"/>
                  <a:gd name="T90" fmla="*/ 84 w 192"/>
                  <a:gd name="T91" fmla="*/ 133 h 924"/>
                  <a:gd name="T92" fmla="*/ 89 w 192"/>
                  <a:gd name="T93" fmla="*/ 125 h 924"/>
                  <a:gd name="T94" fmla="*/ 112 w 192"/>
                  <a:gd name="T95" fmla="*/ 121 h 924"/>
                  <a:gd name="T96" fmla="*/ 112 w 192"/>
                  <a:gd name="T97" fmla="*/ 112 h 924"/>
                  <a:gd name="T98" fmla="*/ 119 w 192"/>
                  <a:gd name="T99" fmla="*/ 109 h 924"/>
                  <a:gd name="T100" fmla="*/ 119 w 192"/>
                  <a:gd name="T101" fmla="*/ 100 h 924"/>
                  <a:gd name="T102" fmla="*/ 124 w 192"/>
                  <a:gd name="T103" fmla="*/ 95 h 924"/>
                  <a:gd name="T104" fmla="*/ 119 w 192"/>
                  <a:gd name="T105" fmla="*/ 91 h 924"/>
                  <a:gd name="T106" fmla="*/ 123 w 192"/>
                  <a:gd name="T107" fmla="*/ 88 h 924"/>
                  <a:gd name="T108" fmla="*/ 112 w 192"/>
                  <a:gd name="T109" fmla="*/ 67 h 924"/>
                  <a:gd name="T110" fmla="*/ 119 w 192"/>
                  <a:gd name="T111" fmla="*/ 55 h 924"/>
                  <a:gd name="T112" fmla="*/ 112 w 192"/>
                  <a:gd name="T113" fmla="*/ 43 h 924"/>
                  <a:gd name="T114" fmla="*/ 123 w 192"/>
                  <a:gd name="T115" fmla="*/ 35 h 924"/>
                  <a:gd name="T116" fmla="*/ 124 w 192"/>
                  <a:gd name="T117" fmla="*/ 14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2"/>
                  <a:gd name="T178" fmla="*/ 0 h 924"/>
                  <a:gd name="T179" fmla="*/ 192 w 192"/>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2" h="924">
                    <a:moveTo>
                      <a:pt x="124" y="14"/>
                    </a:moveTo>
                    <a:lnTo>
                      <a:pt x="80" y="0"/>
                    </a:lnTo>
                    <a:lnTo>
                      <a:pt x="46" y="0"/>
                    </a:lnTo>
                    <a:lnTo>
                      <a:pt x="17" y="8"/>
                    </a:lnTo>
                    <a:lnTo>
                      <a:pt x="5" y="39"/>
                    </a:lnTo>
                    <a:lnTo>
                      <a:pt x="5" y="67"/>
                    </a:lnTo>
                    <a:lnTo>
                      <a:pt x="22" y="100"/>
                    </a:lnTo>
                    <a:lnTo>
                      <a:pt x="35" y="99"/>
                    </a:lnTo>
                    <a:lnTo>
                      <a:pt x="16" y="137"/>
                    </a:lnTo>
                    <a:lnTo>
                      <a:pt x="0" y="197"/>
                    </a:lnTo>
                    <a:lnTo>
                      <a:pt x="0" y="251"/>
                    </a:lnTo>
                    <a:lnTo>
                      <a:pt x="5" y="318"/>
                    </a:lnTo>
                    <a:lnTo>
                      <a:pt x="17" y="384"/>
                    </a:lnTo>
                    <a:lnTo>
                      <a:pt x="39" y="388"/>
                    </a:lnTo>
                    <a:lnTo>
                      <a:pt x="39" y="407"/>
                    </a:lnTo>
                    <a:lnTo>
                      <a:pt x="51" y="415"/>
                    </a:lnTo>
                    <a:lnTo>
                      <a:pt x="51" y="482"/>
                    </a:lnTo>
                    <a:lnTo>
                      <a:pt x="62" y="495"/>
                    </a:lnTo>
                    <a:lnTo>
                      <a:pt x="62" y="620"/>
                    </a:lnTo>
                    <a:lnTo>
                      <a:pt x="62" y="698"/>
                    </a:lnTo>
                    <a:lnTo>
                      <a:pt x="45" y="785"/>
                    </a:lnTo>
                    <a:lnTo>
                      <a:pt x="38" y="898"/>
                    </a:lnTo>
                    <a:lnTo>
                      <a:pt x="58" y="906"/>
                    </a:lnTo>
                    <a:lnTo>
                      <a:pt x="58" y="919"/>
                    </a:lnTo>
                    <a:lnTo>
                      <a:pt x="90" y="919"/>
                    </a:lnTo>
                    <a:lnTo>
                      <a:pt x="95" y="914"/>
                    </a:lnTo>
                    <a:lnTo>
                      <a:pt x="107" y="914"/>
                    </a:lnTo>
                    <a:lnTo>
                      <a:pt x="107" y="923"/>
                    </a:lnTo>
                    <a:lnTo>
                      <a:pt x="131" y="919"/>
                    </a:lnTo>
                    <a:lnTo>
                      <a:pt x="180" y="914"/>
                    </a:lnTo>
                    <a:lnTo>
                      <a:pt x="180" y="907"/>
                    </a:lnTo>
                    <a:lnTo>
                      <a:pt x="135" y="889"/>
                    </a:lnTo>
                    <a:lnTo>
                      <a:pt x="135" y="873"/>
                    </a:lnTo>
                    <a:lnTo>
                      <a:pt x="175" y="865"/>
                    </a:lnTo>
                    <a:lnTo>
                      <a:pt x="175" y="853"/>
                    </a:lnTo>
                    <a:lnTo>
                      <a:pt x="147" y="837"/>
                    </a:lnTo>
                    <a:lnTo>
                      <a:pt x="147" y="711"/>
                    </a:lnTo>
                    <a:lnTo>
                      <a:pt x="158" y="596"/>
                    </a:lnTo>
                    <a:lnTo>
                      <a:pt x="154" y="480"/>
                    </a:lnTo>
                    <a:lnTo>
                      <a:pt x="153" y="415"/>
                    </a:lnTo>
                    <a:lnTo>
                      <a:pt x="157" y="395"/>
                    </a:lnTo>
                    <a:lnTo>
                      <a:pt x="157" y="305"/>
                    </a:lnTo>
                    <a:lnTo>
                      <a:pt x="190" y="285"/>
                    </a:lnTo>
                    <a:lnTo>
                      <a:pt x="191" y="273"/>
                    </a:lnTo>
                    <a:lnTo>
                      <a:pt x="119" y="150"/>
                    </a:lnTo>
                    <a:lnTo>
                      <a:pt x="84" y="133"/>
                    </a:lnTo>
                    <a:lnTo>
                      <a:pt x="89" y="125"/>
                    </a:lnTo>
                    <a:lnTo>
                      <a:pt x="112" y="121"/>
                    </a:lnTo>
                    <a:lnTo>
                      <a:pt x="112" y="112"/>
                    </a:lnTo>
                    <a:lnTo>
                      <a:pt x="119" y="109"/>
                    </a:lnTo>
                    <a:lnTo>
                      <a:pt x="119" y="100"/>
                    </a:lnTo>
                    <a:lnTo>
                      <a:pt x="124" y="95"/>
                    </a:lnTo>
                    <a:lnTo>
                      <a:pt x="119" y="91"/>
                    </a:lnTo>
                    <a:lnTo>
                      <a:pt x="123" y="88"/>
                    </a:lnTo>
                    <a:lnTo>
                      <a:pt x="112" y="67"/>
                    </a:lnTo>
                    <a:lnTo>
                      <a:pt x="119" y="55"/>
                    </a:lnTo>
                    <a:lnTo>
                      <a:pt x="112" y="43"/>
                    </a:lnTo>
                    <a:lnTo>
                      <a:pt x="123" y="35"/>
                    </a:lnTo>
                    <a:lnTo>
                      <a:pt x="124" y="14"/>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9" name="Group 41"/>
          <p:cNvGrpSpPr>
            <a:grpSpLocks/>
          </p:cNvGrpSpPr>
          <p:nvPr/>
        </p:nvGrpSpPr>
        <p:grpSpPr bwMode="auto">
          <a:xfrm>
            <a:off x="5668963" y="4140201"/>
            <a:ext cx="2644775" cy="2171700"/>
            <a:chOff x="3504" y="2256"/>
            <a:chExt cx="1666" cy="1368"/>
          </a:xfrm>
        </p:grpSpPr>
        <p:grpSp>
          <p:nvGrpSpPr>
            <p:cNvPr id="32775" name="Group 42"/>
            <p:cNvGrpSpPr>
              <a:grpSpLocks/>
            </p:cNvGrpSpPr>
            <p:nvPr/>
          </p:nvGrpSpPr>
          <p:grpSpPr bwMode="auto">
            <a:xfrm>
              <a:off x="4337" y="2545"/>
              <a:ext cx="279" cy="603"/>
              <a:chOff x="3908" y="2026"/>
              <a:chExt cx="279" cy="603"/>
            </a:xfrm>
          </p:grpSpPr>
          <p:sp>
            <p:nvSpPr>
              <p:cNvPr id="32786" name="Freeform 43"/>
              <p:cNvSpPr>
                <a:spLocks/>
              </p:cNvSpPr>
              <p:nvPr/>
            </p:nvSpPr>
            <p:spPr bwMode="auto">
              <a:xfrm>
                <a:off x="3908" y="2026"/>
                <a:ext cx="176" cy="603"/>
              </a:xfrm>
              <a:custGeom>
                <a:avLst/>
                <a:gdLst>
                  <a:gd name="T0" fmla="*/ 107 w 176"/>
                  <a:gd name="T1" fmla="*/ 8 h 603"/>
                  <a:gd name="T2" fmla="*/ 141 w 176"/>
                  <a:gd name="T3" fmla="*/ 0 h 603"/>
                  <a:gd name="T4" fmla="*/ 154 w 176"/>
                  <a:gd name="T5" fmla="*/ 16 h 603"/>
                  <a:gd name="T6" fmla="*/ 160 w 176"/>
                  <a:gd name="T7" fmla="*/ 11 h 603"/>
                  <a:gd name="T8" fmla="*/ 169 w 176"/>
                  <a:gd name="T9" fmla="*/ 37 h 603"/>
                  <a:gd name="T10" fmla="*/ 150 w 176"/>
                  <a:gd name="T11" fmla="*/ 54 h 603"/>
                  <a:gd name="T12" fmla="*/ 149 w 176"/>
                  <a:gd name="T13" fmla="*/ 67 h 603"/>
                  <a:gd name="T14" fmla="*/ 144 w 176"/>
                  <a:gd name="T15" fmla="*/ 68 h 603"/>
                  <a:gd name="T16" fmla="*/ 141 w 176"/>
                  <a:gd name="T17" fmla="*/ 82 h 603"/>
                  <a:gd name="T18" fmla="*/ 127 w 176"/>
                  <a:gd name="T19" fmla="*/ 85 h 603"/>
                  <a:gd name="T20" fmla="*/ 127 w 176"/>
                  <a:gd name="T21" fmla="*/ 91 h 603"/>
                  <a:gd name="T22" fmla="*/ 150 w 176"/>
                  <a:gd name="T23" fmla="*/ 109 h 603"/>
                  <a:gd name="T24" fmla="*/ 169 w 176"/>
                  <a:gd name="T25" fmla="*/ 194 h 603"/>
                  <a:gd name="T26" fmla="*/ 154 w 176"/>
                  <a:gd name="T27" fmla="*/ 217 h 603"/>
                  <a:gd name="T28" fmla="*/ 154 w 176"/>
                  <a:gd name="T29" fmla="*/ 375 h 603"/>
                  <a:gd name="T30" fmla="*/ 136 w 176"/>
                  <a:gd name="T31" fmla="*/ 382 h 603"/>
                  <a:gd name="T32" fmla="*/ 133 w 176"/>
                  <a:gd name="T33" fmla="*/ 407 h 603"/>
                  <a:gd name="T34" fmla="*/ 125 w 176"/>
                  <a:gd name="T35" fmla="*/ 473 h 603"/>
                  <a:gd name="T36" fmla="*/ 125 w 176"/>
                  <a:gd name="T37" fmla="*/ 509 h 603"/>
                  <a:gd name="T38" fmla="*/ 154 w 176"/>
                  <a:gd name="T39" fmla="*/ 531 h 603"/>
                  <a:gd name="T40" fmla="*/ 175 w 176"/>
                  <a:gd name="T41" fmla="*/ 542 h 603"/>
                  <a:gd name="T42" fmla="*/ 175 w 176"/>
                  <a:gd name="T43" fmla="*/ 550 h 603"/>
                  <a:gd name="T44" fmla="*/ 131 w 176"/>
                  <a:gd name="T45" fmla="*/ 539 h 603"/>
                  <a:gd name="T46" fmla="*/ 125 w 176"/>
                  <a:gd name="T47" fmla="*/ 532 h 603"/>
                  <a:gd name="T48" fmla="*/ 121 w 176"/>
                  <a:gd name="T49" fmla="*/ 539 h 603"/>
                  <a:gd name="T50" fmla="*/ 116 w 176"/>
                  <a:gd name="T51" fmla="*/ 539 h 603"/>
                  <a:gd name="T52" fmla="*/ 111 w 176"/>
                  <a:gd name="T53" fmla="*/ 514 h 603"/>
                  <a:gd name="T54" fmla="*/ 107 w 176"/>
                  <a:gd name="T55" fmla="*/ 400 h 603"/>
                  <a:gd name="T56" fmla="*/ 98 w 176"/>
                  <a:gd name="T57" fmla="*/ 400 h 603"/>
                  <a:gd name="T58" fmla="*/ 73 w 176"/>
                  <a:gd name="T59" fmla="*/ 501 h 603"/>
                  <a:gd name="T60" fmla="*/ 73 w 176"/>
                  <a:gd name="T61" fmla="*/ 564 h 603"/>
                  <a:gd name="T62" fmla="*/ 63 w 176"/>
                  <a:gd name="T63" fmla="*/ 595 h 603"/>
                  <a:gd name="T64" fmla="*/ 54 w 176"/>
                  <a:gd name="T65" fmla="*/ 602 h 603"/>
                  <a:gd name="T66" fmla="*/ 48 w 176"/>
                  <a:gd name="T67" fmla="*/ 585 h 603"/>
                  <a:gd name="T68" fmla="*/ 55 w 176"/>
                  <a:gd name="T69" fmla="*/ 567 h 603"/>
                  <a:gd name="T70" fmla="*/ 63 w 176"/>
                  <a:gd name="T71" fmla="*/ 528 h 603"/>
                  <a:gd name="T72" fmla="*/ 64 w 176"/>
                  <a:gd name="T73" fmla="*/ 384 h 603"/>
                  <a:gd name="T74" fmla="*/ 72 w 176"/>
                  <a:gd name="T75" fmla="*/ 242 h 603"/>
                  <a:gd name="T76" fmla="*/ 57 w 176"/>
                  <a:gd name="T77" fmla="*/ 230 h 603"/>
                  <a:gd name="T78" fmla="*/ 57 w 176"/>
                  <a:gd name="T79" fmla="*/ 210 h 603"/>
                  <a:gd name="T80" fmla="*/ 57 w 176"/>
                  <a:gd name="T81" fmla="*/ 172 h 603"/>
                  <a:gd name="T82" fmla="*/ 38 w 176"/>
                  <a:gd name="T83" fmla="*/ 181 h 603"/>
                  <a:gd name="T84" fmla="*/ 55 w 176"/>
                  <a:gd name="T85" fmla="*/ 205 h 603"/>
                  <a:gd name="T86" fmla="*/ 55 w 176"/>
                  <a:gd name="T87" fmla="*/ 227 h 603"/>
                  <a:gd name="T88" fmla="*/ 37 w 176"/>
                  <a:gd name="T89" fmla="*/ 213 h 603"/>
                  <a:gd name="T90" fmla="*/ 28 w 176"/>
                  <a:gd name="T91" fmla="*/ 199 h 603"/>
                  <a:gd name="T92" fmla="*/ 19 w 176"/>
                  <a:gd name="T93" fmla="*/ 203 h 603"/>
                  <a:gd name="T94" fmla="*/ 0 w 176"/>
                  <a:gd name="T95" fmla="*/ 179 h 603"/>
                  <a:gd name="T96" fmla="*/ 0 w 176"/>
                  <a:gd name="T97" fmla="*/ 172 h 603"/>
                  <a:gd name="T98" fmla="*/ 10 w 176"/>
                  <a:gd name="T99" fmla="*/ 167 h 603"/>
                  <a:gd name="T100" fmla="*/ 32 w 176"/>
                  <a:gd name="T101" fmla="*/ 142 h 603"/>
                  <a:gd name="T102" fmla="*/ 55 w 176"/>
                  <a:gd name="T103" fmla="*/ 119 h 603"/>
                  <a:gd name="T104" fmla="*/ 84 w 176"/>
                  <a:gd name="T105" fmla="*/ 92 h 603"/>
                  <a:gd name="T106" fmla="*/ 107 w 176"/>
                  <a:gd name="T107" fmla="*/ 83 h 603"/>
                  <a:gd name="T108" fmla="*/ 107 w 176"/>
                  <a:gd name="T109" fmla="*/ 64 h 603"/>
                  <a:gd name="T110" fmla="*/ 98 w 176"/>
                  <a:gd name="T111" fmla="*/ 54 h 603"/>
                  <a:gd name="T112" fmla="*/ 98 w 176"/>
                  <a:gd name="T113" fmla="*/ 30 h 603"/>
                  <a:gd name="T114" fmla="*/ 92 w 176"/>
                  <a:gd name="T115" fmla="*/ 26 h 603"/>
                  <a:gd name="T116" fmla="*/ 107 w 176"/>
                  <a:gd name="T117" fmla="*/ 8 h 6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6"/>
                  <a:gd name="T178" fmla="*/ 0 h 603"/>
                  <a:gd name="T179" fmla="*/ 176 w 176"/>
                  <a:gd name="T180" fmla="*/ 603 h 6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6" h="603">
                    <a:moveTo>
                      <a:pt x="107" y="8"/>
                    </a:moveTo>
                    <a:lnTo>
                      <a:pt x="141" y="0"/>
                    </a:lnTo>
                    <a:lnTo>
                      <a:pt x="154" y="16"/>
                    </a:lnTo>
                    <a:lnTo>
                      <a:pt x="160" y="11"/>
                    </a:lnTo>
                    <a:lnTo>
                      <a:pt x="169" y="37"/>
                    </a:lnTo>
                    <a:lnTo>
                      <a:pt x="150" y="54"/>
                    </a:lnTo>
                    <a:lnTo>
                      <a:pt x="149" y="67"/>
                    </a:lnTo>
                    <a:lnTo>
                      <a:pt x="144" y="68"/>
                    </a:lnTo>
                    <a:lnTo>
                      <a:pt x="141" y="82"/>
                    </a:lnTo>
                    <a:lnTo>
                      <a:pt x="127" y="85"/>
                    </a:lnTo>
                    <a:lnTo>
                      <a:pt x="127" y="91"/>
                    </a:lnTo>
                    <a:lnTo>
                      <a:pt x="150" y="109"/>
                    </a:lnTo>
                    <a:lnTo>
                      <a:pt x="169" y="194"/>
                    </a:lnTo>
                    <a:lnTo>
                      <a:pt x="154" y="217"/>
                    </a:lnTo>
                    <a:lnTo>
                      <a:pt x="154" y="375"/>
                    </a:lnTo>
                    <a:lnTo>
                      <a:pt x="136" y="382"/>
                    </a:lnTo>
                    <a:lnTo>
                      <a:pt x="133" y="407"/>
                    </a:lnTo>
                    <a:lnTo>
                      <a:pt x="125" y="473"/>
                    </a:lnTo>
                    <a:lnTo>
                      <a:pt x="125" y="509"/>
                    </a:lnTo>
                    <a:lnTo>
                      <a:pt x="154" y="531"/>
                    </a:lnTo>
                    <a:lnTo>
                      <a:pt x="175" y="542"/>
                    </a:lnTo>
                    <a:lnTo>
                      <a:pt x="175" y="550"/>
                    </a:lnTo>
                    <a:lnTo>
                      <a:pt x="131" y="539"/>
                    </a:lnTo>
                    <a:lnTo>
                      <a:pt x="125" y="532"/>
                    </a:lnTo>
                    <a:lnTo>
                      <a:pt x="121" y="539"/>
                    </a:lnTo>
                    <a:lnTo>
                      <a:pt x="116" y="539"/>
                    </a:lnTo>
                    <a:lnTo>
                      <a:pt x="111" y="514"/>
                    </a:lnTo>
                    <a:lnTo>
                      <a:pt x="107" y="400"/>
                    </a:lnTo>
                    <a:lnTo>
                      <a:pt x="98" y="400"/>
                    </a:lnTo>
                    <a:lnTo>
                      <a:pt x="73" y="501"/>
                    </a:lnTo>
                    <a:lnTo>
                      <a:pt x="73" y="564"/>
                    </a:lnTo>
                    <a:lnTo>
                      <a:pt x="63" y="595"/>
                    </a:lnTo>
                    <a:lnTo>
                      <a:pt x="54" y="602"/>
                    </a:lnTo>
                    <a:lnTo>
                      <a:pt x="48" y="585"/>
                    </a:lnTo>
                    <a:lnTo>
                      <a:pt x="55" y="567"/>
                    </a:lnTo>
                    <a:lnTo>
                      <a:pt x="63" y="528"/>
                    </a:lnTo>
                    <a:lnTo>
                      <a:pt x="64" y="384"/>
                    </a:lnTo>
                    <a:lnTo>
                      <a:pt x="72" y="242"/>
                    </a:lnTo>
                    <a:lnTo>
                      <a:pt x="57" y="230"/>
                    </a:lnTo>
                    <a:lnTo>
                      <a:pt x="57" y="210"/>
                    </a:lnTo>
                    <a:lnTo>
                      <a:pt x="57" y="172"/>
                    </a:lnTo>
                    <a:lnTo>
                      <a:pt x="38" y="181"/>
                    </a:lnTo>
                    <a:lnTo>
                      <a:pt x="55" y="205"/>
                    </a:lnTo>
                    <a:lnTo>
                      <a:pt x="55" y="227"/>
                    </a:lnTo>
                    <a:lnTo>
                      <a:pt x="37" y="213"/>
                    </a:lnTo>
                    <a:lnTo>
                      <a:pt x="28" y="199"/>
                    </a:lnTo>
                    <a:lnTo>
                      <a:pt x="19" y="203"/>
                    </a:lnTo>
                    <a:lnTo>
                      <a:pt x="0" y="179"/>
                    </a:lnTo>
                    <a:lnTo>
                      <a:pt x="0" y="172"/>
                    </a:lnTo>
                    <a:lnTo>
                      <a:pt x="10" y="167"/>
                    </a:lnTo>
                    <a:lnTo>
                      <a:pt x="32" y="142"/>
                    </a:lnTo>
                    <a:lnTo>
                      <a:pt x="55" y="119"/>
                    </a:lnTo>
                    <a:lnTo>
                      <a:pt x="84" y="92"/>
                    </a:lnTo>
                    <a:lnTo>
                      <a:pt x="107" y="83"/>
                    </a:lnTo>
                    <a:lnTo>
                      <a:pt x="107" y="64"/>
                    </a:lnTo>
                    <a:lnTo>
                      <a:pt x="98" y="54"/>
                    </a:lnTo>
                    <a:lnTo>
                      <a:pt x="98" y="30"/>
                    </a:lnTo>
                    <a:lnTo>
                      <a:pt x="92" y="26"/>
                    </a:lnTo>
                    <a:lnTo>
                      <a:pt x="107" y="8"/>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87" name="Freeform 44"/>
              <p:cNvSpPr>
                <a:spLocks/>
              </p:cNvSpPr>
              <p:nvPr/>
            </p:nvSpPr>
            <p:spPr bwMode="auto">
              <a:xfrm>
                <a:off x="4059" y="2030"/>
                <a:ext cx="128" cy="576"/>
              </a:xfrm>
              <a:custGeom>
                <a:avLst/>
                <a:gdLst>
                  <a:gd name="T0" fmla="*/ 30 w 128"/>
                  <a:gd name="T1" fmla="*/ 11 h 576"/>
                  <a:gd name="T2" fmla="*/ 30 w 128"/>
                  <a:gd name="T3" fmla="*/ 26 h 576"/>
                  <a:gd name="T4" fmla="*/ 32 w 128"/>
                  <a:gd name="T5" fmla="*/ 30 h 576"/>
                  <a:gd name="T6" fmla="*/ 26 w 128"/>
                  <a:gd name="T7" fmla="*/ 41 h 576"/>
                  <a:gd name="T8" fmla="*/ 30 w 128"/>
                  <a:gd name="T9" fmla="*/ 44 h 576"/>
                  <a:gd name="T10" fmla="*/ 29 w 128"/>
                  <a:gd name="T11" fmla="*/ 48 h 576"/>
                  <a:gd name="T12" fmla="*/ 32 w 128"/>
                  <a:gd name="T13" fmla="*/ 64 h 576"/>
                  <a:gd name="T14" fmla="*/ 32 w 128"/>
                  <a:gd name="T15" fmla="*/ 67 h 576"/>
                  <a:gd name="T16" fmla="*/ 10 w 128"/>
                  <a:gd name="T17" fmla="*/ 82 h 576"/>
                  <a:gd name="T18" fmla="*/ 0 w 128"/>
                  <a:gd name="T19" fmla="*/ 201 h 576"/>
                  <a:gd name="T20" fmla="*/ 13 w 128"/>
                  <a:gd name="T21" fmla="*/ 222 h 576"/>
                  <a:gd name="T22" fmla="*/ 8 w 128"/>
                  <a:gd name="T23" fmla="*/ 287 h 576"/>
                  <a:gd name="T24" fmla="*/ 17 w 128"/>
                  <a:gd name="T25" fmla="*/ 294 h 576"/>
                  <a:gd name="T26" fmla="*/ 21 w 128"/>
                  <a:gd name="T27" fmla="*/ 395 h 576"/>
                  <a:gd name="T28" fmla="*/ 27 w 128"/>
                  <a:gd name="T29" fmla="*/ 497 h 576"/>
                  <a:gd name="T30" fmla="*/ 25 w 128"/>
                  <a:gd name="T31" fmla="*/ 504 h 576"/>
                  <a:gd name="T32" fmla="*/ 3 w 128"/>
                  <a:gd name="T33" fmla="*/ 522 h 576"/>
                  <a:gd name="T34" fmla="*/ 5 w 128"/>
                  <a:gd name="T35" fmla="*/ 526 h 576"/>
                  <a:gd name="T36" fmla="*/ 13 w 128"/>
                  <a:gd name="T37" fmla="*/ 530 h 576"/>
                  <a:gd name="T38" fmla="*/ 27 w 128"/>
                  <a:gd name="T39" fmla="*/ 526 h 576"/>
                  <a:gd name="T40" fmla="*/ 40 w 128"/>
                  <a:gd name="T41" fmla="*/ 519 h 576"/>
                  <a:gd name="T42" fmla="*/ 50 w 128"/>
                  <a:gd name="T43" fmla="*/ 515 h 576"/>
                  <a:gd name="T44" fmla="*/ 50 w 128"/>
                  <a:gd name="T45" fmla="*/ 532 h 576"/>
                  <a:gd name="T46" fmla="*/ 55 w 128"/>
                  <a:gd name="T47" fmla="*/ 533 h 576"/>
                  <a:gd name="T48" fmla="*/ 47 w 128"/>
                  <a:gd name="T49" fmla="*/ 548 h 576"/>
                  <a:gd name="T50" fmla="*/ 51 w 128"/>
                  <a:gd name="T51" fmla="*/ 571 h 576"/>
                  <a:gd name="T52" fmla="*/ 58 w 128"/>
                  <a:gd name="T53" fmla="*/ 575 h 576"/>
                  <a:gd name="T54" fmla="*/ 71 w 128"/>
                  <a:gd name="T55" fmla="*/ 555 h 576"/>
                  <a:gd name="T56" fmla="*/ 71 w 128"/>
                  <a:gd name="T57" fmla="*/ 540 h 576"/>
                  <a:gd name="T58" fmla="*/ 76 w 128"/>
                  <a:gd name="T59" fmla="*/ 539 h 576"/>
                  <a:gd name="T60" fmla="*/ 82 w 128"/>
                  <a:gd name="T61" fmla="*/ 407 h 576"/>
                  <a:gd name="T62" fmla="*/ 76 w 128"/>
                  <a:gd name="T63" fmla="*/ 395 h 576"/>
                  <a:gd name="T64" fmla="*/ 91 w 128"/>
                  <a:gd name="T65" fmla="*/ 307 h 576"/>
                  <a:gd name="T66" fmla="*/ 100 w 128"/>
                  <a:gd name="T67" fmla="*/ 303 h 576"/>
                  <a:gd name="T68" fmla="*/ 103 w 128"/>
                  <a:gd name="T69" fmla="*/ 211 h 576"/>
                  <a:gd name="T70" fmla="*/ 127 w 128"/>
                  <a:gd name="T71" fmla="*/ 201 h 576"/>
                  <a:gd name="T72" fmla="*/ 117 w 128"/>
                  <a:gd name="T73" fmla="*/ 103 h 576"/>
                  <a:gd name="T74" fmla="*/ 81 w 128"/>
                  <a:gd name="T75" fmla="*/ 76 h 576"/>
                  <a:gd name="T76" fmla="*/ 71 w 128"/>
                  <a:gd name="T77" fmla="*/ 66 h 576"/>
                  <a:gd name="T78" fmla="*/ 71 w 128"/>
                  <a:gd name="T79" fmla="*/ 57 h 576"/>
                  <a:gd name="T80" fmla="*/ 75 w 128"/>
                  <a:gd name="T81" fmla="*/ 50 h 576"/>
                  <a:gd name="T82" fmla="*/ 79 w 128"/>
                  <a:gd name="T83" fmla="*/ 45 h 576"/>
                  <a:gd name="T84" fmla="*/ 83 w 128"/>
                  <a:gd name="T85" fmla="*/ 38 h 576"/>
                  <a:gd name="T86" fmla="*/ 85 w 128"/>
                  <a:gd name="T87" fmla="*/ 32 h 576"/>
                  <a:gd name="T88" fmla="*/ 85 w 128"/>
                  <a:gd name="T89" fmla="*/ 25 h 576"/>
                  <a:gd name="T90" fmla="*/ 83 w 128"/>
                  <a:gd name="T91" fmla="*/ 17 h 576"/>
                  <a:gd name="T92" fmla="*/ 78 w 128"/>
                  <a:gd name="T93" fmla="*/ 10 h 576"/>
                  <a:gd name="T94" fmla="*/ 71 w 128"/>
                  <a:gd name="T95" fmla="*/ 3 h 576"/>
                  <a:gd name="T96" fmla="*/ 64 w 128"/>
                  <a:gd name="T97" fmla="*/ 0 h 576"/>
                  <a:gd name="T98" fmla="*/ 56 w 128"/>
                  <a:gd name="T99" fmla="*/ 0 h 576"/>
                  <a:gd name="T100" fmla="*/ 47 w 128"/>
                  <a:gd name="T101" fmla="*/ 1 h 576"/>
                  <a:gd name="T102" fmla="*/ 40 w 128"/>
                  <a:gd name="T103" fmla="*/ 3 h 576"/>
                  <a:gd name="T104" fmla="*/ 30 w 128"/>
                  <a:gd name="T105" fmla="*/ 11 h 5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576"/>
                  <a:gd name="T161" fmla="*/ 128 w 128"/>
                  <a:gd name="T162" fmla="*/ 576 h 5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576">
                    <a:moveTo>
                      <a:pt x="30" y="11"/>
                    </a:moveTo>
                    <a:lnTo>
                      <a:pt x="30" y="26"/>
                    </a:lnTo>
                    <a:lnTo>
                      <a:pt x="32" y="30"/>
                    </a:lnTo>
                    <a:lnTo>
                      <a:pt x="26" y="41"/>
                    </a:lnTo>
                    <a:lnTo>
                      <a:pt x="30" y="44"/>
                    </a:lnTo>
                    <a:lnTo>
                      <a:pt x="29" y="48"/>
                    </a:lnTo>
                    <a:lnTo>
                      <a:pt x="32" y="64"/>
                    </a:lnTo>
                    <a:lnTo>
                      <a:pt x="32" y="67"/>
                    </a:lnTo>
                    <a:lnTo>
                      <a:pt x="10" y="82"/>
                    </a:lnTo>
                    <a:lnTo>
                      <a:pt x="0" y="201"/>
                    </a:lnTo>
                    <a:lnTo>
                      <a:pt x="13" y="222"/>
                    </a:lnTo>
                    <a:lnTo>
                      <a:pt x="8" y="287"/>
                    </a:lnTo>
                    <a:lnTo>
                      <a:pt x="17" y="294"/>
                    </a:lnTo>
                    <a:lnTo>
                      <a:pt x="21" y="395"/>
                    </a:lnTo>
                    <a:lnTo>
                      <a:pt x="27" y="497"/>
                    </a:lnTo>
                    <a:lnTo>
                      <a:pt x="25" y="504"/>
                    </a:lnTo>
                    <a:lnTo>
                      <a:pt x="3" y="522"/>
                    </a:lnTo>
                    <a:lnTo>
                      <a:pt x="5" y="526"/>
                    </a:lnTo>
                    <a:lnTo>
                      <a:pt x="13" y="530"/>
                    </a:lnTo>
                    <a:lnTo>
                      <a:pt x="27" y="526"/>
                    </a:lnTo>
                    <a:lnTo>
                      <a:pt x="40" y="519"/>
                    </a:lnTo>
                    <a:lnTo>
                      <a:pt x="50" y="515"/>
                    </a:lnTo>
                    <a:lnTo>
                      <a:pt x="50" y="532"/>
                    </a:lnTo>
                    <a:lnTo>
                      <a:pt x="55" y="533"/>
                    </a:lnTo>
                    <a:lnTo>
                      <a:pt x="47" y="548"/>
                    </a:lnTo>
                    <a:lnTo>
                      <a:pt x="51" y="571"/>
                    </a:lnTo>
                    <a:lnTo>
                      <a:pt x="58" y="575"/>
                    </a:lnTo>
                    <a:lnTo>
                      <a:pt x="71" y="555"/>
                    </a:lnTo>
                    <a:lnTo>
                      <a:pt x="71" y="540"/>
                    </a:lnTo>
                    <a:lnTo>
                      <a:pt x="76" y="539"/>
                    </a:lnTo>
                    <a:lnTo>
                      <a:pt x="82" y="407"/>
                    </a:lnTo>
                    <a:lnTo>
                      <a:pt x="76" y="395"/>
                    </a:lnTo>
                    <a:lnTo>
                      <a:pt x="91" y="307"/>
                    </a:lnTo>
                    <a:lnTo>
                      <a:pt x="100" y="303"/>
                    </a:lnTo>
                    <a:lnTo>
                      <a:pt x="103" y="211"/>
                    </a:lnTo>
                    <a:lnTo>
                      <a:pt x="127" y="201"/>
                    </a:lnTo>
                    <a:lnTo>
                      <a:pt x="117" y="103"/>
                    </a:lnTo>
                    <a:lnTo>
                      <a:pt x="81" y="76"/>
                    </a:lnTo>
                    <a:lnTo>
                      <a:pt x="71" y="66"/>
                    </a:lnTo>
                    <a:lnTo>
                      <a:pt x="71" y="57"/>
                    </a:lnTo>
                    <a:lnTo>
                      <a:pt x="75" y="50"/>
                    </a:lnTo>
                    <a:lnTo>
                      <a:pt x="79" y="45"/>
                    </a:lnTo>
                    <a:lnTo>
                      <a:pt x="83" y="38"/>
                    </a:lnTo>
                    <a:lnTo>
                      <a:pt x="85" y="32"/>
                    </a:lnTo>
                    <a:lnTo>
                      <a:pt x="85" y="25"/>
                    </a:lnTo>
                    <a:lnTo>
                      <a:pt x="83" y="17"/>
                    </a:lnTo>
                    <a:lnTo>
                      <a:pt x="78" y="10"/>
                    </a:lnTo>
                    <a:lnTo>
                      <a:pt x="71" y="3"/>
                    </a:lnTo>
                    <a:lnTo>
                      <a:pt x="64" y="0"/>
                    </a:lnTo>
                    <a:lnTo>
                      <a:pt x="56" y="0"/>
                    </a:lnTo>
                    <a:lnTo>
                      <a:pt x="47" y="1"/>
                    </a:lnTo>
                    <a:lnTo>
                      <a:pt x="40" y="3"/>
                    </a:lnTo>
                    <a:lnTo>
                      <a:pt x="30" y="11"/>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32776" name="Freeform 45"/>
            <p:cNvSpPr>
              <a:spLocks/>
            </p:cNvSpPr>
            <p:nvPr/>
          </p:nvSpPr>
          <p:spPr bwMode="auto">
            <a:xfrm>
              <a:off x="3504" y="2654"/>
              <a:ext cx="106" cy="379"/>
            </a:xfrm>
            <a:custGeom>
              <a:avLst/>
              <a:gdLst>
                <a:gd name="T0" fmla="*/ 41 w 106"/>
                <a:gd name="T1" fmla="*/ 5 h 379"/>
                <a:gd name="T2" fmla="*/ 36 w 106"/>
                <a:gd name="T3" fmla="*/ 25 h 379"/>
                <a:gd name="T4" fmla="*/ 39 w 106"/>
                <a:gd name="T5" fmla="*/ 28 h 379"/>
                <a:gd name="T6" fmla="*/ 43 w 106"/>
                <a:gd name="T7" fmla="*/ 35 h 379"/>
                <a:gd name="T8" fmla="*/ 47 w 106"/>
                <a:gd name="T9" fmla="*/ 49 h 379"/>
                <a:gd name="T10" fmla="*/ 43 w 106"/>
                <a:gd name="T11" fmla="*/ 51 h 379"/>
                <a:gd name="T12" fmla="*/ 19 w 106"/>
                <a:gd name="T13" fmla="*/ 71 h 379"/>
                <a:gd name="T14" fmla="*/ 4 w 106"/>
                <a:gd name="T15" fmla="*/ 186 h 379"/>
                <a:gd name="T16" fmla="*/ 0 w 106"/>
                <a:gd name="T17" fmla="*/ 206 h 379"/>
                <a:gd name="T18" fmla="*/ 7 w 106"/>
                <a:gd name="T19" fmla="*/ 217 h 379"/>
                <a:gd name="T20" fmla="*/ 11 w 106"/>
                <a:gd name="T21" fmla="*/ 219 h 379"/>
                <a:gd name="T22" fmla="*/ 11 w 106"/>
                <a:gd name="T23" fmla="*/ 202 h 379"/>
                <a:gd name="T24" fmla="*/ 11 w 106"/>
                <a:gd name="T25" fmla="*/ 211 h 379"/>
                <a:gd name="T26" fmla="*/ 18 w 106"/>
                <a:gd name="T27" fmla="*/ 204 h 379"/>
                <a:gd name="T28" fmla="*/ 20 w 106"/>
                <a:gd name="T29" fmla="*/ 190 h 379"/>
                <a:gd name="T30" fmla="*/ 34 w 106"/>
                <a:gd name="T31" fmla="*/ 289 h 379"/>
                <a:gd name="T32" fmla="*/ 41 w 106"/>
                <a:gd name="T33" fmla="*/ 349 h 379"/>
                <a:gd name="T34" fmla="*/ 37 w 106"/>
                <a:gd name="T35" fmla="*/ 376 h 379"/>
                <a:gd name="T36" fmla="*/ 54 w 106"/>
                <a:gd name="T37" fmla="*/ 371 h 379"/>
                <a:gd name="T38" fmla="*/ 49 w 106"/>
                <a:gd name="T39" fmla="*/ 338 h 379"/>
                <a:gd name="T40" fmla="*/ 56 w 106"/>
                <a:gd name="T41" fmla="*/ 291 h 379"/>
                <a:gd name="T42" fmla="*/ 58 w 106"/>
                <a:gd name="T43" fmla="*/ 336 h 379"/>
                <a:gd name="T44" fmla="*/ 61 w 106"/>
                <a:gd name="T45" fmla="*/ 368 h 379"/>
                <a:gd name="T46" fmla="*/ 75 w 106"/>
                <a:gd name="T47" fmla="*/ 369 h 379"/>
                <a:gd name="T48" fmla="*/ 80 w 106"/>
                <a:gd name="T49" fmla="*/ 289 h 379"/>
                <a:gd name="T50" fmla="*/ 86 w 106"/>
                <a:gd name="T51" fmla="*/ 281 h 379"/>
                <a:gd name="T52" fmla="*/ 102 w 106"/>
                <a:gd name="T53" fmla="*/ 289 h 379"/>
                <a:gd name="T54" fmla="*/ 94 w 106"/>
                <a:gd name="T55" fmla="*/ 193 h 379"/>
                <a:gd name="T56" fmla="*/ 96 w 106"/>
                <a:gd name="T57" fmla="*/ 174 h 379"/>
                <a:gd name="T58" fmla="*/ 94 w 106"/>
                <a:gd name="T59" fmla="*/ 127 h 379"/>
                <a:gd name="T60" fmla="*/ 71 w 106"/>
                <a:gd name="T61" fmla="*/ 63 h 379"/>
                <a:gd name="T62" fmla="*/ 70 w 106"/>
                <a:gd name="T63" fmla="*/ 41 h 379"/>
                <a:gd name="T64" fmla="*/ 75 w 106"/>
                <a:gd name="T65" fmla="*/ 37 h 379"/>
                <a:gd name="T66" fmla="*/ 80 w 106"/>
                <a:gd name="T67" fmla="*/ 31 h 379"/>
                <a:gd name="T68" fmla="*/ 77 w 106"/>
                <a:gd name="T69" fmla="*/ 5 h 379"/>
                <a:gd name="T70" fmla="*/ 64 w 106"/>
                <a:gd name="T71" fmla="*/ 1 h 379"/>
                <a:gd name="T72" fmla="*/ 53 w 106"/>
                <a:gd name="T73" fmla="*/ 3 h 3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6"/>
                <a:gd name="T112" fmla="*/ 0 h 379"/>
                <a:gd name="T113" fmla="*/ 106 w 106"/>
                <a:gd name="T114" fmla="*/ 379 h 37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6" h="379">
                  <a:moveTo>
                    <a:pt x="53" y="3"/>
                  </a:moveTo>
                  <a:lnTo>
                    <a:pt x="41" y="5"/>
                  </a:lnTo>
                  <a:lnTo>
                    <a:pt x="36" y="19"/>
                  </a:lnTo>
                  <a:lnTo>
                    <a:pt x="36" y="25"/>
                  </a:lnTo>
                  <a:lnTo>
                    <a:pt x="41" y="25"/>
                  </a:lnTo>
                  <a:lnTo>
                    <a:pt x="39" y="28"/>
                  </a:lnTo>
                  <a:lnTo>
                    <a:pt x="41" y="29"/>
                  </a:lnTo>
                  <a:lnTo>
                    <a:pt x="43" y="35"/>
                  </a:lnTo>
                  <a:lnTo>
                    <a:pt x="44" y="37"/>
                  </a:lnTo>
                  <a:lnTo>
                    <a:pt x="47" y="49"/>
                  </a:lnTo>
                  <a:lnTo>
                    <a:pt x="47" y="51"/>
                  </a:lnTo>
                  <a:lnTo>
                    <a:pt x="43" y="51"/>
                  </a:lnTo>
                  <a:lnTo>
                    <a:pt x="34" y="66"/>
                  </a:lnTo>
                  <a:lnTo>
                    <a:pt x="19" y="71"/>
                  </a:lnTo>
                  <a:lnTo>
                    <a:pt x="11" y="82"/>
                  </a:lnTo>
                  <a:lnTo>
                    <a:pt x="4" y="186"/>
                  </a:lnTo>
                  <a:lnTo>
                    <a:pt x="7" y="187"/>
                  </a:lnTo>
                  <a:lnTo>
                    <a:pt x="0" y="206"/>
                  </a:lnTo>
                  <a:lnTo>
                    <a:pt x="4" y="217"/>
                  </a:lnTo>
                  <a:lnTo>
                    <a:pt x="7" y="217"/>
                  </a:lnTo>
                  <a:lnTo>
                    <a:pt x="8" y="219"/>
                  </a:lnTo>
                  <a:lnTo>
                    <a:pt x="11" y="219"/>
                  </a:lnTo>
                  <a:lnTo>
                    <a:pt x="10" y="208"/>
                  </a:lnTo>
                  <a:lnTo>
                    <a:pt x="11" y="202"/>
                  </a:lnTo>
                  <a:lnTo>
                    <a:pt x="13" y="207"/>
                  </a:lnTo>
                  <a:lnTo>
                    <a:pt x="11" y="211"/>
                  </a:lnTo>
                  <a:lnTo>
                    <a:pt x="13" y="213"/>
                  </a:lnTo>
                  <a:lnTo>
                    <a:pt x="18" y="204"/>
                  </a:lnTo>
                  <a:lnTo>
                    <a:pt x="15" y="189"/>
                  </a:lnTo>
                  <a:lnTo>
                    <a:pt x="20" y="190"/>
                  </a:lnTo>
                  <a:lnTo>
                    <a:pt x="18" y="283"/>
                  </a:lnTo>
                  <a:lnTo>
                    <a:pt x="34" y="289"/>
                  </a:lnTo>
                  <a:lnTo>
                    <a:pt x="43" y="343"/>
                  </a:lnTo>
                  <a:lnTo>
                    <a:pt x="41" y="349"/>
                  </a:lnTo>
                  <a:lnTo>
                    <a:pt x="37" y="371"/>
                  </a:lnTo>
                  <a:lnTo>
                    <a:pt x="37" y="376"/>
                  </a:lnTo>
                  <a:lnTo>
                    <a:pt x="49" y="378"/>
                  </a:lnTo>
                  <a:lnTo>
                    <a:pt x="54" y="371"/>
                  </a:lnTo>
                  <a:lnTo>
                    <a:pt x="51" y="352"/>
                  </a:lnTo>
                  <a:lnTo>
                    <a:pt x="49" y="338"/>
                  </a:lnTo>
                  <a:lnTo>
                    <a:pt x="55" y="291"/>
                  </a:lnTo>
                  <a:lnTo>
                    <a:pt x="56" y="291"/>
                  </a:lnTo>
                  <a:lnTo>
                    <a:pt x="61" y="308"/>
                  </a:lnTo>
                  <a:lnTo>
                    <a:pt x="58" y="336"/>
                  </a:lnTo>
                  <a:lnTo>
                    <a:pt x="54" y="339"/>
                  </a:lnTo>
                  <a:lnTo>
                    <a:pt x="61" y="368"/>
                  </a:lnTo>
                  <a:lnTo>
                    <a:pt x="72" y="371"/>
                  </a:lnTo>
                  <a:lnTo>
                    <a:pt x="75" y="369"/>
                  </a:lnTo>
                  <a:lnTo>
                    <a:pt x="66" y="339"/>
                  </a:lnTo>
                  <a:lnTo>
                    <a:pt x="80" y="289"/>
                  </a:lnTo>
                  <a:lnTo>
                    <a:pt x="86" y="284"/>
                  </a:lnTo>
                  <a:lnTo>
                    <a:pt x="86" y="281"/>
                  </a:lnTo>
                  <a:lnTo>
                    <a:pt x="98" y="282"/>
                  </a:lnTo>
                  <a:lnTo>
                    <a:pt x="102" y="289"/>
                  </a:lnTo>
                  <a:lnTo>
                    <a:pt x="105" y="284"/>
                  </a:lnTo>
                  <a:lnTo>
                    <a:pt x="94" y="193"/>
                  </a:lnTo>
                  <a:lnTo>
                    <a:pt x="96" y="193"/>
                  </a:lnTo>
                  <a:lnTo>
                    <a:pt x="96" y="174"/>
                  </a:lnTo>
                  <a:lnTo>
                    <a:pt x="97" y="172"/>
                  </a:lnTo>
                  <a:lnTo>
                    <a:pt x="94" y="127"/>
                  </a:lnTo>
                  <a:lnTo>
                    <a:pt x="90" y="73"/>
                  </a:lnTo>
                  <a:lnTo>
                    <a:pt x="71" y="63"/>
                  </a:lnTo>
                  <a:lnTo>
                    <a:pt x="64" y="51"/>
                  </a:lnTo>
                  <a:lnTo>
                    <a:pt x="70" y="41"/>
                  </a:lnTo>
                  <a:lnTo>
                    <a:pt x="72" y="42"/>
                  </a:lnTo>
                  <a:lnTo>
                    <a:pt x="75" y="37"/>
                  </a:lnTo>
                  <a:lnTo>
                    <a:pt x="75" y="31"/>
                  </a:lnTo>
                  <a:lnTo>
                    <a:pt x="80" y="31"/>
                  </a:lnTo>
                  <a:lnTo>
                    <a:pt x="82" y="16"/>
                  </a:lnTo>
                  <a:lnTo>
                    <a:pt x="77" y="5"/>
                  </a:lnTo>
                  <a:lnTo>
                    <a:pt x="72" y="1"/>
                  </a:lnTo>
                  <a:lnTo>
                    <a:pt x="64" y="1"/>
                  </a:lnTo>
                  <a:lnTo>
                    <a:pt x="59" y="0"/>
                  </a:lnTo>
                  <a:lnTo>
                    <a:pt x="53" y="3"/>
                  </a:lnTo>
                </a:path>
              </a:pathLst>
            </a:custGeom>
            <a:solidFill>
              <a:srgbClr val="C5AED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77" name="Freeform 46"/>
            <p:cNvSpPr>
              <a:spLocks/>
            </p:cNvSpPr>
            <p:nvPr/>
          </p:nvSpPr>
          <p:spPr bwMode="auto">
            <a:xfrm>
              <a:off x="3749" y="2705"/>
              <a:ext cx="268" cy="919"/>
            </a:xfrm>
            <a:custGeom>
              <a:avLst/>
              <a:gdLst>
                <a:gd name="T0" fmla="*/ 104 w 268"/>
                <a:gd name="T1" fmla="*/ 13 h 919"/>
                <a:gd name="T2" fmla="*/ 91 w 268"/>
                <a:gd name="T3" fmla="*/ 63 h 919"/>
                <a:gd name="T4" fmla="*/ 100 w 268"/>
                <a:gd name="T5" fmla="*/ 68 h 919"/>
                <a:gd name="T6" fmla="*/ 108 w 268"/>
                <a:gd name="T7" fmla="*/ 88 h 919"/>
                <a:gd name="T8" fmla="*/ 121 w 268"/>
                <a:gd name="T9" fmla="*/ 119 h 919"/>
                <a:gd name="T10" fmla="*/ 108 w 268"/>
                <a:gd name="T11" fmla="*/ 125 h 919"/>
                <a:gd name="T12" fmla="*/ 48 w 268"/>
                <a:gd name="T13" fmla="*/ 172 h 919"/>
                <a:gd name="T14" fmla="*/ 9 w 268"/>
                <a:gd name="T15" fmla="*/ 451 h 919"/>
                <a:gd name="T16" fmla="*/ 0 w 268"/>
                <a:gd name="T17" fmla="*/ 498 h 919"/>
                <a:gd name="T18" fmla="*/ 17 w 268"/>
                <a:gd name="T19" fmla="*/ 525 h 919"/>
                <a:gd name="T20" fmla="*/ 30 w 268"/>
                <a:gd name="T21" fmla="*/ 531 h 919"/>
                <a:gd name="T22" fmla="*/ 30 w 268"/>
                <a:gd name="T23" fmla="*/ 489 h 919"/>
                <a:gd name="T24" fmla="*/ 30 w 268"/>
                <a:gd name="T25" fmla="*/ 510 h 919"/>
                <a:gd name="T26" fmla="*/ 44 w 268"/>
                <a:gd name="T27" fmla="*/ 494 h 919"/>
                <a:gd name="T28" fmla="*/ 52 w 268"/>
                <a:gd name="T29" fmla="*/ 460 h 919"/>
                <a:gd name="T30" fmla="*/ 87 w 268"/>
                <a:gd name="T31" fmla="*/ 700 h 919"/>
                <a:gd name="T32" fmla="*/ 104 w 268"/>
                <a:gd name="T33" fmla="*/ 846 h 919"/>
                <a:gd name="T34" fmla="*/ 95 w 268"/>
                <a:gd name="T35" fmla="*/ 911 h 919"/>
                <a:gd name="T36" fmla="*/ 138 w 268"/>
                <a:gd name="T37" fmla="*/ 902 h 919"/>
                <a:gd name="T38" fmla="*/ 125 w 268"/>
                <a:gd name="T39" fmla="*/ 819 h 919"/>
                <a:gd name="T40" fmla="*/ 142 w 268"/>
                <a:gd name="T41" fmla="*/ 707 h 919"/>
                <a:gd name="T42" fmla="*/ 147 w 268"/>
                <a:gd name="T43" fmla="*/ 816 h 919"/>
                <a:gd name="T44" fmla="*/ 155 w 268"/>
                <a:gd name="T45" fmla="*/ 893 h 919"/>
                <a:gd name="T46" fmla="*/ 190 w 268"/>
                <a:gd name="T47" fmla="*/ 896 h 919"/>
                <a:gd name="T48" fmla="*/ 203 w 268"/>
                <a:gd name="T49" fmla="*/ 700 h 919"/>
                <a:gd name="T50" fmla="*/ 219 w 268"/>
                <a:gd name="T51" fmla="*/ 682 h 919"/>
                <a:gd name="T52" fmla="*/ 259 w 268"/>
                <a:gd name="T53" fmla="*/ 700 h 919"/>
                <a:gd name="T54" fmla="*/ 237 w 268"/>
                <a:gd name="T55" fmla="*/ 468 h 919"/>
                <a:gd name="T56" fmla="*/ 242 w 268"/>
                <a:gd name="T57" fmla="*/ 423 h 919"/>
                <a:gd name="T58" fmla="*/ 238 w 268"/>
                <a:gd name="T59" fmla="*/ 308 h 919"/>
                <a:gd name="T60" fmla="*/ 178 w 268"/>
                <a:gd name="T61" fmla="*/ 154 h 919"/>
                <a:gd name="T62" fmla="*/ 177 w 268"/>
                <a:gd name="T63" fmla="*/ 100 h 919"/>
                <a:gd name="T64" fmla="*/ 190 w 268"/>
                <a:gd name="T65" fmla="*/ 90 h 919"/>
                <a:gd name="T66" fmla="*/ 203 w 268"/>
                <a:gd name="T67" fmla="*/ 75 h 919"/>
                <a:gd name="T68" fmla="*/ 194 w 268"/>
                <a:gd name="T69" fmla="*/ 13 h 919"/>
                <a:gd name="T70" fmla="*/ 162 w 268"/>
                <a:gd name="T71" fmla="*/ 4 h 919"/>
                <a:gd name="T72" fmla="*/ 135 w 268"/>
                <a:gd name="T73" fmla="*/ 7 h 9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8"/>
                <a:gd name="T112" fmla="*/ 0 h 919"/>
                <a:gd name="T113" fmla="*/ 268 w 268"/>
                <a:gd name="T114" fmla="*/ 919 h 91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8" h="919">
                  <a:moveTo>
                    <a:pt x="135" y="7"/>
                  </a:moveTo>
                  <a:lnTo>
                    <a:pt x="104" y="13"/>
                  </a:lnTo>
                  <a:lnTo>
                    <a:pt x="91" y="48"/>
                  </a:lnTo>
                  <a:lnTo>
                    <a:pt x="91" y="63"/>
                  </a:lnTo>
                  <a:lnTo>
                    <a:pt x="104" y="63"/>
                  </a:lnTo>
                  <a:lnTo>
                    <a:pt x="100" y="68"/>
                  </a:lnTo>
                  <a:lnTo>
                    <a:pt x="104" y="72"/>
                  </a:lnTo>
                  <a:lnTo>
                    <a:pt x="108" y="88"/>
                  </a:lnTo>
                  <a:lnTo>
                    <a:pt x="112" y="90"/>
                  </a:lnTo>
                  <a:lnTo>
                    <a:pt x="121" y="119"/>
                  </a:lnTo>
                  <a:lnTo>
                    <a:pt x="121" y="125"/>
                  </a:lnTo>
                  <a:lnTo>
                    <a:pt x="108" y="125"/>
                  </a:lnTo>
                  <a:lnTo>
                    <a:pt x="86" y="160"/>
                  </a:lnTo>
                  <a:lnTo>
                    <a:pt x="48" y="172"/>
                  </a:lnTo>
                  <a:lnTo>
                    <a:pt x="30" y="199"/>
                  </a:lnTo>
                  <a:lnTo>
                    <a:pt x="9" y="451"/>
                  </a:lnTo>
                  <a:lnTo>
                    <a:pt x="18" y="453"/>
                  </a:lnTo>
                  <a:lnTo>
                    <a:pt x="0" y="498"/>
                  </a:lnTo>
                  <a:lnTo>
                    <a:pt x="9" y="525"/>
                  </a:lnTo>
                  <a:lnTo>
                    <a:pt x="17" y="525"/>
                  </a:lnTo>
                  <a:lnTo>
                    <a:pt x="22" y="531"/>
                  </a:lnTo>
                  <a:lnTo>
                    <a:pt x="30" y="531"/>
                  </a:lnTo>
                  <a:lnTo>
                    <a:pt x="26" y="505"/>
                  </a:lnTo>
                  <a:lnTo>
                    <a:pt x="30" y="489"/>
                  </a:lnTo>
                  <a:lnTo>
                    <a:pt x="34" y="501"/>
                  </a:lnTo>
                  <a:lnTo>
                    <a:pt x="30" y="510"/>
                  </a:lnTo>
                  <a:lnTo>
                    <a:pt x="35" y="516"/>
                  </a:lnTo>
                  <a:lnTo>
                    <a:pt x="44" y="494"/>
                  </a:lnTo>
                  <a:lnTo>
                    <a:pt x="38" y="458"/>
                  </a:lnTo>
                  <a:lnTo>
                    <a:pt x="52" y="460"/>
                  </a:lnTo>
                  <a:lnTo>
                    <a:pt x="44" y="688"/>
                  </a:lnTo>
                  <a:lnTo>
                    <a:pt x="87" y="700"/>
                  </a:lnTo>
                  <a:lnTo>
                    <a:pt x="108" y="832"/>
                  </a:lnTo>
                  <a:lnTo>
                    <a:pt x="104" y="846"/>
                  </a:lnTo>
                  <a:lnTo>
                    <a:pt x="95" y="901"/>
                  </a:lnTo>
                  <a:lnTo>
                    <a:pt x="95" y="911"/>
                  </a:lnTo>
                  <a:lnTo>
                    <a:pt x="125" y="918"/>
                  </a:lnTo>
                  <a:lnTo>
                    <a:pt x="138" y="902"/>
                  </a:lnTo>
                  <a:lnTo>
                    <a:pt x="131" y="853"/>
                  </a:lnTo>
                  <a:lnTo>
                    <a:pt x="125" y="819"/>
                  </a:lnTo>
                  <a:lnTo>
                    <a:pt x="138" y="706"/>
                  </a:lnTo>
                  <a:lnTo>
                    <a:pt x="142" y="707"/>
                  </a:lnTo>
                  <a:lnTo>
                    <a:pt x="155" y="747"/>
                  </a:lnTo>
                  <a:lnTo>
                    <a:pt x="147" y="816"/>
                  </a:lnTo>
                  <a:lnTo>
                    <a:pt x="138" y="822"/>
                  </a:lnTo>
                  <a:lnTo>
                    <a:pt x="155" y="893"/>
                  </a:lnTo>
                  <a:lnTo>
                    <a:pt x="185" y="902"/>
                  </a:lnTo>
                  <a:lnTo>
                    <a:pt x="190" y="896"/>
                  </a:lnTo>
                  <a:lnTo>
                    <a:pt x="168" y="823"/>
                  </a:lnTo>
                  <a:lnTo>
                    <a:pt x="203" y="700"/>
                  </a:lnTo>
                  <a:lnTo>
                    <a:pt x="219" y="691"/>
                  </a:lnTo>
                  <a:lnTo>
                    <a:pt x="219" y="682"/>
                  </a:lnTo>
                  <a:lnTo>
                    <a:pt x="250" y="684"/>
                  </a:lnTo>
                  <a:lnTo>
                    <a:pt x="259" y="700"/>
                  </a:lnTo>
                  <a:lnTo>
                    <a:pt x="267" y="691"/>
                  </a:lnTo>
                  <a:lnTo>
                    <a:pt x="237" y="468"/>
                  </a:lnTo>
                  <a:lnTo>
                    <a:pt x="242" y="469"/>
                  </a:lnTo>
                  <a:lnTo>
                    <a:pt x="242" y="423"/>
                  </a:lnTo>
                  <a:lnTo>
                    <a:pt x="246" y="416"/>
                  </a:lnTo>
                  <a:lnTo>
                    <a:pt x="238" y="308"/>
                  </a:lnTo>
                  <a:lnTo>
                    <a:pt x="228" y="179"/>
                  </a:lnTo>
                  <a:lnTo>
                    <a:pt x="178" y="154"/>
                  </a:lnTo>
                  <a:lnTo>
                    <a:pt x="163" y="125"/>
                  </a:lnTo>
                  <a:lnTo>
                    <a:pt x="177" y="100"/>
                  </a:lnTo>
                  <a:lnTo>
                    <a:pt x="185" y="103"/>
                  </a:lnTo>
                  <a:lnTo>
                    <a:pt x="190" y="90"/>
                  </a:lnTo>
                  <a:lnTo>
                    <a:pt x="190" y="77"/>
                  </a:lnTo>
                  <a:lnTo>
                    <a:pt x="203" y="75"/>
                  </a:lnTo>
                  <a:lnTo>
                    <a:pt x="207" y="39"/>
                  </a:lnTo>
                  <a:lnTo>
                    <a:pt x="194" y="13"/>
                  </a:lnTo>
                  <a:lnTo>
                    <a:pt x="181" y="4"/>
                  </a:lnTo>
                  <a:lnTo>
                    <a:pt x="162" y="4"/>
                  </a:lnTo>
                  <a:lnTo>
                    <a:pt x="148" y="0"/>
                  </a:lnTo>
                  <a:lnTo>
                    <a:pt x="135" y="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78" name="Freeform 47"/>
            <p:cNvSpPr>
              <a:spLocks/>
            </p:cNvSpPr>
            <p:nvPr/>
          </p:nvSpPr>
          <p:spPr bwMode="auto">
            <a:xfrm>
              <a:off x="4829" y="2256"/>
              <a:ext cx="210" cy="730"/>
            </a:xfrm>
            <a:custGeom>
              <a:avLst/>
              <a:gdLst>
                <a:gd name="T0" fmla="*/ 81 w 210"/>
                <a:gd name="T1" fmla="*/ 10 h 730"/>
                <a:gd name="T2" fmla="*/ 70 w 210"/>
                <a:gd name="T3" fmla="*/ 50 h 730"/>
                <a:gd name="T4" fmla="*/ 77 w 210"/>
                <a:gd name="T5" fmla="*/ 54 h 730"/>
                <a:gd name="T6" fmla="*/ 84 w 210"/>
                <a:gd name="T7" fmla="*/ 70 h 730"/>
                <a:gd name="T8" fmla="*/ 94 w 210"/>
                <a:gd name="T9" fmla="*/ 95 h 730"/>
                <a:gd name="T10" fmla="*/ 84 w 210"/>
                <a:gd name="T11" fmla="*/ 100 h 730"/>
                <a:gd name="T12" fmla="*/ 37 w 210"/>
                <a:gd name="T13" fmla="*/ 137 h 730"/>
                <a:gd name="T14" fmla="*/ 7 w 210"/>
                <a:gd name="T15" fmla="*/ 359 h 730"/>
                <a:gd name="T16" fmla="*/ 0 w 210"/>
                <a:gd name="T17" fmla="*/ 397 h 730"/>
                <a:gd name="T18" fmla="*/ 13 w 210"/>
                <a:gd name="T19" fmla="*/ 418 h 730"/>
                <a:gd name="T20" fmla="*/ 22 w 210"/>
                <a:gd name="T21" fmla="*/ 423 h 730"/>
                <a:gd name="T22" fmla="*/ 22 w 210"/>
                <a:gd name="T23" fmla="*/ 390 h 730"/>
                <a:gd name="T24" fmla="*/ 22 w 210"/>
                <a:gd name="T25" fmla="*/ 406 h 730"/>
                <a:gd name="T26" fmla="*/ 33 w 210"/>
                <a:gd name="T27" fmla="*/ 394 h 730"/>
                <a:gd name="T28" fmla="*/ 40 w 210"/>
                <a:gd name="T29" fmla="*/ 366 h 730"/>
                <a:gd name="T30" fmla="*/ 68 w 210"/>
                <a:gd name="T31" fmla="*/ 557 h 730"/>
                <a:gd name="T32" fmla="*/ 81 w 210"/>
                <a:gd name="T33" fmla="*/ 673 h 730"/>
                <a:gd name="T34" fmla="*/ 74 w 210"/>
                <a:gd name="T35" fmla="*/ 724 h 730"/>
                <a:gd name="T36" fmla="*/ 108 w 210"/>
                <a:gd name="T37" fmla="*/ 717 h 730"/>
                <a:gd name="T38" fmla="*/ 98 w 210"/>
                <a:gd name="T39" fmla="*/ 651 h 730"/>
                <a:gd name="T40" fmla="*/ 111 w 210"/>
                <a:gd name="T41" fmla="*/ 562 h 730"/>
                <a:gd name="T42" fmla="*/ 115 w 210"/>
                <a:gd name="T43" fmla="*/ 648 h 730"/>
                <a:gd name="T44" fmla="*/ 121 w 210"/>
                <a:gd name="T45" fmla="*/ 710 h 730"/>
                <a:gd name="T46" fmla="*/ 149 w 210"/>
                <a:gd name="T47" fmla="*/ 713 h 730"/>
                <a:gd name="T48" fmla="*/ 159 w 210"/>
                <a:gd name="T49" fmla="*/ 557 h 730"/>
                <a:gd name="T50" fmla="*/ 171 w 210"/>
                <a:gd name="T51" fmla="*/ 542 h 730"/>
                <a:gd name="T52" fmla="*/ 203 w 210"/>
                <a:gd name="T53" fmla="*/ 557 h 730"/>
                <a:gd name="T54" fmla="*/ 186 w 210"/>
                <a:gd name="T55" fmla="*/ 373 h 730"/>
                <a:gd name="T56" fmla="*/ 189 w 210"/>
                <a:gd name="T57" fmla="*/ 337 h 730"/>
                <a:gd name="T58" fmla="*/ 186 w 210"/>
                <a:gd name="T59" fmla="*/ 246 h 730"/>
                <a:gd name="T60" fmla="*/ 139 w 210"/>
                <a:gd name="T61" fmla="*/ 123 h 730"/>
                <a:gd name="T62" fmla="*/ 139 w 210"/>
                <a:gd name="T63" fmla="*/ 79 h 730"/>
                <a:gd name="T64" fmla="*/ 149 w 210"/>
                <a:gd name="T65" fmla="*/ 72 h 730"/>
                <a:gd name="T66" fmla="*/ 159 w 210"/>
                <a:gd name="T67" fmla="*/ 59 h 730"/>
                <a:gd name="T68" fmla="*/ 152 w 210"/>
                <a:gd name="T69" fmla="*/ 10 h 730"/>
                <a:gd name="T70" fmla="*/ 126 w 210"/>
                <a:gd name="T71" fmla="*/ 3 h 730"/>
                <a:gd name="T72" fmla="*/ 106 w 210"/>
                <a:gd name="T73" fmla="*/ 5 h 7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0"/>
                <a:gd name="T112" fmla="*/ 0 h 730"/>
                <a:gd name="T113" fmla="*/ 210 w 210"/>
                <a:gd name="T114" fmla="*/ 730 h 7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0" h="730">
                  <a:moveTo>
                    <a:pt x="106" y="5"/>
                  </a:moveTo>
                  <a:lnTo>
                    <a:pt x="81" y="10"/>
                  </a:lnTo>
                  <a:lnTo>
                    <a:pt x="70" y="38"/>
                  </a:lnTo>
                  <a:lnTo>
                    <a:pt x="70" y="50"/>
                  </a:lnTo>
                  <a:lnTo>
                    <a:pt x="81" y="50"/>
                  </a:lnTo>
                  <a:lnTo>
                    <a:pt x="77" y="54"/>
                  </a:lnTo>
                  <a:lnTo>
                    <a:pt x="81" y="57"/>
                  </a:lnTo>
                  <a:lnTo>
                    <a:pt x="84" y="70"/>
                  </a:lnTo>
                  <a:lnTo>
                    <a:pt x="88" y="71"/>
                  </a:lnTo>
                  <a:lnTo>
                    <a:pt x="94" y="95"/>
                  </a:lnTo>
                  <a:lnTo>
                    <a:pt x="94" y="100"/>
                  </a:lnTo>
                  <a:lnTo>
                    <a:pt x="84" y="100"/>
                  </a:lnTo>
                  <a:lnTo>
                    <a:pt x="67" y="127"/>
                  </a:lnTo>
                  <a:lnTo>
                    <a:pt x="37" y="137"/>
                  </a:lnTo>
                  <a:lnTo>
                    <a:pt x="22" y="159"/>
                  </a:lnTo>
                  <a:lnTo>
                    <a:pt x="7" y="359"/>
                  </a:lnTo>
                  <a:lnTo>
                    <a:pt x="13" y="361"/>
                  </a:lnTo>
                  <a:lnTo>
                    <a:pt x="0" y="397"/>
                  </a:lnTo>
                  <a:lnTo>
                    <a:pt x="7" y="418"/>
                  </a:lnTo>
                  <a:lnTo>
                    <a:pt x="13" y="418"/>
                  </a:lnTo>
                  <a:lnTo>
                    <a:pt x="16" y="423"/>
                  </a:lnTo>
                  <a:lnTo>
                    <a:pt x="22" y="423"/>
                  </a:lnTo>
                  <a:lnTo>
                    <a:pt x="19" y="402"/>
                  </a:lnTo>
                  <a:lnTo>
                    <a:pt x="22" y="390"/>
                  </a:lnTo>
                  <a:lnTo>
                    <a:pt x="26" y="399"/>
                  </a:lnTo>
                  <a:lnTo>
                    <a:pt x="22" y="406"/>
                  </a:lnTo>
                  <a:lnTo>
                    <a:pt x="26" y="410"/>
                  </a:lnTo>
                  <a:lnTo>
                    <a:pt x="33" y="394"/>
                  </a:lnTo>
                  <a:lnTo>
                    <a:pt x="29" y="365"/>
                  </a:lnTo>
                  <a:lnTo>
                    <a:pt x="40" y="366"/>
                  </a:lnTo>
                  <a:lnTo>
                    <a:pt x="33" y="547"/>
                  </a:lnTo>
                  <a:lnTo>
                    <a:pt x="68" y="557"/>
                  </a:lnTo>
                  <a:lnTo>
                    <a:pt x="84" y="662"/>
                  </a:lnTo>
                  <a:lnTo>
                    <a:pt x="81" y="673"/>
                  </a:lnTo>
                  <a:lnTo>
                    <a:pt x="74" y="716"/>
                  </a:lnTo>
                  <a:lnTo>
                    <a:pt x="74" y="724"/>
                  </a:lnTo>
                  <a:lnTo>
                    <a:pt x="98" y="729"/>
                  </a:lnTo>
                  <a:lnTo>
                    <a:pt x="108" y="717"/>
                  </a:lnTo>
                  <a:lnTo>
                    <a:pt x="102" y="678"/>
                  </a:lnTo>
                  <a:lnTo>
                    <a:pt x="98" y="651"/>
                  </a:lnTo>
                  <a:lnTo>
                    <a:pt x="108" y="562"/>
                  </a:lnTo>
                  <a:lnTo>
                    <a:pt x="111" y="562"/>
                  </a:lnTo>
                  <a:lnTo>
                    <a:pt x="121" y="594"/>
                  </a:lnTo>
                  <a:lnTo>
                    <a:pt x="115" y="648"/>
                  </a:lnTo>
                  <a:lnTo>
                    <a:pt x="108" y="654"/>
                  </a:lnTo>
                  <a:lnTo>
                    <a:pt x="121" y="710"/>
                  </a:lnTo>
                  <a:lnTo>
                    <a:pt x="145" y="717"/>
                  </a:lnTo>
                  <a:lnTo>
                    <a:pt x="149" y="713"/>
                  </a:lnTo>
                  <a:lnTo>
                    <a:pt x="132" y="654"/>
                  </a:lnTo>
                  <a:lnTo>
                    <a:pt x="159" y="557"/>
                  </a:lnTo>
                  <a:lnTo>
                    <a:pt x="171" y="549"/>
                  </a:lnTo>
                  <a:lnTo>
                    <a:pt x="171" y="542"/>
                  </a:lnTo>
                  <a:lnTo>
                    <a:pt x="196" y="543"/>
                  </a:lnTo>
                  <a:lnTo>
                    <a:pt x="203" y="557"/>
                  </a:lnTo>
                  <a:lnTo>
                    <a:pt x="209" y="549"/>
                  </a:lnTo>
                  <a:lnTo>
                    <a:pt x="186" y="373"/>
                  </a:lnTo>
                  <a:lnTo>
                    <a:pt x="189" y="373"/>
                  </a:lnTo>
                  <a:lnTo>
                    <a:pt x="189" y="337"/>
                  </a:lnTo>
                  <a:lnTo>
                    <a:pt x="193" y="332"/>
                  </a:lnTo>
                  <a:lnTo>
                    <a:pt x="186" y="246"/>
                  </a:lnTo>
                  <a:lnTo>
                    <a:pt x="178" y="142"/>
                  </a:lnTo>
                  <a:lnTo>
                    <a:pt x="139" y="123"/>
                  </a:lnTo>
                  <a:lnTo>
                    <a:pt x="127" y="100"/>
                  </a:lnTo>
                  <a:lnTo>
                    <a:pt x="139" y="79"/>
                  </a:lnTo>
                  <a:lnTo>
                    <a:pt x="145" y="82"/>
                  </a:lnTo>
                  <a:lnTo>
                    <a:pt x="149" y="72"/>
                  </a:lnTo>
                  <a:lnTo>
                    <a:pt x="149" y="61"/>
                  </a:lnTo>
                  <a:lnTo>
                    <a:pt x="159" y="59"/>
                  </a:lnTo>
                  <a:lnTo>
                    <a:pt x="162" y="31"/>
                  </a:lnTo>
                  <a:lnTo>
                    <a:pt x="152" y="10"/>
                  </a:lnTo>
                  <a:lnTo>
                    <a:pt x="142" y="3"/>
                  </a:lnTo>
                  <a:lnTo>
                    <a:pt x="126" y="3"/>
                  </a:lnTo>
                  <a:lnTo>
                    <a:pt x="116" y="0"/>
                  </a:lnTo>
                  <a:lnTo>
                    <a:pt x="106" y="5"/>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79" name="Freeform 48"/>
            <p:cNvSpPr>
              <a:spLocks/>
            </p:cNvSpPr>
            <p:nvPr/>
          </p:nvSpPr>
          <p:spPr bwMode="auto">
            <a:xfrm>
              <a:off x="4128" y="2414"/>
              <a:ext cx="211" cy="724"/>
            </a:xfrm>
            <a:custGeom>
              <a:avLst/>
              <a:gdLst>
                <a:gd name="T0" fmla="*/ 133 w 211"/>
                <a:gd name="T1" fmla="*/ 0 h 724"/>
                <a:gd name="T2" fmla="*/ 87 w 211"/>
                <a:gd name="T3" fmla="*/ 23 h 724"/>
                <a:gd name="T4" fmla="*/ 86 w 211"/>
                <a:gd name="T5" fmla="*/ 71 h 724"/>
                <a:gd name="T6" fmla="*/ 63 w 211"/>
                <a:gd name="T7" fmla="*/ 94 h 724"/>
                <a:gd name="T8" fmla="*/ 15 w 211"/>
                <a:gd name="T9" fmla="*/ 121 h 724"/>
                <a:gd name="T10" fmla="*/ 7 w 211"/>
                <a:gd name="T11" fmla="*/ 260 h 724"/>
                <a:gd name="T12" fmla="*/ 39 w 211"/>
                <a:gd name="T13" fmla="*/ 380 h 724"/>
                <a:gd name="T14" fmla="*/ 73 w 211"/>
                <a:gd name="T15" fmla="*/ 471 h 724"/>
                <a:gd name="T16" fmla="*/ 66 w 211"/>
                <a:gd name="T17" fmla="*/ 687 h 724"/>
                <a:gd name="T18" fmla="*/ 72 w 211"/>
                <a:gd name="T19" fmla="*/ 696 h 724"/>
                <a:gd name="T20" fmla="*/ 105 w 211"/>
                <a:gd name="T21" fmla="*/ 719 h 724"/>
                <a:gd name="T22" fmla="*/ 123 w 211"/>
                <a:gd name="T23" fmla="*/ 723 h 724"/>
                <a:gd name="T24" fmla="*/ 135 w 211"/>
                <a:gd name="T25" fmla="*/ 717 h 724"/>
                <a:gd name="T26" fmla="*/ 128 w 211"/>
                <a:gd name="T27" fmla="*/ 705 h 724"/>
                <a:gd name="T28" fmla="*/ 112 w 211"/>
                <a:gd name="T29" fmla="*/ 687 h 724"/>
                <a:gd name="T30" fmla="*/ 119 w 211"/>
                <a:gd name="T31" fmla="*/ 680 h 724"/>
                <a:gd name="T32" fmla="*/ 161 w 211"/>
                <a:gd name="T33" fmla="*/ 694 h 724"/>
                <a:gd name="T34" fmla="*/ 164 w 211"/>
                <a:gd name="T35" fmla="*/ 685 h 724"/>
                <a:gd name="T36" fmla="*/ 161 w 211"/>
                <a:gd name="T37" fmla="*/ 676 h 724"/>
                <a:gd name="T38" fmla="*/ 148 w 211"/>
                <a:gd name="T39" fmla="*/ 663 h 724"/>
                <a:gd name="T40" fmla="*/ 162 w 211"/>
                <a:gd name="T41" fmla="*/ 592 h 724"/>
                <a:gd name="T42" fmla="*/ 176 w 211"/>
                <a:gd name="T43" fmla="*/ 396 h 724"/>
                <a:gd name="T44" fmla="*/ 183 w 211"/>
                <a:gd name="T45" fmla="*/ 357 h 724"/>
                <a:gd name="T46" fmla="*/ 171 w 211"/>
                <a:gd name="T47" fmla="*/ 279 h 724"/>
                <a:gd name="T48" fmla="*/ 181 w 211"/>
                <a:gd name="T49" fmla="*/ 278 h 724"/>
                <a:gd name="T50" fmla="*/ 189 w 211"/>
                <a:gd name="T51" fmla="*/ 275 h 724"/>
                <a:gd name="T52" fmla="*/ 197 w 211"/>
                <a:gd name="T53" fmla="*/ 270 h 724"/>
                <a:gd name="T54" fmla="*/ 203 w 211"/>
                <a:gd name="T55" fmla="*/ 264 h 724"/>
                <a:gd name="T56" fmla="*/ 210 w 211"/>
                <a:gd name="T57" fmla="*/ 254 h 724"/>
                <a:gd name="T58" fmla="*/ 204 w 211"/>
                <a:gd name="T59" fmla="*/ 215 h 724"/>
                <a:gd name="T60" fmla="*/ 154 w 211"/>
                <a:gd name="T61" fmla="*/ 124 h 724"/>
                <a:gd name="T62" fmla="*/ 135 w 211"/>
                <a:gd name="T63" fmla="*/ 97 h 724"/>
                <a:gd name="T64" fmla="*/ 157 w 211"/>
                <a:gd name="T65" fmla="*/ 80 h 724"/>
                <a:gd name="T66" fmla="*/ 159 w 211"/>
                <a:gd name="T67" fmla="*/ 76 h 724"/>
                <a:gd name="T68" fmla="*/ 166 w 211"/>
                <a:gd name="T69" fmla="*/ 68 h 724"/>
                <a:gd name="T70" fmla="*/ 165 w 211"/>
                <a:gd name="T71" fmla="*/ 48 h 724"/>
                <a:gd name="T72" fmla="*/ 168 w 211"/>
                <a:gd name="T73" fmla="*/ 25 h 7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11"/>
                <a:gd name="T112" fmla="*/ 0 h 724"/>
                <a:gd name="T113" fmla="*/ 211 w 211"/>
                <a:gd name="T114" fmla="*/ 724 h 7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11" h="724">
                  <a:moveTo>
                    <a:pt x="158" y="9"/>
                  </a:moveTo>
                  <a:lnTo>
                    <a:pt x="133" y="0"/>
                  </a:lnTo>
                  <a:lnTo>
                    <a:pt x="105" y="4"/>
                  </a:lnTo>
                  <a:lnTo>
                    <a:pt x="87" y="23"/>
                  </a:lnTo>
                  <a:lnTo>
                    <a:pt x="80" y="45"/>
                  </a:lnTo>
                  <a:lnTo>
                    <a:pt x="86" y="71"/>
                  </a:lnTo>
                  <a:lnTo>
                    <a:pt x="76" y="87"/>
                  </a:lnTo>
                  <a:lnTo>
                    <a:pt x="63" y="94"/>
                  </a:lnTo>
                  <a:lnTo>
                    <a:pt x="26" y="110"/>
                  </a:lnTo>
                  <a:lnTo>
                    <a:pt x="15" y="121"/>
                  </a:lnTo>
                  <a:lnTo>
                    <a:pt x="0" y="236"/>
                  </a:lnTo>
                  <a:lnTo>
                    <a:pt x="7" y="260"/>
                  </a:lnTo>
                  <a:lnTo>
                    <a:pt x="45" y="270"/>
                  </a:lnTo>
                  <a:lnTo>
                    <a:pt x="39" y="380"/>
                  </a:lnTo>
                  <a:lnTo>
                    <a:pt x="66" y="390"/>
                  </a:lnTo>
                  <a:lnTo>
                    <a:pt x="73" y="471"/>
                  </a:lnTo>
                  <a:lnTo>
                    <a:pt x="67" y="610"/>
                  </a:lnTo>
                  <a:lnTo>
                    <a:pt x="66" y="687"/>
                  </a:lnTo>
                  <a:lnTo>
                    <a:pt x="72" y="689"/>
                  </a:lnTo>
                  <a:lnTo>
                    <a:pt x="72" y="696"/>
                  </a:lnTo>
                  <a:lnTo>
                    <a:pt x="93" y="710"/>
                  </a:lnTo>
                  <a:lnTo>
                    <a:pt x="105" y="719"/>
                  </a:lnTo>
                  <a:lnTo>
                    <a:pt x="113" y="723"/>
                  </a:lnTo>
                  <a:lnTo>
                    <a:pt x="123" y="723"/>
                  </a:lnTo>
                  <a:lnTo>
                    <a:pt x="133" y="720"/>
                  </a:lnTo>
                  <a:lnTo>
                    <a:pt x="135" y="717"/>
                  </a:lnTo>
                  <a:lnTo>
                    <a:pt x="133" y="711"/>
                  </a:lnTo>
                  <a:lnTo>
                    <a:pt x="128" y="705"/>
                  </a:lnTo>
                  <a:lnTo>
                    <a:pt x="121" y="695"/>
                  </a:lnTo>
                  <a:lnTo>
                    <a:pt x="112" y="687"/>
                  </a:lnTo>
                  <a:lnTo>
                    <a:pt x="119" y="689"/>
                  </a:lnTo>
                  <a:lnTo>
                    <a:pt x="119" y="680"/>
                  </a:lnTo>
                  <a:lnTo>
                    <a:pt x="148" y="694"/>
                  </a:lnTo>
                  <a:lnTo>
                    <a:pt x="161" y="694"/>
                  </a:lnTo>
                  <a:lnTo>
                    <a:pt x="164" y="689"/>
                  </a:lnTo>
                  <a:lnTo>
                    <a:pt x="164" y="685"/>
                  </a:lnTo>
                  <a:lnTo>
                    <a:pt x="163" y="680"/>
                  </a:lnTo>
                  <a:lnTo>
                    <a:pt x="161" y="676"/>
                  </a:lnTo>
                  <a:lnTo>
                    <a:pt x="153" y="669"/>
                  </a:lnTo>
                  <a:lnTo>
                    <a:pt x="148" y="663"/>
                  </a:lnTo>
                  <a:lnTo>
                    <a:pt x="155" y="661"/>
                  </a:lnTo>
                  <a:lnTo>
                    <a:pt x="162" y="592"/>
                  </a:lnTo>
                  <a:lnTo>
                    <a:pt x="165" y="484"/>
                  </a:lnTo>
                  <a:lnTo>
                    <a:pt x="176" y="396"/>
                  </a:lnTo>
                  <a:lnTo>
                    <a:pt x="180" y="371"/>
                  </a:lnTo>
                  <a:lnTo>
                    <a:pt x="183" y="357"/>
                  </a:lnTo>
                  <a:lnTo>
                    <a:pt x="174" y="303"/>
                  </a:lnTo>
                  <a:lnTo>
                    <a:pt x="171" y="279"/>
                  </a:lnTo>
                  <a:lnTo>
                    <a:pt x="177" y="282"/>
                  </a:lnTo>
                  <a:lnTo>
                    <a:pt x="181" y="278"/>
                  </a:lnTo>
                  <a:lnTo>
                    <a:pt x="183" y="278"/>
                  </a:lnTo>
                  <a:lnTo>
                    <a:pt x="189" y="275"/>
                  </a:lnTo>
                  <a:lnTo>
                    <a:pt x="195" y="276"/>
                  </a:lnTo>
                  <a:lnTo>
                    <a:pt x="197" y="270"/>
                  </a:lnTo>
                  <a:lnTo>
                    <a:pt x="201" y="269"/>
                  </a:lnTo>
                  <a:lnTo>
                    <a:pt x="203" y="264"/>
                  </a:lnTo>
                  <a:lnTo>
                    <a:pt x="207" y="260"/>
                  </a:lnTo>
                  <a:lnTo>
                    <a:pt x="210" y="254"/>
                  </a:lnTo>
                  <a:lnTo>
                    <a:pt x="199" y="230"/>
                  </a:lnTo>
                  <a:lnTo>
                    <a:pt x="204" y="215"/>
                  </a:lnTo>
                  <a:lnTo>
                    <a:pt x="184" y="230"/>
                  </a:lnTo>
                  <a:lnTo>
                    <a:pt x="154" y="124"/>
                  </a:lnTo>
                  <a:lnTo>
                    <a:pt x="130" y="102"/>
                  </a:lnTo>
                  <a:lnTo>
                    <a:pt x="135" y="97"/>
                  </a:lnTo>
                  <a:lnTo>
                    <a:pt x="155" y="94"/>
                  </a:lnTo>
                  <a:lnTo>
                    <a:pt x="157" y="80"/>
                  </a:lnTo>
                  <a:lnTo>
                    <a:pt x="151" y="77"/>
                  </a:lnTo>
                  <a:lnTo>
                    <a:pt x="159" y="76"/>
                  </a:lnTo>
                  <a:lnTo>
                    <a:pt x="158" y="71"/>
                  </a:lnTo>
                  <a:lnTo>
                    <a:pt x="166" y="68"/>
                  </a:lnTo>
                  <a:lnTo>
                    <a:pt x="160" y="50"/>
                  </a:lnTo>
                  <a:lnTo>
                    <a:pt x="165" y="48"/>
                  </a:lnTo>
                  <a:lnTo>
                    <a:pt x="162" y="25"/>
                  </a:lnTo>
                  <a:lnTo>
                    <a:pt x="168" y="25"/>
                  </a:lnTo>
                  <a:lnTo>
                    <a:pt x="158" y="9"/>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80" name="Freeform 49"/>
            <p:cNvSpPr>
              <a:spLocks/>
            </p:cNvSpPr>
            <p:nvPr/>
          </p:nvSpPr>
          <p:spPr bwMode="auto">
            <a:xfrm>
              <a:off x="3600" y="2270"/>
              <a:ext cx="185" cy="628"/>
            </a:xfrm>
            <a:custGeom>
              <a:avLst/>
              <a:gdLst>
                <a:gd name="T0" fmla="*/ 112 w 185"/>
                <a:gd name="T1" fmla="*/ 8 h 628"/>
                <a:gd name="T2" fmla="*/ 149 w 185"/>
                <a:gd name="T3" fmla="*/ 0 h 628"/>
                <a:gd name="T4" fmla="*/ 162 w 185"/>
                <a:gd name="T5" fmla="*/ 15 h 628"/>
                <a:gd name="T6" fmla="*/ 169 w 185"/>
                <a:gd name="T7" fmla="*/ 10 h 628"/>
                <a:gd name="T8" fmla="*/ 178 w 185"/>
                <a:gd name="T9" fmla="*/ 38 h 628"/>
                <a:gd name="T10" fmla="*/ 158 w 185"/>
                <a:gd name="T11" fmla="*/ 55 h 628"/>
                <a:gd name="T12" fmla="*/ 157 w 185"/>
                <a:gd name="T13" fmla="*/ 69 h 628"/>
                <a:gd name="T14" fmla="*/ 152 w 185"/>
                <a:gd name="T15" fmla="*/ 71 h 628"/>
                <a:gd name="T16" fmla="*/ 149 w 185"/>
                <a:gd name="T17" fmla="*/ 85 h 628"/>
                <a:gd name="T18" fmla="*/ 134 w 185"/>
                <a:gd name="T19" fmla="*/ 88 h 628"/>
                <a:gd name="T20" fmla="*/ 134 w 185"/>
                <a:gd name="T21" fmla="*/ 94 h 628"/>
                <a:gd name="T22" fmla="*/ 158 w 185"/>
                <a:gd name="T23" fmla="*/ 112 h 628"/>
                <a:gd name="T24" fmla="*/ 178 w 185"/>
                <a:gd name="T25" fmla="*/ 202 h 628"/>
                <a:gd name="T26" fmla="*/ 162 w 185"/>
                <a:gd name="T27" fmla="*/ 226 h 628"/>
                <a:gd name="T28" fmla="*/ 162 w 185"/>
                <a:gd name="T29" fmla="*/ 390 h 628"/>
                <a:gd name="T30" fmla="*/ 143 w 185"/>
                <a:gd name="T31" fmla="*/ 397 h 628"/>
                <a:gd name="T32" fmla="*/ 140 w 185"/>
                <a:gd name="T33" fmla="*/ 423 h 628"/>
                <a:gd name="T34" fmla="*/ 132 w 185"/>
                <a:gd name="T35" fmla="*/ 493 h 628"/>
                <a:gd name="T36" fmla="*/ 132 w 185"/>
                <a:gd name="T37" fmla="*/ 530 h 628"/>
                <a:gd name="T38" fmla="*/ 162 w 185"/>
                <a:gd name="T39" fmla="*/ 553 h 628"/>
                <a:gd name="T40" fmla="*/ 184 w 185"/>
                <a:gd name="T41" fmla="*/ 565 h 628"/>
                <a:gd name="T42" fmla="*/ 184 w 185"/>
                <a:gd name="T43" fmla="*/ 572 h 628"/>
                <a:gd name="T44" fmla="*/ 138 w 185"/>
                <a:gd name="T45" fmla="*/ 561 h 628"/>
                <a:gd name="T46" fmla="*/ 132 w 185"/>
                <a:gd name="T47" fmla="*/ 554 h 628"/>
                <a:gd name="T48" fmla="*/ 127 w 185"/>
                <a:gd name="T49" fmla="*/ 561 h 628"/>
                <a:gd name="T50" fmla="*/ 123 w 185"/>
                <a:gd name="T51" fmla="*/ 561 h 628"/>
                <a:gd name="T52" fmla="*/ 117 w 185"/>
                <a:gd name="T53" fmla="*/ 535 h 628"/>
                <a:gd name="T54" fmla="*/ 112 w 185"/>
                <a:gd name="T55" fmla="*/ 416 h 628"/>
                <a:gd name="T56" fmla="*/ 103 w 185"/>
                <a:gd name="T57" fmla="*/ 416 h 628"/>
                <a:gd name="T58" fmla="*/ 77 w 185"/>
                <a:gd name="T59" fmla="*/ 521 h 628"/>
                <a:gd name="T60" fmla="*/ 77 w 185"/>
                <a:gd name="T61" fmla="*/ 587 h 628"/>
                <a:gd name="T62" fmla="*/ 66 w 185"/>
                <a:gd name="T63" fmla="*/ 619 h 628"/>
                <a:gd name="T64" fmla="*/ 57 w 185"/>
                <a:gd name="T65" fmla="*/ 627 h 628"/>
                <a:gd name="T66" fmla="*/ 51 w 185"/>
                <a:gd name="T67" fmla="*/ 609 h 628"/>
                <a:gd name="T68" fmla="*/ 58 w 185"/>
                <a:gd name="T69" fmla="*/ 590 h 628"/>
                <a:gd name="T70" fmla="*/ 66 w 185"/>
                <a:gd name="T71" fmla="*/ 550 h 628"/>
                <a:gd name="T72" fmla="*/ 68 w 185"/>
                <a:gd name="T73" fmla="*/ 399 h 628"/>
                <a:gd name="T74" fmla="*/ 77 w 185"/>
                <a:gd name="T75" fmla="*/ 252 h 628"/>
                <a:gd name="T76" fmla="*/ 61 w 185"/>
                <a:gd name="T77" fmla="*/ 240 h 628"/>
                <a:gd name="T78" fmla="*/ 61 w 185"/>
                <a:gd name="T79" fmla="*/ 218 h 628"/>
                <a:gd name="T80" fmla="*/ 61 w 185"/>
                <a:gd name="T81" fmla="*/ 179 h 628"/>
                <a:gd name="T82" fmla="*/ 40 w 185"/>
                <a:gd name="T83" fmla="*/ 189 h 628"/>
                <a:gd name="T84" fmla="*/ 58 w 185"/>
                <a:gd name="T85" fmla="*/ 214 h 628"/>
                <a:gd name="T86" fmla="*/ 58 w 185"/>
                <a:gd name="T87" fmla="*/ 237 h 628"/>
                <a:gd name="T88" fmla="*/ 39 w 185"/>
                <a:gd name="T89" fmla="*/ 222 h 628"/>
                <a:gd name="T90" fmla="*/ 29 w 185"/>
                <a:gd name="T91" fmla="*/ 208 h 628"/>
                <a:gd name="T92" fmla="*/ 20 w 185"/>
                <a:gd name="T93" fmla="*/ 211 h 628"/>
                <a:gd name="T94" fmla="*/ 0 w 185"/>
                <a:gd name="T95" fmla="*/ 187 h 628"/>
                <a:gd name="T96" fmla="*/ 0 w 185"/>
                <a:gd name="T97" fmla="*/ 179 h 628"/>
                <a:gd name="T98" fmla="*/ 10 w 185"/>
                <a:gd name="T99" fmla="*/ 175 h 628"/>
                <a:gd name="T100" fmla="*/ 34 w 185"/>
                <a:gd name="T101" fmla="*/ 147 h 628"/>
                <a:gd name="T102" fmla="*/ 58 w 185"/>
                <a:gd name="T103" fmla="*/ 123 h 628"/>
                <a:gd name="T104" fmla="*/ 89 w 185"/>
                <a:gd name="T105" fmla="*/ 95 h 628"/>
                <a:gd name="T106" fmla="*/ 112 w 185"/>
                <a:gd name="T107" fmla="*/ 86 h 628"/>
                <a:gd name="T108" fmla="*/ 112 w 185"/>
                <a:gd name="T109" fmla="*/ 66 h 628"/>
                <a:gd name="T110" fmla="*/ 103 w 185"/>
                <a:gd name="T111" fmla="*/ 56 h 628"/>
                <a:gd name="T112" fmla="*/ 103 w 185"/>
                <a:gd name="T113" fmla="*/ 31 h 628"/>
                <a:gd name="T114" fmla="*/ 97 w 185"/>
                <a:gd name="T115" fmla="*/ 26 h 628"/>
                <a:gd name="T116" fmla="*/ 112 w 185"/>
                <a:gd name="T117" fmla="*/ 8 h 6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85"/>
                <a:gd name="T178" fmla="*/ 0 h 628"/>
                <a:gd name="T179" fmla="*/ 185 w 185"/>
                <a:gd name="T180" fmla="*/ 628 h 62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85" h="628">
                  <a:moveTo>
                    <a:pt x="112" y="8"/>
                  </a:moveTo>
                  <a:lnTo>
                    <a:pt x="149" y="0"/>
                  </a:lnTo>
                  <a:lnTo>
                    <a:pt x="162" y="15"/>
                  </a:lnTo>
                  <a:lnTo>
                    <a:pt x="169" y="10"/>
                  </a:lnTo>
                  <a:lnTo>
                    <a:pt x="178" y="38"/>
                  </a:lnTo>
                  <a:lnTo>
                    <a:pt x="158" y="55"/>
                  </a:lnTo>
                  <a:lnTo>
                    <a:pt x="157" y="69"/>
                  </a:lnTo>
                  <a:lnTo>
                    <a:pt x="152" y="71"/>
                  </a:lnTo>
                  <a:lnTo>
                    <a:pt x="149" y="85"/>
                  </a:lnTo>
                  <a:lnTo>
                    <a:pt x="134" y="88"/>
                  </a:lnTo>
                  <a:lnTo>
                    <a:pt x="134" y="94"/>
                  </a:lnTo>
                  <a:lnTo>
                    <a:pt x="158" y="112"/>
                  </a:lnTo>
                  <a:lnTo>
                    <a:pt x="178" y="202"/>
                  </a:lnTo>
                  <a:lnTo>
                    <a:pt x="162" y="226"/>
                  </a:lnTo>
                  <a:lnTo>
                    <a:pt x="162" y="390"/>
                  </a:lnTo>
                  <a:lnTo>
                    <a:pt x="143" y="397"/>
                  </a:lnTo>
                  <a:lnTo>
                    <a:pt x="140" y="423"/>
                  </a:lnTo>
                  <a:lnTo>
                    <a:pt x="132" y="493"/>
                  </a:lnTo>
                  <a:lnTo>
                    <a:pt x="132" y="530"/>
                  </a:lnTo>
                  <a:lnTo>
                    <a:pt x="162" y="553"/>
                  </a:lnTo>
                  <a:lnTo>
                    <a:pt x="184" y="565"/>
                  </a:lnTo>
                  <a:lnTo>
                    <a:pt x="184" y="572"/>
                  </a:lnTo>
                  <a:lnTo>
                    <a:pt x="138" y="561"/>
                  </a:lnTo>
                  <a:lnTo>
                    <a:pt x="132" y="554"/>
                  </a:lnTo>
                  <a:lnTo>
                    <a:pt x="127" y="561"/>
                  </a:lnTo>
                  <a:lnTo>
                    <a:pt x="123" y="561"/>
                  </a:lnTo>
                  <a:lnTo>
                    <a:pt x="117" y="535"/>
                  </a:lnTo>
                  <a:lnTo>
                    <a:pt x="112" y="416"/>
                  </a:lnTo>
                  <a:lnTo>
                    <a:pt x="103" y="416"/>
                  </a:lnTo>
                  <a:lnTo>
                    <a:pt x="77" y="521"/>
                  </a:lnTo>
                  <a:lnTo>
                    <a:pt x="77" y="587"/>
                  </a:lnTo>
                  <a:lnTo>
                    <a:pt x="66" y="619"/>
                  </a:lnTo>
                  <a:lnTo>
                    <a:pt x="57" y="627"/>
                  </a:lnTo>
                  <a:lnTo>
                    <a:pt x="51" y="609"/>
                  </a:lnTo>
                  <a:lnTo>
                    <a:pt x="58" y="590"/>
                  </a:lnTo>
                  <a:lnTo>
                    <a:pt x="66" y="550"/>
                  </a:lnTo>
                  <a:lnTo>
                    <a:pt x="68" y="399"/>
                  </a:lnTo>
                  <a:lnTo>
                    <a:pt x="77" y="252"/>
                  </a:lnTo>
                  <a:lnTo>
                    <a:pt x="61" y="240"/>
                  </a:lnTo>
                  <a:lnTo>
                    <a:pt x="61" y="218"/>
                  </a:lnTo>
                  <a:lnTo>
                    <a:pt x="61" y="179"/>
                  </a:lnTo>
                  <a:lnTo>
                    <a:pt x="40" y="189"/>
                  </a:lnTo>
                  <a:lnTo>
                    <a:pt x="58" y="214"/>
                  </a:lnTo>
                  <a:lnTo>
                    <a:pt x="58" y="237"/>
                  </a:lnTo>
                  <a:lnTo>
                    <a:pt x="39" y="222"/>
                  </a:lnTo>
                  <a:lnTo>
                    <a:pt x="29" y="208"/>
                  </a:lnTo>
                  <a:lnTo>
                    <a:pt x="20" y="211"/>
                  </a:lnTo>
                  <a:lnTo>
                    <a:pt x="0" y="187"/>
                  </a:lnTo>
                  <a:lnTo>
                    <a:pt x="0" y="179"/>
                  </a:lnTo>
                  <a:lnTo>
                    <a:pt x="10" y="175"/>
                  </a:lnTo>
                  <a:lnTo>
                    <a:pt x="34" y="147"/>
                  </a:lnTo>
                  <a:lnTo>
                    <a:pt x="58" y="123"/>
                  </a:lnTo>
                  <a:lnTo>
                    <a:pt x="89" y="95"/>
                  </a:lnTo>
                  <a:lnTo>
                    <a:pt x="112" y="86"/>
                  </a:lnTo>
                  <a:lnTo>
                    <a:pt x="112" y="66"/>
                  </a:lnTo>
                  <a:lnTo>
                    <a:pt x="103" y="56"/>
                  </a:lnTo>
                  <a:lnTo>
                    <a:pt x="103" y="31"/>
                  </a:lnTo>
                  <a:lnTo>
                    <a:pt x="97" y="26"/>
                  </a:lnTo>
                  <a:lnTo>
                    <a:pt x="112" y="8"/>
                  </a:lnTo>
                </a:path>
              </a:pathLst>
            </a:custGeom>
            <a:solidFill>
              <a:srgbClr val="B0D46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32781" name="Group 50"/>
            <p:cNvGrpSpPr>
              <a:grpSpLocks/>
            </p:cNvGrpSpPr>
            <p:nvPr/>
          </p:nvGrpSpPr>
          <p:grpSpPr bwMode="auto">
            <a:xfrm>
              <a:off x="4538" y="2309"/>
              <a:ext cx="124" cy="275"/>
              <a:chOff x="3758" y="1962"/>
              <a:chExt cx="124" cy="275"/>
            </a:xfrm>
          </p:grpSpPr>
          <p:sp>
            <p:nvSpPr>
              <p:cNvPr id="32784" name="Freeform 51"/>
              <p:cNvSpPr>
                <a:spLocks/>
              </p:cNvSpPr>
              <p:nvPr/>
            </p:nvSpPr>
            <p:spPr bwMode="auto">
              <a:xfrm>
                <a:off x="3805" y="1962"/>
                <a:ext cx="77" cy="275"/>
              </a:xfrm>
              <a:custGeom>
                <a:avLst/>
                <a:gdLst>
                  <a:gd name="T0" fmla="*/ 30 w 77"/>
                  <a:gd name="T1" fmla="*/ 3 h 275"/>
                  <a:gd name="T2" fmla="*/ 14 w 77"/>
                  <a:gd name="T3" fmla="*/ 0 h 275"/>
                  <a:gd name="T4" fmla="*/ 9 w 77"/>
                  <a:gd name="T5" fmla="*/ 7 h 275"/>
                  <a:gd name="T6" fmla="*/ 6 w 77"/>
                  <a:gd name="T7" fmla="*/ 4 h 275"/>
                  <a:gd name="T8" fmla="*/ 2 w 77"/>
                  <a:gd name="T9" fmla="*/ 16 h 275"/>
                  <a:gd name="T10" fmla="*/ 10 w 77"/>
                  <a:gd name="T11" fmla="*/ 24 h 275"/>
                  <a:gd name="T12" fmla="*/ 11 w 77"/>
                  <a:gd name="T13" fmla="*/ 30 h 275"/>
                  <a:gd name="T14" fmla="*/ 13 w 77"/>
                  <a:gd name="T15" fmla="*/ 31 h 275"/>
                  <a:gd name="T16" fmla="*/ 14 w 77"/>
                  <a:gd name="T17" fmla="*/ 37 h 275"/>
                  <a:gd name="T18" fmla="*/ 21 w 77"/>
                  <a:gd name="T19" fmla="*/ 38 h 275"/>
                  <a:gd name="T20" fmla="*/ 21 w 77"/>
                  <a:gd name="T21" fmla="*/ 40 h 275"/>
                  <a:gd name="T22" fmla="*/ 10 w 77"/>
                  <a:gd name="T23" fmla="*/ 49 h 275"/>
                  <a:gd name="T24" fmla="*/ 2 w 77"/>
                  <a:gd name="T25" fmla="*/ 88 h 275"/>
                  <a:gd name="T26" fmla="*/ 9 w 77"/>
                  <a:gd name="T27" fmla="*/ 98 h 275"/>
                  <a:gd name="T28" fmla="*/ 9 w 77"/>
                  <a:gd name="T29" fmla="*/ 171 h 275"/>
                  <a:gd name="T30" fmla="*/ 16 w 77"/>
                  <a:gd name="T31" fmla="*/ 173 h 275"/>
                  <a:gd name="T32" fmla="*/ 18 w 77"/>
                  <a:gd name="T33" fmla="*/ 185 h 275"/>
                  <a:gd name="T34" fmla="*/ 22 w 77"/>
                  <a:gd name="T35" fmla="*/ 216 h 275"/>
                  <a:gd name="T36" fmla="*/ 22 w 77"/>
                  <a:gd name="T37" fmla="*/ 232 h 275"/>
                  <a:gd name="T38" fmla="*/ 9 w 77"/>
                  <a:gd name="T39" fmla="*/ 242 h 275"/>
                  <a:gd name="T40" fmla="*/ 0 w 77"/>
                  <a:gd name="T41" fmla="*/ 247 h 275"/>
                  <a:gd name="T42" fmla="*/ 0 w 77"/>
                  <a:gd name="T43" fmla="*/ 251 h 275"/>
                  <a:gd name="T44" fmla="*/ 19 w 77"/>
                  <a:gd name="T45" fmla="*/ 246 h 275"/>
                  <a:gd name="T46" fmla="*/ 22 w 77"/>
                  <a:gd name="T47" fmla="*/ 242 h 275"/>
                  <a:gd name="T48" fmla="*/ 24 w 77"/>
                  <a:gd name="T49" fmla="*/ 246 h 275"/>
                  <a:gd name="T50" fmla="*/ 25 w 77"/>
                  <a:gd name="T51" fmla="*/ 246 h 275"/>
                  <a:gd name="T52" fmla="*/ 28 w 77"/>
                  <a:gd name="T53" fmla="*/ 234 h 275"/>
                  <a:gd name="T54" fmla="*/ 30 w 77"/>
                  <a:gd name="T55" fmla="*/ 182 h 275"/>
                  <a:gd name="T56" fmla="*/ 33 w 77"/>
                  <a:gd name="T57" fmla="*/ 182 h 275"/>
                  <a:gd name="T58" fmla="*/ 44 w 77"/>
                  <a:gd name="T59" fmla="*/ 228 h 275"/>
                  <a:gd name="T60" fmla="*/ 44 w 77"/>
                  <a:gd name="T61" fmla="*/ 257 h 275"/>
                  <a:gd name="T62" fmla="*/ 49 w 77"/>
                  <a:gd name="T63" fmla="*/ 271 h 275"/>
                  <a:gd name="T64" fmla="*/ 53 w 77"/>
                  <a:gd name="T65" fmla="*/ 274 h 275"/>
                  <a:gd name="T66" fmla="*/ 55 w 77"/>
                  <a:gd name="T67" fmla="*/ 266 h 275"/>
                  <a:gd name="T68" fmla="*/ 52 w 77"/>
                  <a:gd name="T69" fmla="*/ 258 h 275"/>
                  <a:gd name="T70" fmla="*/ 49 w 77"/>
                  <a:gd name="T71" fmla="*/ 240 h 275"/>
                  <a:gd name="T72" fmla="*/ 48 w 77"/>
                  <a:gd name="T73" fmla="*/ 175 h 275"/>
                  <a:gd name="T74" fmla="*/ 45 w 77"/>
                  <a:gd name="T75" fmla="*/ 110 h 275"/>
                  <a:gd name="T76" fmla="*/ 52 w 77"/>
                  <a:gd name="T77" fmla="*/ 105 h 275"/>
                  <a:gd name="T78" fmla="*/ 52 w 77"/>
                  <a:gd name="T79" fmla="*/ 95 h 275"/>
                  <a:gd name="T80" fmla="*/ 52 w 77"/>
                  <a:gd name="T81" fmla="*/ 78 h 275"/>
                  <a:gd name="T82" fmla="*/ 60 w 77"/>
                  <a:gd name="T83" fmla="*/ 83 h 275"/>
                  <a:gd name="T84" fmla="*/ 52 w 77"/>
                  <a:gd name="T85" fmla="*/ 93 h 275"/>
                  <a:gd name="T86" fmla="*/ 52 w 77"/>
                  <a:gd name="T87" fmla="*/ 103 h 275"/>
                  <a:gd name="T88" fmla="*/ 60 w 77"/>
                  <a:gd name="T89" fmla="*/ 97 h 275"/>
                  <a:gd name="T90" fmla="*/ 64 w 77"/>
                  <a:gd name="T91" fmla="*/ 90 h 275"/>
                  <a:gd name="T92" fmla="*/ 68 w 77"/>
                  <a:gd name="T93" fmla="*/ 92 h 275"/>
                  <a:gd name="T94" fmla="*/ 76 w 77"/>
                  <a:gd name="T95" fmla="*/ 81 h 275"/>
                  <a:gd name="T96" fmla="*/ 76 w 77"/>
                  <a:gd name="T97" fmla="*/ 78 h 275"/>
                  <a:gd name="T98" fmla="*/ 72 w 77"/>
                  <a:gd name="T99" fmla="*/ 76 h 275"/>
                  <a:gd name="T100" fmla="*/ 62 w 77"/>
                  <a:gd name="T101" fmla="*/ 64 h 275"/>
                  <a:gd name="T102" fmla="*/ 52 w 77"/>
                  <a:gd name="T103" fmla="*/ 53 h 275"/>
                  <a:gd name="T104" fmla="*/ 39 w 77"/>
                  <a:gd name="T105" fmla="*/ 41 h 275"/>
                  <a:gd name="T106" fmla="*/ 30 w 77"/>
                  <a:gd name="T107" fmla="*/ 37 h 275"/>
                  <a:gd name="T108" fmla="*/ 30 w 77"/>
                  <a:gd name="T109" fmla="*/ 29 h 275"/>
                  <a:gd name="T110" fmla="*/ 33 w 77"/>
                  <a:gd name="T111" fmla="*/ 24 h 275"/>
                  <a:gd name="T112" fmla="*/ 33 w 77"/>
                  <a:gd name="T113" fmla="*/ 14 h 275"/>
                  <a:gd name="T114" fmla="*/ 36 w 77"/>
                  <a:gd name="T115" fmla="*/ 11 h 275"/>
                  <a:gd name="T116" fmla="*/ 30 w 77"/>
                  <a:gd name="T117" fmla="*/ 3 h 2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7"/>
                  <a:gd name="T178" fmla="*/ 0 h 275"/>
                  <a:gd name="T179" fmla="*/ 77 w 77"/>
                  <a:gd name="T180" fmla="*/ 275 h 2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7" h="275">
                    <a:moveTo>
                      <a:pt x="30" y="3"/>
                    </a:moveTo>
                    <a:lnTo>
                      <a:pt x="14" y="0"/>
                    </a:lnTo>
                    <a:lnTo>
                      <a:pt x="9" y="7"/>
                    </a:lnTo>
                    <a:lnTo>
                      <a:pt x="6" y="4"/>
                    </a:lnTo>
                    <a:lnTo>
                      <a:pt x="2" y="16"/>
                    </a:lnTo>
                    <a:lnTo>
                      <a:pt x="10" y="24"/>
                    </a:lnTo>
                    <a:lnTo>
                      <a:pt x="11" y="30"/>
                    </a:lnTo>
                    <a:lnTo>
                      <a:pt x="13" y="31"/>
                    </a:lnTo>
                    <a:lnTo>
                      <a:pt x="14" y="37"/>
                    </a:lnTo>
                    <a:lnTo>
                      <a:pt x="21" y="38"/>
                    </a:lnTo>
                    <a:lnTo>
                      <a:pt x="21" y="40"/>
                    </a:lnTo>
                    <a:lnTo>
                      <a:pt x="10" y="49"/>
                    </a:lnTo>
                    <a:lnTo>
                      <a:pt x="2" y="88"/>
                    </a:lnTo>
                    <a:lnTo>
                      <a:pt x="9" y="98"/>
                    </a:lnTo>
                    <a:lnTo>
                      <a:pt x="9" y="171"/>
                    </a:lnTo>
                    <a:lnTo>
                      <a:pt x="16" y="173"/>
                    </a:lnTo>
                    <a:lnTo>
                      <a:pt x="18" y="185"/>
                    </a:lnTo>
                    <a:lnTo>
                      <a:pt x="22" y="216"/>
                    </a:lnTo>
                    <a:lnTo>
                      <a:pt x="22" y="232"/>
                    </a:lnTo>
                    <a:lnTo>
                      <a:pt x="9" y="242"/>
                    </a:lnTo>
                    <a:lnTo>
                      <a:pt x="0" y="247"/>
                    </a:lnTo>
                    <a:lnTo>
                      <a:pt x="0" y="251"/>
                    </a:lnTo>
                    <a:lnTo>
                      <a:pt x="19" y="246"/>
                    </a:lnTo>
                    <a:lnTo>
                      <a:pt x="22" y="242"/>
                    </a:lnTo>
                    <a:lnTo>
                      <a:pt x="24" y="246"/>
                    </a:lnTo>
                    <a:lnTo>
                      <a:pt x="25" y="246"/>
                    </a:lnTo>
                    <a:lnTo>
                      <a:pt x="28" y="234"/>
                    </a:lnTo>
                    <a:lnTo>
                      <a:pt x="30" y="182"/>
                    </a:lnTo>
                    <a:lnTo>
                      <a:pt x="33" y="182"/>
                    </a:lnTo>
                    <a:lnTo>
                      <a:pt x="44" y="228"/>
                    </a:lnTo>
                    <a:lnTo>
                      <a:pt x="44" y="257"/>
                    </a:lnTo>
                    <a:lnTo>
                      <a:pt x="49" y="271"/>
                    </a:lnTo>
                    <a:lnTo>
                      <a:pt x="53" y="274"/>
                    </a:lnTo>
                    <a:lnTo>
                      <a:pt x="55" y="266"/>
                    </a:lnTo>
                    <a:lnTo>
                      <a:pt x="52" y="258"/>
                    </a:lnTo>
                    <a:lnTo>
                      <a:pt x="49" y="240"/>
                    </a:lnTo>
                    <a:lnTo>
                      <a:pt x="48" y="175"/>
                    </a:lnTo>
                    <a:lnTo>
                      <a:pt x="45" y="110"/>
                    </a:lnTo>
                    <a:lnTo>
                      <a:pt x="52" y="105"/>
                    </a:lnTo>
                    <a:lnTo>
                      <a:pt x="52" y="95"/>
                    </a:lnTo>
                    <a:lnTo>
                      <a:pt x="52" y="78"/>
                    </a:lnTo>
                    <a:lnTo>
                      <a:pt x="60" y="83"/>
                    </a:lnTo>
                    <a:lnTo>
                      <a:pt x="52" y="93"/>
                    </a:lnTo>
                    <a:lnTo>
                      <a:pt x="52" y="103"/>
                    </a:lnTo>
                    <a:lnTo>
                      <a:pt x="60" y="97"/>
                    </a:lnTo>
                    <a:lnTo>
                      <a:pt x="64" y="90"/>
                    </a:lnTo>
                    <a:lnTo>
                      <a:pt x="68" y="92"/>
                    </a:lnTo>
                    <a:lnTo>
                      <a:pt x="76" y="81"/>
                    </a:lnTo>
                    <a:lnTo>
                      <a:pt x="76" y="78"/>
                    </a:lnTo>
                    <a:lnTo>
                      <a:pt x="72" y="76"/>
                    </a:lnTo>
                    <a:lnTo>
                      <a:pt x="62" y="64"/>
                    </a:lnTo>
                    <a:lnTo>
                      <a:pt x="52" y="53"/>
                    </a:lnTo>
                    <a:lnTo>
                      <a:pt x="39" y="41"/>
                    </a:lnTo>
                    <a:lnTo>
                      <a:pt x="30" y="37"/>
                    </a:lnTo>
                    <a:lnTo>
                      <a:pt x="30" y="29"/>
                    </a:lnTo>
                    <a:lnTo>
                      <a:pt x="33" y="24"/>
                    </a:lnTo>
                    <a:lnTo>
                      <a:pt x="33" y="14"/>
                    </a:lnTo>
                    <a:lnTo>
                      <a:pt x="36" y="11"/>
                    </a:lnTo>
                    <a:lnTo>
                      <a:pt x="30"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85" name="Freeform 52"/>
              <p:cNvSpPr>
                <a:spLocks/>
              </p:cNvSpPr>
              <p:nvPr/>
            </p:nvSpPr>
            <p:spPr bwMode="auto">
              <a:xfrm>
                <a:off x="3758" y="1963"/>
                <a:ext cx="54" cy="264"/>
              </a:xfrm>
              <a:custGeom>
                <a:avLst/>
                <a:gdLst>
                  <a:gd name="T0" fmla="*/ 41 w 54"/>
                  <a:gd name="T1" fmla="*/ 5 h 264"/>
                  <a:gd name="T2" fmla="*/ 41 w 54"/>
                  <a:gd name="T3" fmla="*/ 12 h 264"/>
                  <a:gd name="T4" fmla="*/ 40 w 54"/>
                  <a:gd name="T5" fmla="*/ 14 h 264"/>
                  <a:gd name="T6" fmla="*/ 43 w 54"/>
                  <a:gd name="T7" fmla="*/ 19 h 264"/>
                  <a:gd name="T8" fmla="*/ 41 w 54"/>
                  <a:gd name="T9" fmla="*/ 20 h 264"/>
                  <a:gd name="T10" fmla="*/ 41 w 54"/>
                  <a:gd name="T11" fmla="*/ 22 h 264"/>
                  <a:gd name="T12" fmla="*/ 40 w 54"/>
                  <a:gd name="T13" fmla="*/ 30 h 264"/>
                  <a:gd name="T14" fmla="*/ 49 w 54"/>
                  <a:gd name="T15" fmla="*/ 38 h 264"/>
                  <a:gd name="T16" fmla="*/ 53 w 54"/>
                  <a:gd name="T17" fmla="*/ 92 h 264"/>
                  <a:gd name="T18" fmla="*/ 48 w 54"/>
                  <a:gd name="T19" fmla="*/ 102 h 264"/>
                  <a:gd name="T20" fmla="*/ 50 w 54"/>
                  <a:gd name="T21" fmla="*/ 131 h 264"/>
                  <a:gd name="T22" fmla="*/ 47 w 54"/>
                  <a:gd name="T23" fmla="*/ 135 h 264"/>
                  <a:gd name="T24" fmla="*/ 44 w 54"/>
                  <a:gd name="T25" fmla="*/ 181 h 264"/>
                  <a:gd name="T26" fmla="*/ 42 w 54"/>
                  <a:gd name="T27" fmla="*/ 228 h 264"/>
                  <a:gd name="T28" fmla="*/ 43 w 54"/>
                  <a:gd name="T29" fmla="*/ 230 h 264"/>
                  <a:gd name="T30" fmla="*/ 53 w 54"/>
                  <a:gd name="T31" fmla="*/ 239 h 264"/>
                  <a:gd name="T32" fmla="*/ 51 w 54"/>
                  <a:gd name="T33" fmla="*/ 241 h 264"/>
                  <a:gd name="T34" fmla="*/ 48 w 54"/>
                  <a:gd name="T35" fmla="*/ 242 h 264"/>
                  <a:gd name="T36" fmla="*/ 43 w 54"/>
                  <a:gd name="T37" fmla="*/ 241 h 264"/>
                  <a:gd name="T38" fmla="*/ 36 w 54"/>
                  <a:gd name="T39" fmla="*/ 237 h 264"/>
                  <a:gd name="T40" fmla="*/ 32 w 54"/>
                  <a:gd name="T41" fmla="*/ 235 h 264"/>
                  <a:gd name="T42" fmla="*/ 32 w 54"/>
                  <a:gd name="T43" fmla="*/ 244 h 264"/>
                  <a:gd name="T44" fmla="*/ 30 w 54"/>
                  <a:gd name="T45" fmla="*/ 244 h 264"/>
                  <a:gd name="T46" fmla="*/ 34 w 54"/>
                  <a:gd name="T47" fmla="*/ 250 h 264"/>
                  <a:gd name="T48" fmla="*/ 32 w 54"/>
                  <a:gd name="T49" fmla="*/ 261 h 264"/>
                  <a:gd name="T50" fmla="*/ 29 w 54"/>
                  <a:gd name="T51" fmla="*/ 263 h 264"/>
                  <a:gd name="T52" fmla="*/ 23 w 54"/>
                  <a:gd name="T53" fmla="*/ 254 h 264"/>
                  <a:gd name="T54" fmla="*/ 23 w 54"/>
                  <a:gd name="T55" fmla="*/ 247 h 264"/>
                  <a:gd name="T56" fmla="*/ 21 w 54"/>
                  <a:gd name="T57" fmla="*/ 246 h 264"/>
                  <a:gd name="T58" fmla="*/ 19 w 54"/>
                  <a:gd name="T59" fmla="*/ 186 h 264"/>
                  <a:gd name="T60" fmla="*/ 21 w 54"/>
                  <a:gd name="T61" fmla="*/ 181 h 264"/>
                  <a:gd name="T62" fmla="*/ 15 w 54"/>
                  <a:gd name="T63" fmla="*/ 140 h 264"/>
                  <a:gd name="T64" fmla="*/ 10 w 54"/>
                  <a:gd name="T65" fmla="*/ 139 h 264"/>
                  <a:gd name="T66" fmla="*/ 10 w 54"/>
                  <a:gd name="T67" fmla="*/ 97 h 264"/>
                  <a:gd name="T68" fmla="*/ 0 w 54"/>
                  <a:gd name="T69" fmla="*/ 92 h 264"/>
                  <a:gd name="T70" fmla="*/ 3 w 54"/>
                  <a:gd name="T71" fmla="*/ 47 h 264"/>
                  <a:gd name="T72" fmla="*/ 19 w 54"/>
                  <a:gd name="T73" fmla="*/ 35 h 264"/>
                  <a:gd name="T74" fmla="*/ 23 w 54"/>
                  <a:gd name="T75" fmla="*/ 30 h 264"/>
                  <a:gd name="T76" fmla="*/ 23 w 54"/>
                  <a:gd name="T77" fmla="*/ 26 h 264"/>
                  <a:gd name="T78" fmla="*/ 22 w 54"/>
                  <a:gd name="T79" fmla="*/ 23 h 264"/>
                  <a:gd name="T80" fmla="*/ 20 w 54"/>
                  <a:gd name="T81" fmla="*/ 21 h 264"/>
                  <a:gd name="T82" fmla="*/ 18 w 54"/>
                  <a:gd name="T83" fmla="*/ 17 h 264"/>
                  <a:gd name="T84" fmla="*/ 17 w 54"/>
                  <a:gd name="T85" fmla="*/ 15 h 264"/>
                  <a:gd name="T86" fmla="*/ 17 w 54"/>
                  <a:gd name="T87" fmla="*/ 12 h 264"/>
                  <a:gd name="T88" fmla="*/ 18 w 54"/>
                  <a:gd name="T89" fmla="*/ 8 h 264"/>
                  <a:gd name="T90" fmla="*/ 21 w 54"/>
                  <a:gd name="T91" fmla="*/ 4 h 264"/>
                  <a:gd name="T92" fmla="*/ 23 w 54"/>
                  <a:gd name="T93" fmla="*/ 1 h 264"/>
                  <a:gd name="T94" fmla="*/ 27 w 54"/>
                  <a:gd name="T95" fmla="*/ 0 h 264"/>
                  <a:gd name="T96" fmla="*/ 30 w 54"/>
                  <a:gd name="T97" fmla="*/ 0 h 264"/>
                  <a:gd name="T98" fmla="*/ 34 w 54"/>
                  <a:gd name="T99" fmla="*/ 0 h 264"/>
                  <a:gd name="T100" fmla="*/ 36 w 54"/>
                  <a:gd name="T101" fmla="*/ 1 h 264"/>
                  <a:gd name="T102" fmla="*/ 41 w 54"/>
                  <a:gd name="T103" fmla="*/ 5 h 2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
                  <a:gd name="T157" fmla="*/ 0 h 264"/>
                  <a:gd name="T158" fmla="*/ 54 w 54"/>
                  <a:gd name="T159" fmla="*/ 264 h 2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 h="264">
                    <a:moveTo>
                      <a:pt x="41" y="5"/>
                    </a:moveTo>
                    <a:lnTo>
                      <a:pt x="41" y="12"/>
                    </a:lnTo>
                    <a:lnTo>
                      <a:pt x="40" y="14"/>
                    </a:lnTo>
                    <a:lnTo>
                      <a:pt x="43" y="19"/>
                    </a:lnTo>
                    <a:lnTo>
                      <a:pt x="41" y="20"/>
                    </a:lnTo>
                    <a:lnTo>
                      <a:pt x="41" y="22"/>
                    </a:lnTo>
                    <a:lnTo>
                      <a:pt x="40" y="30"/>
                    </a:lnTo>
                    <a:lnTo>
                      <a:pt x="49" y="38"/>
                    </a:lnTo>
                    <a:lnTo>
                      <a:pt x="53" y="92"/>
                    </a:lnTo>
                    <a:lnTo>
                      <a:pt x="48" y="102"/>
                    </a:lnTo>
                    <a:lnTo>
                      <a:pt x="50" y="131"/>
                    </a:lnTo>
                    <a:lnTo>
                      <a:pt x="47" y="135"/>
                    </a:lnTo>
                    <a:lnTo>
                      <a:pt x="44" y="181"/>
                    </a:lnTo>
                    <a:lnTo>
                      <a:pt x="42" y="228"/>
                    </a:lnTo>
                    <a:lnTo>
                      <a:pt x="43" y="230"/>
                    </a:lnTo>
                    <a:lnTo>
                      <a:pt x="53" y="239"/>
                    </a:lnTo>
                    <a:lnTo>
                      <a:pt x="51" y="241"/>
                    </a:lnTo>
                    <a:lnTo>
                      <a:pt x="48" y="242"/>
                    </a:lnTo>
                    <a:lnTo>
                      <a:pt x="43" y="241"/>
                    </a:lnTo>
                    <a:lnTo>
                      <a:pt x="36" y="237"/>
                    </a:lnTo>
                    <a:lnTo>
                      <a:pt x="32" y="235"/>
                    </a:lnTo>
                    <a:lnTo>
                      <a:pt x="32" y="244"/>
                    </a:lnTo>
                    <a:lnTo>
                      <a:pt x="30" y="244"/>
                    </a:lnTo>
                    <a:lnTo>
                      <a:pt x="34" y="250"/>
                    </a:lnTo>
                    <a:lnTo>
                      <a:pt x="32" y="261"/>
                    </a:lnTo>
                    <a:lnTo>
                      <a:pt x="29" y="263"/>
                    </a:lnTo>
                    <a:lnTo>
                      <a:pt x="23" y="254"/>
                    </a:lnTo>
                    <a:lnTo>
                      <a:pt x="23" y="247"/>
                    </a:lnTo>
                    <a:lnTo>
                      <a:pt x="21" y="246"/>
                    </a:lnTo>
                    <a:lnTo>
                      <a:pt x="19" y="186"/>
                    </a:lnTo>
                    <a:lnTo>
                      <a:pt x="21" y="181"/>
                    </a:lnTo>
                    <a:lnTo>
                      <a:pt x="15" y="140"/>
                    </a:lnTo>
                    <a:lnTo>
                      <a:pt x="10" y="139"/>
                    </a:lnTo>
                    <a:lnTo>
                      <a:pt x="10" y="97"/>
                    </a:lnTo>
                    <a:lnTo>
                      <a:pt x="0" y="92"/>
                    </a:lnTo>
                    <a:lnTo>
                      <a:pt x="3" y="47"/>
                    </a:lnTo>
                    <a:lnTo>
                      <a:pt x="19" y="35"/>
                    </a:lnTo>
                    <a:lnTo>
                      <a:pt x="23" y="30"/>
                    </a:lnTo>
                    <a:lnTo>
                      <a:pt x="23" y="26"/>
                    </a:lnTo>
                    <a:lnTo>
                      <a:pt x="22" y="23"/>
                    </a:lnTo>
                    <a:lnTo>
                      <a:pt x="20" y="21"/>
                    </a:lnTo>
                    <a:lnTo>
                      <a:pt x="18" y="17"/>
                    </a:lnTo>
                    <a:lnTo>
                      <a:pt x="17" y="15"/>
                    </a:lnTo>
                    <a:lnTo>
                      <a:pt x="17" y="12"/>
                    </a:lnTo>
                    <a:lnTo>
                      <a:pt x="18" y="8"/>
                    </a:lnTo>
                    <a:lnTo>
                      <a:pt x="21" y="4"/>
                    </a:lnTo>
                    <a:lnTo>
                      <a:pt x="23" y="1"/>
                    </a:lnTo>
                    <a:lnTo>
                      <a:pt x="27" y="0"/>
                    </a:lnTo>
                    <a:lnTo>
                      <a:pt x="30" y="0"/>
                    </a:lnTo>
                    <a:lnTo>
                      <a:pt x="34" y="0"/>
                    </a:lnTo>
                    <a:lnTo>
                      <a:pt x="36" y="1"/>
                    </a:lnTo>
                    <a:lnTo>
                      <a:pt x="41" y="5"/>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32782" name="Freeform 53"/>
            <p:cNvSpPr>
              <a:spLocks/>
            </p:cNvSpPr>
            <p:nvPr/>
          </p:nvSpPr>
          <p:spPr bwMode="auto">
            <a:xfrm>
              <a:off x="5102" y="2328"/>
              <a:ext cx="68" cy="241"/>
            </a:xfrm>
            <a:custGeom>
              <a:avLst/>
              <a:gdLst>
                <a:gd name="T0" fmla="*/ 40 w 68"/>
                <a:gd name="T1" fmla="*/ 3 h 241"/>
                <a:gd name="T2" fmla="*/ 54 w 68"/>
                <a:gd name="T3" fmla="*/ 0 h 241"/>
                <a:gd name="T4" fmla="*/ 59 w 68"/>
                <a:gd name="T5" fmla="*/ 6 h 241"/>
                <a:gd name="T6" fmla="*/ 61 w 68"/>
                <a:gd name="T7" fmla="*/ 4 h 241"/>
                <a:gd name="T8" fmla="*/ 65 w 68"/>
                <a:gd name="T9" fmla="*/ 15 h 241"/>
                <a:gd name="T10" fmla="*/ 57 w 68"/>
                <a:gd name="T11" fmla="*/ 21 h 241"/>
                <a:gd name="T12" fmla="*/ 57 w 68"/>
                <a:gd name="T13" fmla="*/ 26 h 241"/>
                <a:gd name="T14" fmla="*/ 55 w 68"/>
                <a:gd name="T15" fmla="*/ 27 h 241"/>
                <a:gd name="T16" fmla="*/ 54 w 68"/>
                <a:gd name="T17" fmla="*/ 33 h 241"/>
                <a:gd name="T18" fmla="*/ 48 w 68"/>
                <a:gd name="T19" fmla="*/ 34 h 241"/>
                <a:gd name="T20" fmla="*/ 48 w 68"/>
                <a:gd name="T21" fmla="*/ 36 h 241"/>
                <a:gd name="T22" fmla="*/ 57 w 68"/>
                <a:gd name="T23" fmla="*/ 43 h 241"/>
                <a:gd name="T24" fmla="*/ 65 w 68"/>
                <a:gd name="T25" fmla="*/ 77 h 241"/>
                <a:gd name="T26" fmla="*/ 59 w 68"/>
                <a:gd name="T27" fmla="*/ 86 h 241"/>
                <a:gd name="T28" fmla="*/ 59 w 68"/>
                <a:gd name="T29" fmla="*/ 149 h 241"/>
                <a:gd name="T30" fmla="*/ 52 w 68"/>
                <a:gd name="T31" fmla="*/ 152 h 241"/>
                <a:gd name="T32" fmla="*/ 51 w 68"/>
                <a:gd name="T33" fmla="*/ 162 h 241"/>
                <a:gd name="T34" fmla="*/ 48 w 68"/>
                <a:gd name="T35" fmla="*/ 189 h 241"/>
                <a:gd name="T36" fmla="*/ 48 w 68"/>
                <a:gd name="T37" fmla="*/ 203 h 241"/>
                <a:gd name="T38" fmla="*/ 59 w 68"/>
                <a:gd name="T39" fmla="*/ 212 h 241"/>
                <a:gd name="T40" fmla="*/ 67 w 68"/>
                <a:gd name="T41" fmla="*/ 216 h 241"/>
                <a:gd name="T42" fmla="*/ 67 w 68"/>
                <a:gd name="T43" fmla="*/ 219 h 241"/>
                <a:gd name="T44" fmla="*/ 50 w 68"/>
                <a:gd name="T45" fmla="*/ 215 h 241"/>
                <a:gd name="T46" fmla="*/ 48 w 68"/>
                <a:gd name="T47" fmla="*/ 212 h 241"/>
                <a:gd name="T48" fmla="*/ 46 w 68"/>
                <a:gd name="T49" fmla="*/ 215 h 241"/>
                <a:gd name="T50" fmla="*/ 45 w 68"/>
                <a:gd name="T51" fmla="*/ 215 h 241"/>
                <a:gd name="T52" fmla="*/ 43 w 68"/>
                <a:gd name="T53" fmla="*/ 205 h 241"/>
                <a:gd name="T54" fmla="*/ 40 w 68"/>
                <a:gd name="T55" fmla="*/ 159 h 241"/>
                <a:gd name="T56" fmla="*/ 37 w 68"/>
                <a:gd name="T57" fmla="*/ 159 h 241"/>
                <a:gd name="T58" fmla="*/ 28 w 68"/>
                <a:gd name="T59" fmla="*/ 199 h 241"/>
                <a:gd name="T60" fmla="*/ 28 w 68"/>
                <a:gd name="T61" fmla="*/ 225 h 241"/>
                <a:gd name="T62" fmla="*/ 24 w 68"/>
                <a:gd name="T63" fmla="*/ 237 h 241"/>
                <a:gd name="T64" fmla="*/ 20 w 68"/>
                <a:gd name="T65" fmla="*/ 240 h 241"/>
                <a:gd name="T66" fmla="*/ 18 w 68"/>
                <a:gd name="T67" fmla="*/ 233 h 241"/>
                <a:gd name="T68" fmla="*/ 21 w 68"/>
                <a:gd name="T69" fmla="*/ 226 h 241"/>
                <a:gd name="T70" fmla="*/ 24 w 68"/>
                <a:gd name="T71" fmla="*/ 210 h 241"/>
                <a:gd name="T72" fmla="*/ 24 w 68"/>
                <a:gd name="T73" fmla="*/ 152 h 241"/>
                <a:gd name="T74" fmla="*/ 28 w 68"/>
                <a:gd name="T75" fmla="*/ 97 h 241"/>
                <a:gd name="T76" fmla="*/ 22 w 68"/>
                <a:gd name="T77" fmla="*/ 92 h 241"/>
                <a:gd name="T78" fmla="*/ 22 w 68"/>
                <a:gd name="T79" fmla="*/ 83 h 241"/>
                <a:gd name="T80" fmla="*/ 22 w 68"/>
                <a:gd name="T81" fmla="*/ 68 h 241"/>
                <a:gd name="T82" fmla="*/ 14 w 68"/>
                <a:gd name="T83" fmla="*/ 73 h 241"/>
                <a:gd name="T84" fmla="*/ 21 w 68"/>
                <a:gd name="T85" fmla="*/ 81 h 241"/>
                <a:gd name="T86" fmla="*/ 21 w 68"/>
                <a:gd name="T87" fmla="*/ 90 h 241"/>
                <a:gd name="T88" fmla="*/ 14 w 68"/>
                <a:gd name="T89" fmla="*/ 85 h 241"/>
                <a:gd name="T90" fmla="*/ 11 w 68"/>
                <a:gd name="T91" fmla="*/ 79 h 241"/>
                <a:gd name="T92" fmla="*/ 7 w 68"/>
                <a:gd name="T93" fmla="*/ 81 h 241"/>
                <a:gd name="T94" fmla="*/ 0 w 68"/>
                <a:gd name="T95" fmla="*/ 72 h 241"/>
                <a:gd name="T96" fmla="*/ 0 w 68"/>
                <a:gd name="T97" fmla="*/ 68 h 241"/>
                <a:gd name="T98" fmla="*/ 4 w 68"/>
                <a:gd name="T99" fmla="*/ 67 h 241"/>
                <a:gd name="T100" fmla="*/ 12 w 68"/>
                <a:gd name="T101" fmla="*/ 56 h 241"/>
                <a:gd name="T102" fmla="*/ 21 w 68"/>
                <a:gd name="T103" fmla="*/ 47 h 241"/>
                <a:gd name="T104" fmla="*/ 32 w 68"/>
                <a:gd name="T105" fmla="*/ 37 h 241"/>
                <a:gd name="T106" fmla="*/ 40 w 68"/>
                <a:gd name="T107" fmla="*/ 33 h 241"/>
                <a:gd name="T108" fmla="*/ 40 w 68"/>
                <a:gd name="T109" fmla="*/ 25 h 241"/>
                <a:gd name="T110" fmla="*/ 37 w 68"/>
                <a:gd name="T111" fmla="*/ 21 h 241"/>
                <a:gd name="T112" fmla="*/ 37 w 68"/>
                <a:gd name="T113" fmla="*/ 12 h 241"/>
                <a:gd name="T114" fmla="*/ 35 w 68"/>
                <a:gd name="T115" fmla="*/ 10 h 241"/>
                <a:gd name="T116" fmla="*/ 40 w 68"/>
                <a:gd name="T117" fmla="*/ 3 h 2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8"/>
                <a:gd name="T178" fmla="*/ 0 h 241"/>
                <a:gd name="T179" fmla="*/ 68 w 68"/>
                <a:gd name="T180" fmla="*/ 241 h 2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8" h="241">
                  <a:moveTo>
                    <a:pt x="40" y="3"/>
                  </a:moveTo>
                  <a:lnTo>
                    <a:pt x="54" y="0"/>
                  </a:lnTo>
                  <a:lnTo>
                    <a:pt x="59" y="6"/>
                  </a:lnTo>
                  <a:lnTo>
                    <a:pt x="61" y="4"/>
                  </a:lnTo>
                  <a:lnTo>
                    <a:pt x="65" y="15"/>
                  </a:lnTo>
                  <a:lnTo>
                    <a:pt x="57" y="21"/>
                  </a:lnTo>
                  <a:lnTo>
                    <a:pt x="57" y="26"/>
                  </a:lnTo>
                  <a:lnTo>
                    <a:pt x="55" y="27"/>
                  </a:lnTo>
                  <a:lnTo>
                    <a:pt x="54" y="33"/>
                  </a:lnTo>
                  <a:lnTo>
                    <a:pt x="48" y="34"/>
                  </a:lnTo>
                  <a:lnTo>
                    <a:pt x="48" y="36"/>
                  </a:lnTo>
                  <a:lnTo>
                    <a:pt x="57" y="43"/>
                  </a:lnTo>
                  <a:lnTo>
                    <a:pt x="65" y="77"/>
                  </a:lnTo>
                  <a:lnTo>
                    <a:pt x="59" y="86"/>
                  </a:lnTo>
                  <a:lnTo>
                    <a:pt x="59" y="149"/>
                  </a:lnTo>
                  <a:lnTo>
                    <a:pt x="52" y="152"/>
                  </a:lnTo>
                  <a:lnTo>
                    <a:pt x="51" y="162"/>
                  </a:lnTo>
                  <a:lnTo>
                    <a:pt x="48" y="189"/>
                  </a:lnTo>
                  <a:lnTo>
                    <a:pt x="48" y="203"/>
                  </a:lnTo>
                  <a:lnTo>
                    <a:pt x="59" y="212"/>
                  </a:lnTo>
                  <a:lnTo>
                    <a:pt x="67" y="216"/>
                  </a:lnTo>
                  <a:lnTo>
                    <a:pt x="67" y="219"/>
                  </a:lnTo>
                  <a:lnTo>
                    <a:pt x="50" y="215"/>
                  </a:lnTo>
                  <a:lnTo>
                    <a:pt x="48" y="212"/>
                  </a:lnTo>
                  <a:lnTo>
                    <a:pt x="46" y="215"/>
                  </a:lnTo>
                  <a:lnTo>
                    <a:pt x="45" y="215"/>
                  </a:lnTo>
                  <a:lnTo>
                    <a:pt x="43" y="205"/>
                  </a:lnTo>
                  <a:lnTo>
                    <a:pt x="40" y="159"/>
                  </a:lnTo>
                  <a:lnTo>
                    <a:pt x="37" y="159"/>
                  </a:lnTo>
                  <a:lnTo>
                    <a:pt x="28" y="199"/>
                  </a:lnTo>
                  <a:lnTo>
                    <a:pt x="28" y="225"/>
                  </a:lnTo>
                  <a:lnTo>
                    <a:pt x="24" y="237"/>
                  </a:lnTo>
                  <a:lnTo>
                    <a:pt x="20" y="240"/>
                  </a:lnTo>
                  <a:lnTo>
                    <a:pt x="18" y="233"/>
                  </a:lnTo>
                  <a:lnTo>
                    <a:pt x="21" y="226"/>
                  </a:lnTo>
                  <a:lnTo>
                    <a:pt x="24" y="210"/>
                  </a:lnTo>
                  <a:lnTo>
                    <a:pt x="24" y="152"/>
                  </a:lnTo>
                  <a:lnTo>
                    <a:pt x="28" y="97"/>
                  </a:lnTo>
                  <a:lnTo>
                    <a:pt x="22" y="92"/>
                  </a:lnTo>
                  <a:lnTo>
                    <a:pt x="22" y="83"/>
                  </a:lnTo>
                  <a:lnTo>
                    <a:pt x="22" y="68"/>
                  </a:lnTo>
                  <a:lnTo>
                    <a:pt x="14" y="73"/>
                  </a:lnTo>
                  <a:lnTo>
                    <a:pt x="21" y="81"/>
                  </a:lnTo>
                  <a:lnTo>
                    <a:pt x="21" y="90"/>
                  </a:lnTo>
                  <a:lnTo>
                    <a:pt x="14" y="85"/>
                  </a:lnTo>
                  <a:lnTo>
                    <a:pt x="11" y="79"/>
                  </a:lnTo>
                  <a:lnTo>
                    <a:pt x="7" y="81"/>
                  </a:lnTo>
                  <a:lnTo>
                    <a:pt x="0" y="72"/>
                  </a:lnTo>
                  <a:lnTo>
                    <a:pt x="0" y="68"/>
                  </a:lnTo>
                  <a:lnTo>
                    <a:pt x="4" y="67"/>
                  </a:lnTo>
                  <a:lnTo>
                    <a:pt x="12" y="56"/>
                  </a:lnTo>
                  <a:lnTo>
                    <a:pt x="21" y="47"/>
                  </a:lnTo>
                  <a:lnTo>
                    <a:pt x="32" y="37"/>
                  </a:lnTo>
                  <a:lnTo>
                    <a:pt x="40" y="33"/>
                  </a:lnTo>
                  <a:lnTo>
                    <a:pt x="40" y="25"/>
                  </a:lnTo>
                  <a:lnTo>
                    <a:pt x="37" y="21"/>
                  </a:lnTo>
                  <a:lnTo>
                    <a:pt x="37" y="12"/>
                  </a:lnTo>
                  <a:lnTo>
                    <a:pt x="35" y="10"/>
                  </a:lnTo>
                  <a:lnTo>
                    <a:pt x="40" y="3"/>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32783" name="Freeform 54"/>
            <p:cNvSpPr>
              <a:spLocks/>
            </p:cNvSpPr>
            <p:nvPr/>
          </p:nvSpPr>
          <p:spPr bwMode="auto">
            <a:xfrm>
              <a:off x="4171" y="2270"/>
              <a:ext cx="51" cy="190"/>
            </a:xfrm>
            <a:custGeom>
              <a:avLst/>
              <a:gdLst>
                <a:gd name="T0" fmla="*/ 30 w 51"/>
                <a:gd name="T1" fmla="*/ 2 h 190"/>
                <a:gd name="T2" fmla="*/ 41 w 51"/>
                <a:gd name="T3" fmla="*/ 0 h 190"/>
                <a:gd name="T4" fmla="*/ 45 w 51"/>
                <a:gd name="T5" fmla="*/ 4 h 190"/>
                <a:gd name="T6" fmla="*/ 46 w 51"/>
                <a:gd name="T7" fmla="*/ 2 h 190"/>
                <a:gd name="T8" fmla="*/ 49 w 51"/>
                <a:gd name="T9" fmla="*/ 11 h 190"/>
                <a:gd name="T10" fmla="*/ 43 w 51"/>
                <a:gd name="T11" fmla="*/ 15 h 190"/>
                <a:gd name="T12" fmla="*/ 43 w 51"/>
                <a:gd name="T13" fmla="*/ 20 h 190"/>
                <a:gd name="T14" fmla="*/ 41 w 51"/>
                <a:gd name="T15" fmla="*/ 20 h 190"/>
                <a:gd name="T16" fmla="*/ 41 w 51"/>
                <a:gd name="T17" fmla="*/ 25 h 190"/>
                <a:gd name="T18" fmla="*/ 36 w 51"/>
                <a:gd name="T19" fmla="*/ 26 h 190"/>
                <a:gd name="T20" fmla="*/ 36 w 51"/>
                <a:gd name="T21" fmla="*/ 28 h 190"/>
                <a:gd name="T22" fmla="*/ 43 w 51"/>
                <a:gd name="T23" fmla="*/ 33 h 190"/>
                <a:gd name="T24" fmla="*/ 49 w 51"/>
                <a:gd name="T25" fmla="*/ 60 h 190"/>
                <a:gd name="T26" fmla="*/ 45 w 51"/>
                <a:gd name="T27" fmla="*/ 68 h 190"/>
                <a:gd name="T28" fmla="*/ 45 w 51"/>
                <a:gd name="T29" fmla="*/ 117 h 190"/>
                <a:gd name="T30" fmla="*/ 39 w 51"/>
                <a:gd name="T31" fmla="*/ 119 h 190"/>
                <a:gd name="T32" fmla="*/ 38 w 51"/>
                <a:gd name="T33" fmla="*/ 128 h 190"/>
                <a:gd name="T34" fmla="*/ 36 w 51"/>
                <a:gd name="T35" fmla="*/ 149 h 190"/>
                <a:gd name="T36" fmla="*/ 36 w 51"/>
                <a:gd name="T37" fmla="*/ 160 h 190"/>
                <a:gd name="T38" fmla="*/ 45 w 51"/>
                <a:gd name="T39" fmla="*/ 167 h 190"/>
                <a:gd name="T40" fmla="*/ 50 w 51"/>
                <a:gd name="T41" fmla="*/ 171 h 190"/>
                <a:gd name="T42" fmla="*/ 50 w 51"/>
                <a:gd name="T43" fmla="*/ 173 h 190"/>
                <a:gd name="T44" fmla="*/ 37 w 51"/>
                <a:gd name="T45" fmla="*/ 169 h 190"/>
                <a:gd name="T46" fmla="*/ 36 w 51"/>
                <a:gd name="T47" fmla="*/ 167 h 190"/>
                <a:gd name="T48" fmla="*/ 34 w 51"/>
                <a:gd name="T49" fmla="*/ 169 h 190"/>
                <a:gd name="T50" fmla="*/ 34 w 51"/>
                <a:gd name="T51" fmla="*/ 169 h 190"/>
                <a:gd name="T52" fmla="*/ 32 w 51"/>
                <a:gd name="T53" fmla="*/ 161 h 190"/>
                <a:gd name="T54" fmla="*/ 30 w 51"/>
                <a:gd name="T55" fmla="*/ 125 h 190"/>
                <a:gd name="T56" fmla="*/ 28 w 51"/>
                <a:gd name="T57" fmla="*/ 125 h 190"/>
                <a:gd name="T58" fmla="*/ 20 w 51"/>
                <a:gd name="T59" fmla="*/ 157 h 190"/>
                <a:gd name="T60" fmla="*/ 20 w 51"/>
                <a:gd name="T61" fmla="*/ 177 h 190"/>
                <a:gd name="T62" fmla="*/ 17 w 51"/>
                <a:gd name="T63" fmla="*/ 187 h 190"/>
                <a:gd name="T64" fmla="*/ 15 w 51"/>
                <a:gd name="T65" fmla="*/ 189 h 190"/>
                <a:gd name="T66" fmla="*/ 14 w 51"/>
                <a:gd name="T67" fmla="*/ 184 h 190"/>
                <a:gd name="T68" fmla="*/ 16 w 51"/>
                <a:gd name="T69" fmla="*/ 178 h 190"/>
                <a:gd name="T70" fmla="*/ 17 w 51"/>
                <a:gd name="T71" fmla="*/ 165 h 190"/>
                <a:gd name="T72" fmla="*/ 17 w 51"/>
                <a:gd name="T73" fmla="*/ 120 h 190"/>
                <a:gd name="T74" fmla="*/ 20 w 51"/>
                <a:gd name="T75" fmla="*/ 76 h 190"/>
                <a:gd name="T76" fmla="*/ 16 w 51"/>
                <a:gd name="T77" fmla="*/ 72 h 190"/>
                <a:gd name="T78" fmla="*/ 16 w 51"/>
                <a:gd name="T79" fmla="*/ 65 h 190"/>
                <a:gd name="T80" fmla="*/ 16 w 51"/>
                <a:gd name="T81" fmla="*/ 53 h 190"/>
                <a:gd name="T82" fmla="*/ 10 w 51"/>
                <a:gd name="T83" fmla="*/ 57 h 190"/>
                <a:gd name="T84" fmla="*/ 16 w 51"/>
                <a:gd name="T85" fmla="*/ 63 h 190"/>
                <a:gd name="T86" fmla="*/ 16 w 51"/>
                <a:gd name="T87" fmla="*/ 70 h 190"/>
                <a:gd name="T88" fmla="*/ 10 w 51"/>
                <a:gd name="T89" fmla="*/ 66 h 190"/>
                <a:gd name="T90" fmla="*/ 8 w 51"/>
                <a:gd name="T91" fmla="*/ 62 h 190"/>
                <a:gd name="T92" fmla="*/ 4 w 51"/>
                <a:gd name="T93" fmla="*/ 63 h 190"/>
                <a:gd name="T94" fmla="*/ 0 w 51"/>
                <a:gd name="T95" fmla="*/ 56 h 190"/>
                <a:gd name="T96" fmla="*/ 0 w 51"/>
                <a:gd name="T97" fmla="*/ 53 h 190"/>
                <a:gd name="T98" fmla="*/ 2 w 51"/>
                <a:gd name="T99" fmla="*/ 52 h 190"/>
                <a:gd name="T100" fmla="*/ 9 w 51"/>
                <a:gd name="T101" fmla="*/ 44 h 190"/>
                <a:gd name="T102" fmla="*/ 16 w 51"/>
                <a:gd name="T103" fmla="*/ 36 h 190"/>
                <a:gd name="T104" fmla="*/ 24 w 51"/>
                <a:gd name="T105" fmla="*/ 29 h 190"/>
                <a:gd name="T106" fmla="*/ 30 w 51"/>
                <a:gd name="T107" fmla="*/ 25 h 190"/>
                <a:gd name="T108" fmla="*/ 30 w 51"/>
                <a:gd name="T109" fmla="*/ 19 h 190"/>
                <a:gd name="T110" fmla="*/ 28 w 51"/>
                <a:gd name="T111" fmla="*/ 16 h 190"/>
                <a:gd name="T112" fmla="*/ 28 w 51"/>
                <a:gd name="T113" fmla="*/ 9 h 190"/>
                <a:gd name="T114" fmla="*/ 26 w 51"/>
                <a:gd name="T115" fmla="*/ 7 h 190"/>
                <a:gd name="T116" fmla="*/ 30 w 51"/>
                <a:gd name="T117" fmla="*/ 2 h 1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1"/>
                <a:gd name="T178" fmla="*/ 0 h 190"/>
                <a:gd name="T179" fmla="*/ 51 w 51"/>
                <a:gd name="T180" fmla="*/ 190 h 19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1" h="190">
                  <a:moveTo>
                    <a:pt x="30" y="2"/>
                  </a:moveTo>
                  <a:lnTo>
                    <a:pt x="41" y="0"/>
                  </a:lnTo>
                  <a:lnTo>
                    <a:pt x="45" y="4"/>
                  </a:lnTo>
                  <a:lnTo>
                    <a:pt x="46" y="2"/>
                  </a:lnTo>
                  <a:lnTo>
                    <a:pt x="49" y="11"/>
                  </a:lnTo>
                  <a:lnTo>
                    <a:pt x="43" y="15"/>
                  </a:lnTo>
                  <a:lnTo>
                    <a:pt x="43" y="20"/>
                  </a:lnTo>
                  <a:lnTo>
                    <a:pt x="41" y="20"/>
                  </a:lnTo>
                  <a:lnTo>
                    <a:pt x="41" y="25"/>
                  </a:lnTo>
                  <a:lnTo>
                    <a:pt x="36" y="26"/>
                  </a:lnTo>
                  <a:lnTo>
                    <a:pt x="36" y="28"/>
                  </a:lnTo>
                  <a:lnTo>
                    <a:pt x="43" y="33"/>
                  </a:lnTo>
                  <a:lnTo>
                    <a:pt x="49" y="60"/>
                  </a:lnTo>
                  <a:lnTo>
                    <a:pt x="45" y="68"/>
                  </a:lnTo>
                  <a:lnTo>
                    <a:pt x="45" y="117"/>
                  </a:lnTo>
                  <a:lnTo>
                    <a:pt x="39" y="119"/>
                  </a:lnTo>
                  <a:lnTo>
                    <a:pt x="38" y="128"/>
                  </a:lnTo>
                  <a:lnTo>
                    <a:pt x="36" y="149"/>
                  </a:lnTo>
                  <a:lnTo>
                    <a:pt x="36" y="160"/>
                  </a:lnTo>
                  <a:lnTo>
                    <a:pt x="45" y="167"/>
                  </a:lnTo>
                  <a:lnTo>
                    <a:pt x="50" y="171"/>
                  </a:lnTo>
                  <a:lnTo>
                    <a:pt x="50" y="173"/>
                  </a:lnTo>
                  <a:lnTo>
                    <a:pt x="37" y="169"/>
                  </a:lnTo>
                  <a:lnTo>
                    <a:pt x="36" y="167"/>
                  </a:lnTo>
                  <a:lnTo>
                    <a:pt x="34" y="169"/>
                  </a:lnTo>
                  <a:lnTo>
                    <a:pt x="32" y="161"/>
                  </a:lnTo>
                  <a:lnTo>
                    <a:pt x="30" y="125"/>
                  </a:lnTo>
                  <a:lnTo>
                    <a:pt x="28" y="125"/>
                  </a:lnTo>
                  <a:lnTo>
                    <a:pt x="20" y="157"/>
                  </a:lnTo>
                  <a:lnTo>
                    <a:pt x="20" y="177"/>
                  </a:lnTo>
                  <a:lnTo>
                    <a:pt x="17" y="187"/>
                  </a:lnTo>
                  <a:lnTo>
                    <a:pt x="15" y="189"/>
                  </a:lnTo>
                  <a:lnTo>
                    <a:pt x="14" y="184"/>
                  </a:lnTo>
                  <a:lnTo>
                    <a:pt x="16" y="178"/>
                  </a:lnTo>
                  <a:lnTo>
                    <a:pt x="17" y="165"/>
                  </a:lnTo>
                  <a:lnTo>
                    <a:pt x="17" y="120"/>
                  </a:lnTo>
                  <a:lnTo>
                    <a:pt x="20" y="76"/>
                  </a:lnTo>
                  <a:lnTo>
                    <a:pt x="16" y="72"/>
                  </a:lnTo>
                  <a:lnTo>
                    <a:pt x="16" y="65"/>
                  </a:lnTo>
                  <a:lnTo>
                    <a:pt x="16" y="53"/>
                  </a:lnTo>
                  <a:lnTo>
                    <a:pt x="10" y="57"/>
                  </a:lnTo>
                  <a:lnTo>
                    <a:pt x="16" y="63"/>
                  </a:lnTo>
                  <a:lnTo>
                    <a:pt x="16" y="70"/>
                  </a:lnTo>
                  <a:lnTo>
                    <a:pt x="10" y="66"/>
                  </a:lnTo>
                  <a:lnTo>
                    <a:pt x="8" y="62"/>
                  </a:lnTo>
                  <a:lnTo>
                    <a:pt x="4" y="63"/>
                  </a:lnTo>
                  <a:lnTo>
                    <a:pt x="0" y="56"/>
                  </a:lnTo>
                  <a:lnTo>
                    <a:pt x="0" y="53"/>
                  </a:lnTo>
                  <a:lnTo>
                    <a:pt x="2" y="52"/>
                  </a:lnTo>
                  <a:lnTo>
                    <a:pt x="9" y="44"/>
                  </a:lnTo>
                  <a:lnTo>
                    <a:pt x="16" y="36"/>
                  </a:lnTo>
                  <a:lnTo>
                    <a:pt x="24" y="29"/>
                  </a:lnTo>
                  <a:lnTo>
                    <a:pt x="30" y="25"/>
                  </a:lnTo>
                  <a:lnTo>
                    <a:pt x="30" y="19"/>
                  </a:lnTo>
                  <a:lnTo>
                    <a:pt x="28" y="16"/>
                  </a:lnTo>
                  <a:lnTo>
                    <a:pt x="28" y="9"/>
                  </a:lnTo>
                  <a:lnTo>
                    <a:pt x="26" y="7"/>
                  </a:lnTo>
                  <a:lnTo>
                    <a:pt x="30" y="2"/>
                  </a:lnTo>
                </a:path>
              </a:pathLst>
            </a:custGeom>
            <a:solidFill>
              <a:srgbClr val="EDA07C"/>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76855" name="AutoShape 55"/>
          <p:cNvSpPr>
            <a:spLocks noChangeArrowheads="1"/>
          </p:cNvSpPr>
          <p:nvPr/>
        </p:nvSpPr>
        <p:spPr bwMode="auto">
          <a:xfrm>
            <a:off x="2756694" y="3429000"/>
            <a:ext cx="4724400" cy="457200"/>
          </a:xfrm>
          <a:prstGeom prst="curvedDownArrow">
            <a:avLst>
              <a:gd name="adj1" fmla="val 206667"/>
              <a:gd name="adj2" fmla="val 413333"/>
              <a:gd name="adj3" fmla="val 33333"/>
            </a:avLst>
          </a:prstGeom>
          <a:solidFill>
            <a:srgbClr val="8E0D30"/>
          </a:solidFill>
          <a:ln w="9525">
            <a:solidFill>
              <a:srgbClr val="3A4754"/>
            </a:solidFill>
            <a:miter lim="800000"/>
            <a:headEnd/>
            <a:tailEnd/>
          </a:ln>
        </p:spPr>
        <p:txBody>
          <a:bodyPr wrap="none" anchor="ct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wipe(left)">
                                      <p:cBhvr>
                                        <p:cTn id="7" dur="500"/>
                                        <p:tgtEl>
                                          <p:spTgt spid="76803">
                                            <p:txEl>
                                              <p:pRg st="0" end="0"/>
                                            </p:txEl>
                                          </p:spTgt>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6855"/>
                                        </p:tgtEl>
                                        <p:attrNameLst>
                                          <p:attrName>style.visibility</p:attrName>
                                        </p:attrNameLst>
                                      </p:cBhvr>
                                      <p:to>
                                        <p:strVal val="visible"/>
                                      </p:to>
                                    </p:set>
                                    <p:animEffect transition="in" filter="wipe(left)">
                                      <p:cBhvr>
                                        <p:cTn id="14" dur="500"/>
                                        <p:tgtEl>
                                          <p:spTgt spid="76855"/>
                                        </p:tgtEl>
                                      </p:cBhvr>
                                    </p:animEffect>
                                  </p:childTnLst>
                                </p:cTn>
                              </p:par>
                            </p:childTnLst>
                          </p:cTn>
                        </p:par>
                        <p:par>
                          <p:cTn id="15" fill="hold" nodeType="afterGroup">
                            <p:stCondLst>
                              <p:cond delay="1000"/>
                            </p:stCondLst>
                            <p:childTnLst>
                              <p:par>
                                <p:cTn id="16" presetID="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autoUpdateAnimBg="0"/>
      <p:bldP spid="7685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274638"/>
            <a:ext cx="8229600" cy="1143000"/>
          </a:xfrm>
          <a:noFill/>
        </p:spPr>
        <p:txBody>
          <a:bodyPr lIns="90488" tIns="44450" rIns="90488" bIns="44450" anchorCtr="1"/>
          <a:lstStyle/>
          <a:p>
            <a:r>
              <a:rPr lang="en-US" altLang="en-US" b="1"/>
              <a:t>Random Number Generators</a:t>
            </a:r>
          </a:p>
        </p:txBody>
      </p:sp>
      <p:sp>
        <p:nvSpPr>
          <p:cNvPr id="207875" name="Rectangle 3"/>
          <p:cNvSpPr>
            <a:spLocks noGrp="1" noChangeArrowheads="1"/>
          </p:cNvSpPr>
          <p:nvPr>
            <p:ph type="body" idx="1"/>
          </p:nvPr>
        </p:nvSpPr>
        <p:spPr>
          <a:xfrm>
            <a:off x="609600" y="1981200"/>
            <a:ext cx="7848600" cy="4114800"/>
          </a:xfrm>
          <a:noFill/>
        </p:spPr>
        <p:txBody>
          <a:bodyPr lIns="90488" tIns="44450" rIns="90488" bIns="44450"/>
          <a:lstStyle/>
          <a:p>
            <a:pPr marL="0" indent="0">
              <a:lnSpc>
                <a:spcPct val="90000"/>
              </a:lnSpc>
              <a:buFontTx/>
              <a:buNone/>
              <a:tabLst>
                <a:tab pos="565150" algn="l"/>
                <a:tab pos="1204913" algn="l"/>
                <a:tab pos="2679700" algn="l"/>
              </a:tabLst>
            </a:pPr>
            <a:r>
              <a:rPr lang="en-US" altLang="en-US">
                <a:solidFill>
                  <a:srgbClr val="141413"/>
                </a:solidFill>
              </a:rPr>
              <a:t>Most researchers rely on </a:t>
            </a:r>
            <a:r>
              <a:rPr lang="en-US" altLang="en-US" b="1">
                <a:solidFill>
                  <a:srgbClr val="141413"/>
                </a:solidFill>
              </a:rPr>
              <a:t>random number generators</a:t>
            </a:r>
            <a:r>
              <a:rPr lang="en-US" altLang="en-US">
                <a:solidFill>
                  <a:srgbClr val="141413"/>
                </a:solidFill>
              </a:rPr>
              <a:t> to automatically generate the random sample.</a:t>
            </a:r>
          </a:p>
          <a:p>
            <a:pPr marL="0" indent="0">
              <a:lnSpc>
                <a:spcPct val="90000"/>
              </a:lnSpc>
              <a:buFontTx/>
              <a:buNone/>
              <a:tabLst>
                <a:tab pos="565150" algn="l"/>
                <a:tab pos="1204913" algn="l"/>
                <a:tab pos="2679700" algn="l"/>
              </a:tabLst>
            </a:pPr>
            <a:r>
              <a:rPr lang="en-US" altLang="en-US">
                <a:solidFill>
                  <a:srgbClr val="141413"/>
                </a:solidFill>
              </a:rPr>
              <a:t>Random number generators are available in table form, and they are built into most statistical software packages.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Effect transition="in" filter="wipe(left)">
                                      <p:cBhvr>
                                        <p:cTn id="7" dur="500"/>
                                        <p:tgtEl>
                                          <p:spTgt spid="207875">
                                            <p:txEl>
                                              <p:pRg st="0" end="0"/>
                                            </p:txEl>
                                          </p:spTgt>
                                        </p:tgtEl>
                                      </p:cBhvr>
                                    </p:animEffect>
                                  </p:childTnLst>
                                  <p:subTnLst>
                                    <p:animClr clrSpc="rgb" dir="cw">
                                      <p:cBhvr override="childStyle">
                                        <p:cTn dur="1" fill="hold" display="0" masterRel="nextClick" afterEffect="1"/>
                                        <p:tgtEl>
                                          <p:spTgt spid="207875">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7875">
                                            <p:txEl>
                                              <p:pRg st="1" end="1"/>
                                            </p:txEl>
                                          </p:spTgt>
                                        </p:tgtEl>
                                        <p:attrNameLst>
                                          <p:attrName>style.visibility</p:attrName>
                                        </p:attrNameLst>
                                      </p:cBhvr>
                                      <p:to>
                                        <p:strVal val="visible"/>
                                      </p:to>
                                    </p:set>
                                    <p:animEffect transition="in" filter="wipe(left)">
                                      <p:cBhvr>
                                        <p:cTn id="11" dur="500"/>
                                        <p:tgtEl>
                                          <p:spTgt spid="207875">
                                            <p:txEl>
                                              <p:pRg st="1" end="1"/>
                                            </p:txEl>
                                          </p:spTgt>
                                        </p:tgtEl>
                                      </p:cBhvr>
                                    </p:animEffect>
                                  </p:childTnLst>
                                  <p:subTnLst>
                                    <p:animClr clrSpc="rgb" dir="cw">
                                      <p:cBhvr override="childStyle">
                                        <p:cTn dur="1" fill="hold" display="0" masterRel="nextClick" afterEffect="1"/>
                                        <p:tgtEl>
                                          <p:spTgt spid="207875">
                                            <p:txEl>
                                              <p:pRg st="1" end="1"/>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Suppose you wish to assess the feasibility of building a new high school. As part of your study, you would like to gauge the opinions of people living close to the proposed building site. The neighborhood adjacent to the site has 711 homes. Use a random number generator to select a simple random sample of 20 households from the neighborhood to participate in the study</a:t>
            </a:r>
          </a:p>
        </p:txBody>
      </p:sp>
    </p:spTree>
    <p:extLst>
      <p:ext uri="{BB962C8B-B14F-4D97-AF65-F5344CB8AC3E}">
        <p14:creationId xmlns:p14="http://schemas.microsoft.com/office/powerpoint/2010/main" val="814657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cont</a:t>
            </a:r>
            <a:r>
              <a:rPr lang="en-US" dirty="0"/>
              <a:t>)</a:t>
            </a:r>
          </a:p>
        </p:txBody>
      </p:sp>
      <p:sp>
        <p:nvSpPr>
          <p:cNvPr id="3" name="Content Placeholder 2"/>
          <p:cNvSpPr>
            <a:spLocks noGrp="1"/>
          </p:cNvSpPr>
          <p:nvPr>
            <p:ph idx="1"/>
          </p:nvPr>
        </p:nvSpPr>
        <p:spPr/>
        <p:txBody>
          <a:bodyPr/>
          <a:lstStyle/>
          <a:p>
            <a:r>
              <a:rPr lang="en-US" sz="2400" b="1" dirty="0"/>
              <a:t>Solution</a:t>
            </a:r>
            <a:r>
              <a:rPr lang="en-US" sz="2400" dirty="0"/>
              <a:t> In this study, your population of interest consists of the 711 households in the adjacent neighborhood. To ensure that every possible sample of 20 households selected from the 711 has an equal chance of selection (i.e., to ensure a simple random sample), first assign a number from 1 to 711 to each of the households in the population. These numbers were entered into an Excel worksheet. Now, apply the random number generator of Excel/ XLSTAT, requesting that 20 households be selected without replacement. The figure in your text on page 17 shows one possible set of random numbers generated from XLSTAT. You can see that households numbered 40, 63, 108, . . . , 636 are the households to be included in your sample.</a:t>
            </a:r>
          </a:p>
        </p:txBody>
      </p:sp>
    </p:spTree>
    <p:extLst>
      <p:ext uri="{BB962C8B-B14F-4D97-AF65-F5344CB8AC3E}">
        <p14:creationId xmlns:p14="http://schemas.microsoft.com/office/powerpoint/2010/main" val="28789073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81000" y="274638"/>
            <a:ext cx="8229600" cy="1143000"/>
          </a:xfrm>
          <a:noFill/>
        </p:spPr>
        <p:txBody>
          <a:bodyPr lIns="90488" tIns="44450" rIns="90488" bIns="44450" anchorCtr="1"/>
          <a:lstStyle/>
          <a:p>
            <a:r>
              <a:rPr lang="en-US" altLang="en-US" b="1"/>
              <a:t>Importance of Selection</a:t>
            </a:r>
          </a:p>
        </p:txBody>
      </p:sp>
      <p:sp>
        <p:nvSpPr>
          <p:cNvPr id="201731" name="Rectangle 3"/>
          <p:cNvSpPr>
            <a:spLocks noGrp="1" noChangeArrowheads="1"/>
          </p:cNvSpPr>
          <p:nvPr>
            <p:ph type="body" idx="1"/>
          </p:nvPr>
        </p:nvSpPr>
        <p:spPr>
          <a:xfrm>
            <a:off x="609600" y="1981200"/>
            <a:ext cx="7848600" cy="4114800"/>
          </a:xfrm>
          <a:noFill/>
        </p:spPr>
        <p:txBody>
          <a:bodyPr lIns="90488" tIns="44450" rIns="90488" bIns="44450"/>
          <a:lstStyle/>
          <a:p>
            <a:pPr marL="0" indent="0">
              <a:lnSpc>
                <a:spcPct val="90000"/>
              </a:lnSpc>
              <a:buFontTx/>
              <a:buNone/>
              <a:tabLst>
                <a:tab pos="565150" algn="l"/>
                <a:tab pos="1204913" algn="l"/>
                <a:tab pos="2679700" algn="l"/>
              </a:tabLst>
            </a:pPr>
            <a:r>
              <a:rPr lang="en-US" altLang="en-US">
                <a:solidFill>
                  <a:srgbClr val="141413"/>
                </a:solidFill>
              </a:rPr>
              <a:t>How a sample is selected from a population is of vital importance in statistical inference because the probability of an observed sample will be used to infer the characteristics of the sampled population.</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wipe(left)">
                                      <p:cBhvr>
                                        <p:cTn id="7" dur="500"/>
                                        <p:tgtEl>
                                          <p:spTgt spid="201731">
                                            <p:txEl>
                                              <p:pRg st="0" end="0"/>
                                            </p:txEl>
                                          </p:spTgt>
                                        </p:tgtEl>
                                      </p:cBhvr>
                                    </p:animEffect>
                                  </p:childTnLst>
                                  <p:subTnLst>
                                    <p:animClr clrSpc="rgb" dir="cw">
                                      <p:cBhvr override="childStyle">
                                        <p:cTn dur="1" fill="hold" display="0" masterRel="nextClick" afterEffect="1"/>
                                        <p:tgtEl>
                                          <p:spTgt spid="201731">
                                            <p:txEl>
                                              <p:pRg st="0" end="0"/>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1000" y="274638"/>
            <a:ext cx="8229600" cy="1143000"/>
          </a:xfrm>
          <a:noFill/>
        </p:spPr>
        <p:txBody>
          <a:bodyPr lIns="90488" tIns="44450" rIns="90488" bIns="44450" anchorCtr="1"/>
          <a:lstStyle/>
          <a:p>
            <a:r>
              <a:rPr lang="en-US" altLang="en-US" b="1"/>
              <a:t>Random Sampling</a:t>
            </a:r>
          </a:p>
        </p:txBody>
      </p:sp>
      <p:sp>
        <p:nvSpPr>
          <p:cNvPr id="205827" name="Rectangle 3"/>
          <p:cNvSpPr>
            <a:spLocks noGrp="1" noChangeArrowheads="1"/>
          </p:cNvSpPr>
          <p:nvPr>
            <p:ph type="body" idx="1"/>
          </p:nvPr>
        </p:nvSpPr>
        <p:spPr>
          <a:xfrm>
            <a:off x="609600" y="1981200"/>
            <a:ext cx="7848600" cy="4114800"/>
          </a:xfrm>
          <a:noFill/>
        </p:spPr>
        <p:txBody>
          <a:bodyPr lIns="90488" tIns="44450" rIns="90488" bIns="44450"/>
          <a:lstStyle/>
          <a:p>
            <a:pPr marL="0" indent="0">
              <a:lnSpc>
                <a:spcPct val="90000"/>
              </a:lnSpc>
              <a:buFontTx/>
              <a:buNone/>
              <a:tabLst>
                <a:tab pos="565150" algn="l"/>
                <a:tab pos="1204913" algn="l"/>
                <a:tab pos="2679700" algn="l"/>
              </a:tabLst>
            </a:pPr>
            <a:r>
              <a:rPr lang="en-US" altLang="en-US" b="1">
                <a:solidFill>
                  <a:srgbClr val="141413"/>
                </a:solidFill>
              </a:rPr>
              <a:t>Stratified random sampling</a:t>
            </a:r>
            <a:r>
              <a:rPr lang="en-US" altLang="en-US" b="1" i="1">
                <a:solidFill>
                  <a:srgbClr val="141413"/>
                </a:solidFill>
              </a:rPr>
              <a:t> </a:t>
            </a:r>
            <a:r>
              <a:rPr lang="en-US" altLang="en-US">
                <a:solidFill>
                  <a:srgbClr val="141413"/>
                </a:solidFill>
              </a:rPr>
              <a:t>used when the experimental units associated with the population can be separated into two or more groups of units.</a:t>
            </a:r>
          </a:p>
          <a:p>
            <a:pPr marL="0" indent="0">
              <a:lnSpc>
                <a:spcPct val="90000"/>
              </a:lnSpc>
              <a:buFontTx/>
              <a:buNone/>
              <a:tabLst>
                <a:tab pos="565150" algn="l"/>
                <a:tab pos="1204913" algn="l"/>
                <a:tab pos="2679700" algn="l"/>
              </a:tabLst>
            </a:pPr>
            <a:endParaRPr lang="en-US" altLang="en-US" b="1">
              <a:solidFill>
                <a:srgbClr val="141413"/>
              </a:solidFill>
            </a:endParaRPr>
          </a:p>
          <a:p>
            <a:pPr marL="0" indent="0">
              <a:lnSpc>
                <a:spcPct val="90000"/>
              </a:lnSpc>
              <a:buFontTx/>
              <a:buNone/>
              <a:tabLst>
                <a:tab pos="565150" algn="l"/>
                <a:tab pos="1204913" algn="l"/>
                <a:tab pos="2679700" algn="l"/>
              </a:tabLst>
            </a:pPr>
            <a:r>
              <a:rPr lang="en-US" altLang="en-US" b="1">
                <a:solidFill>
                  <a:srgbClr val="141413"/>
                </a:solidFill>
              </a:rPr>
              <a:t>Cluster sampling</a:t>
            </a:r>
            <a:r>
              <a:rPr lang="en-US" altLang="en-US">
                <a:solidFill>
                  <a:srgbClr val="141413"/>
                </a:solidFill>
              </a:rPr>
              <a:t> sample natural grouping of experimental units and collect data from all experimental units within each cluster</a:t>
            </a:r>
            <a:endParaRPr lang="en-US" altLang="en-US" b="1">
              <a:solidFill>
                <a:srgbClr val="141413"/>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wipe(left)">
                                      <p:cBhvr>
                                        <p:cTn id="7" dur="500"/>
                                        <p:tgtEl>
                                          <p:spTgt spid="205827">
                                            <p:txEl>
                                              <p:pRg st="0" end="0"/>
                                            </p:txEl>
                                          </p:spTgt>
                                        </p:tgtEl>
                                      </p:cBhvr>
                                    </p:animEffect>
                                  </p:childTnLst>
                                  <p:subTnLst>
                                    <p:animClr clrSpc="rgb" dir="cw">
                                      <p:cBhvr override="childStyle">
                                        <p:cTn dur="1" fill="hold" display="0" masterRel="nextClick" afterEffect="1"/>
                                        <p:tgtEl>
                                          <p:spTgt spid="20582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5827">
                                            <p:txEl>
                                              <p:pRg st="2" end="2"/>
                                            </p:txEl>
                                          </p:spTgt>
                                        </p:tgtEl>
                                        <p:attrNameLst>
                                          <p:attrName>style.visibility</p:attrName>
                                        </p:attrNameLst>
                                      </p:cBhvr>
                                      <p:to>
                                        <p:strVal val="visible"/>
                                      </p:to>
                                    </p:set>
                                    <p:animEffect transition="in" filter="wipe(left)">
                                      <p:cBhvr>
                                        <p:cTn id="12" dur="500"/>
                                        <p:tgtEl>
                                          <p:spTgt spid="205827">
                                            <p:txEl>
                                              <p:pRg st="2" end="2"/>
                                            </p:txEl>
                                          </p:spTgt>
                                        </p:tgtEl>
                                      </p:cBhvr>
                                    </p:animEffect>
                                  </p:childTnLst>
                                  <p:subTnLst>
                                    <p:animClr clrSpc="rgb" dir="cw">
                                      <p:cBhvr override="childStyle">
                                        <p:cTn dur="1" fill="hold" display="0" masterRel="nextClick" afterEffect="1"/>
                                        <p:tgtEl>
                                          <p:spTgt spid="205827">
                                            <p:txEl>
                                              <p:pRg st="2" end="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81000" y="274638"/>
            <a:ext cx="8229600" cy="1143000"/>
          </a:xfrm>
          <a:noFill/>
        </p:spPr>
        <p:txBody>
          <a:bodyPr lIns="90488" tIns="44450" rIns="90488" bIns="44450" anchorCtr="1"/>
          <a:lstStyle/>
          <a:p>
            <a:r>
              <a:rPr lang="en-US" altLang="en-US" b="1"/>
              <a:t>Random Sampling</a:t>
            </a:r>
          </a:p>
        </p:txBody>
      </p:sp>
      <p:sp>
        <p:nvSpPr>
          <p:cNvPr id="205827" name="Rectangle 3"/>
          <p:cNvSpPr>
            <a:spLocks noGrp="1" noChangeArrowheads="1"/>
          </p:cNvSpPr>
          <p:nvPr>
            <p:ph type="body" idx="1"/>
          </p:nvPr>
        </p:nvSpPr>
        <p:spPr>
          <a:xfrm>
            <a:off x="609600" y="1981200"/>
            <a:ext cx="7848600" cy="4114800"/>
          </a:xfrm>
          <a:noFill/>
        </p:spPr>
        <p:txBody>
          <a:bodyPr lIns="90488" tIns="44450" rIns="90488" bIns="44450"/>
          <a:lstStyle/>
          <a:p>
            <a:pPr marL="0" indent="0">
              <a:lnSpc>
                <a:spcPct val="90000"/>
              </a:lnSpc>
              <a:buFontTx/>
              <a:buNone/>
              <a:tabLst>
                <a:tab pos="565150" algn="l"/>
                <a:tab pos="1204913" algn="l"/>
                <a:tab pos="2679700" algn="l"/>
              </a:tabLst>
            </a:pPr>
            <a:r>
              <a:rPr lang="en-US" altLang="en-US" b="1">
                <a:solidFill>
                  <a:srgbClr val="141413"/>
                </a:solidFill>
              </a:rPr>
              <a:t>Systematic sampling</a:t>
            </a:r>
            <a:r>
              <a:rPr lang="en-US" altLang="en-US" b="1" i="1">
                <a:solidFill>
                  <a:srgbClr val="141413"/>
                </a:solidFill>
              </a:rPr>
              <a:t> </a:t>
            </a:r>
            <a:r>
              <a:rPr lang="en-US" altLang="en-US">
                <a:solidFill>
                  <a:srgbClr val="141413"/>
                </a:solidFill>
              </a:rPr>
              <a:t>systematically selecting every </a:t>
            </a:r>
            <a:r>
              <a:rPr lang="en-US" altLang="en-US" i="1">
                <a:solidFill>
                  <a:srgbClr val="141413"/>
                </a:solidFill>
              </a:rPr>
              <a:t>k</a:t>
            </a:r>
            <a:r>
              <a:rPr lang="en-US" altLang="en-US">
                <a:solidFill>
                  <a:srgbClr val="141413"/>
                </a:solidFill>
              </a:rPr>
              <a:t>th experimental unit from a list of all experimental units. </a:t>
            </a:r>
          </a:p>
          <a:p>
            <a:pPr marL="0" indent="0">
              <a:lnSpc>
                <a:spcPct val="90000"/>
              </a:lnSpc>
              <a:buFontTx/>
              <a:buNone/>
              <a:tabLst>
                <a:tab pos="565150" algn="l"/>
                <a:tab pos="1204913" algn="l"/>
                <a:tab pos="2679700" algn="l"/>
              </a:tabLst>
            </a:pPr>
            <a:endParaRPr lang="en-US" altLang="en-US" b="1">
              <a:solidFill>
                <a:srgbClr val="141413"/>
              </a:solidFill>
            </a:endParaRPr>
          </a:p>
          <a:p>
            <a:pPr marL="0" indent="0">
              <a:lnSpc>
                <a:spcPct val="90000"/>
              </a:lnSpc>
              <a:buFontTx/>
              <a:buNone/>
              <a:tabLst>
                <a:tab pos="565150" algn="l"/>
                <a:tab pos="1204913" algn="l"/>
                <a:tab pos="2679700" algn="l"/>
              </a:tabLst>
            </a:pPr>
            <a:r>
              <a:rPr lang="en-US" altLang="en-US" b="1">
                <a:solidFill>
                  <a:srgbClr val="141413"/>
                </a:solidFill>
              </a:rPr>
              <a:t>Randomized response sampling</a:t>
            </a:r>
            <a:r>
              <a:rPr lang="en-US" altLang="en-US">
                <a:solidFill>
                  <a:srgbClr val="141413"/>
                </a:solidFill>
              </a:rPr>
              <a:t> useful when the questions of a pollster are likely to elicit false answers. </a:t>
            </a:r>
            <a:endParaRPr lang="en-US" altLang="en-US" b="1">
              <a:solidFill>
                <a:srgbClr val="141413"/>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wipe(left)">
                                      <p:cBhvr>
                                        <p:cTn id="7" dur="500"/>
                                        <p:tgtEl>
                                          <p:spTgt spid="205827">
                                            <p:txEl>
                                              <p:pRg st="0" end="0"/>
                                            </p:txEl>
                                          </p:spTgt>
                                        </p:tgtEl>
                                      </p:cBhvr>
                                    </p:animEffect>
                                  </p:childTnLst>
                                  <p:subTnLst>
                                    <p:animClr clrSpc="rgb" dir="cw">
                                      <p:cBhvr override="childStyle">
                                        <p:cTn dur="1" fill="hold" display="0" masterRel="nextClick" afterEffect="1"/>
                                        <p:tgtEl>
                                          <p:spTgt spid="20582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5827">
                                            <p:txEl>
                                              <p:pRg st="2" end="2"/>
                                            </p:txEl>
                                          </p:spTgt>
                                        </p:tgtEl>
                                        <p:attrNameLst>
                                          <p:attrName>style.visibility</p:attrName>
                                        </p:attrNameLst>
                                      </p:cBhvr>
                                      <p:to>
                                        <p:strVal val="visible"/>
                                      </p:to>
                                    </p:set>
                                    <p:animEffect transition="in" filter="wipe(left)">
                                      <p:cBhvr>
                                        <p:cTn id="12" dur="500"/>
                                        <p:tgtEl>
                                          <p:spTgt spid="205827">
                                            <p:txEl>
                                              <p:pRg st="2" end="2"/>
                                            </p:txEl>
                                          </p:spTgt>
                                        </p:tgtEl>
                                      </p:cBhvr>
                                    </p:animEffect>
                                  </p:childTnLst>
                                  <p:subTnLst>
                                    <p:animClr clrSpc="rgb" dir="cw">
                                      <p:cBhvr override="childStyle">
                                        <p:cTn dur="1" fill="hold" display="0" masterRel="nextClick" afterEffect="1"/>
                                        <p:tgtEl>
                                          <p:spTgt spid="205827">
                                            <p:txEl>
                                              <p:pRg st="2" end="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p:spPr>
        <p:txBody>
          <a:bodyPr lIns="90488" tIns="44450" rIns="90488" bIns="44450" anchorCtr="1"/>
          <a:lstStyle/>
          <a:p>
            <a:pPr eaLnBrk="1" hangingPunct="1"/>
            <a:r>
              <a:rPr lang="en-US" altLang="en-US" b="1"/>
              <a:t>Nonrandom Sample Errors</a:t>
            </a:r>
          </a:p>
        </p:txBody>
      </p:sp>
      <p:sp>
        <p:nvSpPr>
          <p:cNvPr id="80899" name="Rectangle 3"/>
          <p:cNvSpPr>
            <a:spLocks noGrp="1" noChangeArrowheads="1"/>
          </p:cNvSpPr>
          <p:nvPr>
            <p:ph type="body" sz="half" idx="1"/>
          </p:nvPr>
        </p:nvSpPr>
        <p:spPr>
          <a:xfrm>
            <a:off x="457200" y="1447800"/>
            <a:ext cx="8458200" cy="5257800"/>
          </a:xfrm>
          <a:noFill/>
        </p:spPr>
        <p:txBody>
          <a:bodyPr lIns="90488" tIns="44450" rIns="90488" bIns="44450"/>
          <a:lstStyle/>
          <a:p>
            <a:pPr marL="0" indent="0" eaLnBrk="1" hangingPunct="1">
              <a:lnSpc>
                <a:spcPct val="90000"/>
              </a:lnSpc>
              <a:buFontTx/>
              <a:buNone/>
            </a:pPr>
            <a:r>
              <a:rPr lang="en-US" altLang="en-US" sz="2800" b="1">
                <a:solidFill>
                  <a:srgbClr val="141413"/>
                </a:solidFill>
              </a:rPr>
              <a:t>Selection bias</a:t>
            </a:r>
            <a:r>
              <a:rPr lang="en-US" altLang="en-US" sz="2800">
                <a:solidFill>
                  <a:srgbClr val="141413"/>
                </a:solidFill>
              </a:rPr>
              <a:t> results when a subset of the experimental units in the population is excluded so that these units have no chance of being selected for the sample.</a:t>
            </a:r>
            <a:endParaRPr lang="en-US" altLang="en-US" sz="2800">
              <a:solidFill>
                <a:schemeClr val="tx2"/>
              </a:solidFill>
            </a:endParaRPr>
          </a:p>
          <a:p>
            <a:pPr marL="0" indent="0" eaLnBrk="1" hangingPunct="1">
              <a:lnSpc>
                <a:spcPct val="90000"/>
              </a:lnSpc>
              <a:buFontTx/>
              <a:buNone/>
            </a:pPr>
            <a:r>
              <a:rPr lang="en-US" altLang="en-US" sz="2800" b="1">
                <a:solidFill>
                  <a:schemeClr val="tx2"/>
                </a:solidFill>
              </a:rPr>
              <a:t>Nonresponse bias</a:t>
            </a:r>
            <a:r>
              <a:rPr lang="en-US" altLang="en-US" sz="2800">
                <a:solidFill>
                  <a:schemeClr val="tx2"/>
                </a:solidFill>
              </a:rPr>
              <a:t> </a:t>
            </a:r>
            <a:r>
              <a:rPr lang="en-US" altLang="en-US" sz="2800">
                <a:solidFill>
                  <a:srgbClr val="141413"/>
                </a:solidFill>
              </a:rPr>
              <a:t>results when the researchers conducting a survey or study are unable to obtain data on all experimental units selected for the sample.</a:t>
            </a:r>
          </a:p>
          <a:p>
            <a:pPr marL="0" indent="0" eaLnBrk="1" hangingPunct="1">
              <a:lnSpc>
                <a:spcPct val="90000"/>
              </a:lnSpc>
              <a:buFontTx/>
              <a:buNone/>
            </a:pPr>
            <a:r>
              <a:rPr lang="en-US" altLang="en-US" sz="2800" b="1">
                <a:solidFill>
                  <a:schemeClr val="tx2"/>
                </a:solidFill>
              </a:rPr>
              <a:t>Measurement error</a:t>
            </a:r>
            <a:r>
              <a:rPr lang="en-US" altLang="en-US" sz="2800">
                <a:solidFill>
                  <a:schemeClr val="tx2"/>
                </a:solidFill>
              </a:rPr>
              <a:t> </a:t>
            </a:r>
            <a:r>
              <a:rPr lang="en-US" altLang="en-US" sz="2800">
                <a:solidFill>
                  <a:srgbClr val="141413"/>
                </a:solidFill>
              </a:rPr>
              <a:t>refers to inaccuracies in the values of the data recorded. In surveys, the error may be due to ambiguous or leading questions and the interviewer’s effect on the respondent.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wipe(left)">
                                      <p:cBhvr>
                                        <p:cTn id="7" dur="500"/>
                                        <p:tgtEl>
                                          <p:spTgt spid="808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wipe(left)">
                                      <p:cBhvr>
                                        <p:cTn id="12" dur="500"/>
                                        <p:tgtEl>
                                          <p:spTgt spid="808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Effect transition="in" filter="wipe(left)">
                                      <p:cBhvr>
                                        <p:cTn id="17" dur="500"/>
                                        <p:tgtEl>
                                          <p:spTgt spid="808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a:t>
            </a:r>
          </a:p>
        </p:txBody>
      </p:sp>
      <p:sp>
        <p:nvSpPr>
          <p:cNvPr id="6" name="Content Placeholder 5"/>
          <p:cNvSpPr>
            <a:spLocks noGrp="1"/>
          </p:cNvSpPr>
          <p:nvPr>
            <p:ph idx="1"/>
          </p:nvPr>
        </p:nvSpPr>
        <p:spPr/>
        <p:txBody>
          <a:bodyPr/>
          <a:lstStyle/>
          <a:p>
            <a:r>
              <a:rPr lang="en-US" dirty="0"/>
              <a:t>How do consumers feel about using the Internet for online shopping? To find out, United Parcel Service (UPS) commissioned a nationwide survey of 5,118 U.S. adults who had conducted at least two online transactions in 2015. One finding from the study is that 74% of online shoppers have used a smartphone to do their shopping.</a:t>
            </a:r>
          </a:p>
          <a:p>
            <a:pPr marL="406400" indent="-406400"/>
            <a:r>
              <a:rPr lang="en-US" b="1" dirty="0"/>
              <a:t>a. </a:t>
            </a:r>
            <a:r>
              <a:rPr lang="en-US" dirty="0"/>
              <a:t>Identify the data-collection method.</a:t>
            </a:r>
          </a:p>
          <a:p>
            <a:pPr marL="406400" indent="-406400"/>
            <a:r>
              <a:rPr lang="en-US" b="1" dirty="0"/>
              <a:t>b. </a:t>
            </a:r>
            <a:r>
              <a:rPr lang="en-US" dirty="0"/>
              <a:t>Identify the target population.</a:t>
            </a:r>
          </a:p>
          <a:p>
            <a:pPr marL="406400" indent="-406400"/>
            <a:r>
              <a:rPr lang="en-US" b="1" dirty="0"/>
              <a:t>c. </a:t>
            </a:r>
            <a:r>
              <a:rPr lang="en-US" dirty="0"/>
              <a:t>Are the sample data representative of the population?</a:t>
            </a:r>
          </a:p>
        </p:txBody>
      </p:sp>
    </p:spTree>
    <p:extLst>
      <p:ext uri="{BB962C8B-B14F-4D97-AF65-F5344CB8AC3E}">
        <p14:creationId xmlns:p14="http://schemas.microsoft.com/office/powerpoint/2010/main" val="2272567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a:t>
            </a:r>
            <a:r>
              <a:rPr lang="en-US" dirty="0" err="1"/>
              <a:t>cont</a:t>
            </a:r>
            <a:r>
              <a:rPr lang="en-US" dirty="0"/>
              <a:t>)</a:t>
            </a:r>
          </a:p>
        </p:txBody>
      </p:sp>
      <p:sp>
        <p:nvSpPr>
          <p:cNvPr id="6" name="Content Placeholder 5"/>
          <p:cNvSpPr>
            <a:spLocks noGrp="1"/>
          </p:cNvSpPr>
          <p:nvPr>
            <p:ph idx="1"/>
          </p:nvPr>
        </p:nvSpPr>
        <p:spPr/>
        <p:txBody>
          <a:bodyPr/>
          <a:lstStyle/>
          <a:p>
            <a:r>
              <a:rPr lang="en-US" b="1" dirty="0"/>
              <a:t>Solution</a:t>
            </a:r>
          </a:p>
          <a:p>
            <a:r>
              <a:rPr lang="en-US" b="1" dirty="0"/>
              <a:t>a.</a:t>
            </a:r>
            <a:r>
              <a:rPr lang="en-US" dirty="0"/>
              <a:t> Identify the data-collection method.</a:t>
            </a:r>
          </a:p>
          <a:p>
            <a:r>
              <a:rPr lang="en-US" dirty="0"/>
              <a:t>The data-collection method is a survey: 5,118 adults completed the questionnaire.</a:t>
            </a:r>
          </a:p>
          <a:p>
            <a:r>
              <a:rPr lang="en-US" b="1" dirty="0"/>
              <a:t>b. </a:t>
            </a:r>
            <a:r>
              <a:rPr lang="en-US" dirty="0"/>
              <a:t>Identify the target population.</a:t>
            </a:r>
          </a:p>
          <a:p>
            <a:r>
              <a:rPr lang="en-US" dirty="0"/>
              <a:t>Presumably, UPS (who commissioned the survey) is interested in all consumers who have made at least two online transactions in the past year. Consequently, the target population is </a:t>
            </a:r>
            <a:r>
              <a:rPr lang="en-US" i="1" dirty="0"/>
              <a:t>all </a:t>
            </a:r>
            <a:r>
              <a:rPr lang="en-US" dirty="0"/>
              <a:t>consumers who use the Internet for online transactions.</a:t>
            </a:r>
          </a:p>
        </p:txBody>
      </p:sp>
    </p:spTree>
    <p:extLst>
      <p:ext uri="{BB962C8B-B14F-4D97-AF65-F5344CB8AC3E}">
        <p14:creationId xmlns:p14="http://schemas.microsoft.com/office/powerpoint/2010/main" val="108374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a:t>
            </a:r>
            <a:r>
              <a:rPr lang="en-US" dirty="0" err="1"/>
              <a:t>cont</a:t>
            </a:r>
            <a:r>
              <a:rPr lang="en-US" dirty="0"/>
              <a:t>)</a:t>
            </a:r>
          </a:p>
        </p:txBody>
      </p:sp>
      <p:sp>
        <p:nvSpPr>
          <p:cNvPr id="6" name="Content Placeholder 5"/>
          <p:cNvSpPr>
            <a:spLocks noGrp="1"/>
          </p:cNvSpPr>
          <p:nvPr>
            <p:ph idx="1"/>
          </p:nvPr>
        </p:nvSpPr>
        <p:spPr/>
        <p:txBody>
          <a:bodyPr/>
          <a:lstStyle/>
          <a:p>
            <a:r>
              <a:rPr lang="en-US" sz="2400" b="1" dirty="0"/>
              <a:t>c.</a:t>
            </a:r>
            <a:r>
              <a:rPr lang="en-US" sz="2400" dirty="0"/>
              <a:t> Are the sample data representative of the population?</a:t>
            </a:r>
          </a:p>
          <a:p>
            <a:r>
              <a:rPr lang="en-US" sz="2400" dirty="0"/>
              <a:t>Because the 5,118 respondents clearly make up a subset of the target population, they do form a sample. Whether or not the sample is representative is unclear because UPS provided no detailed information on how the 5,118 respondents were selected. If the respondents were obtained using, say, random-digit telephone dialing, then the sample is likely to be representative because it is a random sample. </a:t>
            </a:r>
          </a:p>
        </p:txBody>
      </p:sp>
    </p:spTree>
    <p:extLst>
      <p:ext uri="{BB962C8B-B14F-4D97-AF65-F5344CB8AC3E}">
        <p14:creationId xmlns:p14="http://schemas.microsoft.com/office/powerpoint/2010/main" val="4226155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 (</a:t>
            </a:r>
            <a:r>
              <a:rPr lang="en-US" dirty="0" err="1"/>
              <a:t>cont</a:t>
            </a:r>
            <a:r>
              <a:rPr lang="en-US" dirty="0"/>
              <a:t>)</a:t>
            </a:r>
          </a:p>
        </p:txBody>
      </p:sp>
      <p:sp>
        <p:nvSpPr>
          <p:cNvPr id="6" name="Content Placeholder 5"/>
          <p:cNvSpPr>
            <a:spLocks noGrp="1"/>
          </p:cNvSpPr>
          <p:nvPr>
            <p:ph idx="1"/>
          </p:nvPr>
        </p:nvSpPr>
        <p:spPr/>
        <p:txBody>
          <a:bodyPr/>
          <a:lstStyle/>
          <a:p>
            <a:r>
              <a:rPr lang="en-US" sz="2400" dirty="0"/>
              <a:t>However, if the questionnaire was made available to anyone surfing the Internet, then the respondents are </a:t>
            </a:r>
            <a:r>
              <a:rPr lang="en-US" sz="2400" i="1" dirty="0"/>
              <a:t>self-selected </a:t>
            </a:r>
            <a:r>
              <a:rPr lang="en-US" sz="2400" dirty="0"/>
              <a:t>(i.e., each Internet user who saw the survey chose whether or not to respond to it). Such a survey often suffers from </a:t>
            </a:r>
            <a:r>
              <a:rPr lang="en-US" sz="2400" i="1" dirty="0"/>
              <a:t>nonresponse </a:t>
            </a:r>
            <a:r>
              <a:rPr lang="en-US" sz="2400" dirty="0"/>
              <a:t>bias. It is possible that many Internet users who chose not to respond (or who never saw the questionnaire) would have answered the questions differently, leading to a lower (or higher) sample percentage.</a:t>
            </a:r>
          </a:p>
        </p:txBody>
      </p:sp>
    </p:spTree>
    <p:extLst>
      <p:ext uri="{BB962C8B-B14F-4D97-AF65-F5344CB8AC3E}">
        <p14:creationId xmlns:p14="http://schemas.microsoft.com/office/powerpoint/2010/main" val="2236498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914400"/>
            <a:ext cx="8229600" cy="1143000"/>
          </a:xfrm>
          <a:noFill/>
        </p:spPr>
        <p:txBody>
          <a:bodyPr lIns="90488" tIns="44450" rIns="90488" bIns="44450" anchorCtr="1"/>
          <a:lstStyle/>
          <a:p>
            <a:pPr eaLnBrk="1" hangingPunct="1"/>
            <a:r>
              <a:rPr lang="en-US" altLang="en-US" b="1">
                <a:solidFill>
                  <a:srgbClr val="8E0D30"/>
                </a:solidFill>
              </a:rPr>
              <a:t>1.7</a:t>
            </a:r>
          </a:p>
        </p:txBody>
      </p:sp>
      <p:sp>
        <p:nvSpPr>
          <p:cNvPr id="38915" name="Rectangle 3"/>
          <p:cNvSpPr>
            <a:spLocks noGrp="1" noChangeArrowheads="1"/>
          </p:cNvSpPr>
          <p:nvPr>
            <p:ph type="body" sz="half" idx="1"/>
          </p:nvPr>
        </p:nvSpPr>
        <p:spPr>
          <a:xfrm>
            <a:off x="520700" y="3048000"/>
            <a:ext cx="8242300" cy="3017838"/>
          </a:xfrm>
          <a:noFill/>
        </p:spPr>
        <p:txBody>
          <a:bodyPr lIns="90488" tIns="44450" rIns="90488" bIns="44450"/>
          <a:lstStyle/>
          <a:p>
            <a:pPr marL="0" indent="0" algn="ctr" eaLnBrk="1" hangingPunct="1">
              <a:buFontTx/>
              <a:buNone/>
            </a:pPr>
            <a:r>
              <a:rPr lang="en-US" altLang="en-US" sz="4200" b="1" dirty="0">
                <a:solidFill>
                  <a:srgbClr val="141413"/>
                </a:solidFill>
              </a:rPr>
              <a:t>Critical Thinking with Statistics</a:t>
            </a:r>
            <a:endParaRPr lang="en-US" altLang="en-US" sz="4200" dirty="0">
              <a:solidFill>
                <a:srgbClr val="141413"/>
              </a:solidFill>
            </a:endParaRP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p:spPr>
        <p:txBody>
          <a:bodyPr lIns="90488" tIns="44450" rIns="90488" bIns="44450" anchorCtr="1"/>
          <a:lstStyle/>
          <a:p>
            <a:pPr eaLnBrk="1" hangingPunct="1"/>
            <a:r>
              <a:rPr lang="en-US" altLang="en-US" b="1"/>
              <a:t>Statistical Thinking</a:t>
            </a:r>
          </a:p>
        </p:txBody>
      </p:sp>
      <p:sp>
        <p:nvSpPr>
          <p:cNvPr id="79875" name="Rectangle 3"/>
          <p:cNvSpPr>
            <a:spLocks noGrp="1" noChangeArrowheads="1"/>
          </p:cNvSpPr>
          <p:nvPr>
            <p:ph type="body" sz="half" idx="1"/>
          </p:nvPr>
        </p:nvSpPr>
        <p:spPr>
          <a:xfrm>
            <a:off x="457200" y="1600200"/>
            <a:ext cx="8458200" cy="4953000"/>
          </a:xfrm>
          <a:noFill/>
        </p:spPr>
        <p:txBody>
          <a:bodyPr lIns="90488" tIns="44450" rIns="90488" bIns="44450"/>
          <a:lstStyle/>
          <a:p>
            <a:pPr marL="0" indent="0" eaLnBrk="1" hangingPunct="1">
              <a:lnSpc>
                <a:spcPct val="90000"/>
              </a:lnSpc>
              <a:buFontTx/>
              <a:buNone/>
            </a:pPr>
            <a:r>
              <a:rPr lang="en-US" altLang="en-US" b="1" dirty="0">
                <a:solidFill>
                  <a:srgbClr val="141413"/>
                </a:solidFill>
              </a:rPr>
              <a:t>Statistical thinking</a:t>
            </a:r>
            <a:r>
              <a:rPr lang="en-US" altLang="en-US" dirty="0">
                <a:solidFill>
                  <a:srgbClr val="141413"/>
                </a:solidFill>
              </a:rPr>
              <a:t> involves applying rational thought and the science of statistics to critically assess data and inferences. Fundamental to the thought process is that variation exists in populations and process data.</a:t>
            </a:r>
            <a:endParaRPr lang="en-US" altLang="en-US" dirty="0">
              <a:solidFill>
                <a:schemeClr val="tx2"/>
              </a:solidFill>
            </a:endParaRPr>
          </a:p>
          <a:p>
            <a:pPr marL="0" indent="0" eaLnBrk="1" hangingPunct="1">
              <a:lnSpc>
                <a:spcPct val="90000"/>
              </a:lnSpc>
              <a:buFontTx/>
              <a:buNone/>
            </a:pPr>
            <a:endParaRPr lang="en-US" altLang="en-US" dirty="0">
              <a:solidFill>
                <a:schemeClr val="tx2"/>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wipe(left)">
                                      <p:cBhvr>
                                        <p:cTn id="7" dur="500"/>
                                        <p:tgtEl>
                                          <p:spTgt spid="798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792162"/>
          </a:xfrm>
          <a:noFill/>
        </p:spPr>
        <p:txBody>
          <a:bodyPr lIns="90488" tIns="44450" rIns="90488" bIns="44450" anchorCtr="1"/>
          <a:lstStyle/>
          <a:p>
            <a:pPr eaLnBrk="1" hangingPunct="1"/>
            <a:r>
              <a:rPr lang="en-US" altLang="en-US" b="1"/>
              <a:t>Real-World Problem</a:t>
            </a:r>
          </a:p>
        </p:txBody>
      </p:sp>
      <p:pic>
        <p:nvPicPr>
          <p:cNvPr id="40963" name="Picture 104" descr="Screen shot 2010-02-23 at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990600"/>
            <a:ext cx="7105650" cy="530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p:spPr>
        <p:txBody>
          <a:bodyPr lIns="90488" tIns="44450" rIns="90488" bIns="44450" anchorCtr="1"/>
          <a:lstStyle/>
          <a:p>
            <a:pPr eaLnBrk="1" hangingPunct="1"/>
            <a:r>
              <a:rPr lang="en-US" altLang="en-US" b="1"/>
              <a:t>Statistical</a:t>
            </a:r>
            <a:br>
              <a:rPr lang="en-US" altLang="en-US" b="1"/>
            </a:br>
            <a:r>
              <a:rPr lang="en-US" altLang="en-US" b="1"/>
              <a:t>Computer Packages</a:t>
            </a:r>
          </a:p>
        </p:txBody>
      </p:sp>
      <p:sp>
        <p:nvSpPr>
          <p:cNvPr id="81923" name="Rectangle 3"/>
          <p:cNvSpPr>
            <a:spLocks noGrp="1" noChangeArrowheads="1"/>
          </p:cNvSpPr>
          <p:nvPr>
            <p:ph type="body" sz="half" idx="1"/>
          </p:nvPr>
        </p:nvSpPr>
        <p:spPr>
          <a:xfrm>
            <a:off x="457200" y="1600200"/>
            <a:ext cx="4035425" cy="4525963"/>
          </a:xfrm>
          <a:noFill/>
        </p:spPr>
        <p:txBody>
          <a:bodyPr lIns="90488" tIns="44450" rIns="90488" bIns="44450"/>
          <a:lstStyle/>
          <a:p>
            <a:pPr marL="533400" indent="-533400" eaLnBrk="1" hangingPunct="1">
              <a:buClr>
                <a:srgbClr val="8E0D30"/>
              </a:buClr>
              <a:buFontTx/>
              <a:buAutoNum type="arabicPeriod"/>
            </a:pPr>
            <a:r>
              <a:rPr lang="en-US" altLang="en-US" sz="2800" dirty="0"/>
              <a:t>Typical Software</a:t>
            </a:r>
          </a:p>
          <a:p>
            <a:pPr marL="914400" lvl="1" indent="-457200" eaLnBrk="1" hangingPunct="1">
              <a:buClr>
                <a:srgbClr val="8E0D30"/>
              </a:buClr>
              <a:buFontTx/>
              <a:buChar char="•"/>
            </a:pPr>
            <a:r>
              <a:rPr lang="en-US" altLang="en-US" sz="2400" dirty="0"/>
              <a:t>SPSS</a:t>
            </a:r>
          </a:p>
          <a:p>
            <a:pPr marL="914400" lvl="1" indent="-457200" eaLnBrk="1" hangingPunct="1">
              <a:buClr>
                <a:srgbClr val="8E0D30"/>
              </a:buClr>
              <a:buFontTx/>
              <a:buChar char="•"/>
            </a:pPr>
            <a:r>
              <a:rPr lang="en-US" altLang="en-US" sz="2400" dirty="0"/>
              <a:t>MINITAB</a:t>
            </a:r>
          </a:p>
          <a:p>
            <a:pPr marL="914400" lvl="1" indent="-457200" eaLnBrk="1" hangingPunct="1">
              <a:buClr>
                <a:srgbClr val="8E0D30"/>
              </a:buClr>
              <a:buFontTx/>
              <a:buChar char="•"/>
            </a:pPr>
            <a:r>
              <a:rPr lang="en-US" altLang="en-US" sz="2400" dirty="0"/>
              <a:t>Excel</a:t>
            </a:r>
          </a:p>
          <a:p>
            <a:pPr marL="533400" indent="-533400" eaLnBrk="1" hangingPunct="1">
              <a:spcBef>
                <a:spcPct val="60000"/>
              </a:spcBef>
              <a:buClr>
                <a:srgbClr val="8E0D30"/>
              </a:buClr>
              <a:buFontTx/>
              <a:buAutoNum type="arabicPeriod"/>
            </a:pPr>
            <a:r>
              <a:rPr lang="en-US" altLang="en-US" sz="2800" dirty="0"/>
              <a:t>Need Statistical  Understanding</a:t>
            </a:r>
          </a:p>
          <a:p>
            <a:pPr marL="914400" lvl="1" indent="-457200" eaLnBrk="1" hangingPunct="1">
              <a:buClr>
                <a:srgbClr val="8E0D30"/>
              </a:buClr>
              <a:buFontTx/>
              <a:buChar char="•"/>
            </a:pPr>
            <a:r>
              <a:rPr lang="en-US" altLang="en-US" sz="2400" dirty="0"/>
              <a:t>Assumptions</a:t>
            </a:r>
          </a:p>
          <a:p>
            <a:pPr marL="914400" lvl="1" indent="-457200" eaLnBrk="1" hangingPunct="1">
              <a:buClr>
                <a:srgbClr val="8E0D30"/>
              </a:buClr>
              <a:buFontTx/>
              <a:buChar char="•"/>
            </a:pPr>
            <a:r>
              <a:rPr lang="en-US" altLang="en-US" sz="2400" dirty="0"/>
              <a:t>Limitations </a:t>
            </a:r>
          </a:p>
        </p:txBody>
      </p:sp>
      <p:grpSp>
        <p:nvGrpSpPr>
          <p:cNvPr id="41988" name="Group 4"/>
          <p:cNvGrpSpPr>
            <a:grpSpLocks/>
          </p:cNvGrpSpPr>
          <p:nvPr/>
        </p:nvGrpSpPr>
        <p:grpSpPr bwMode="auto">
          <a:xfrm>
            <a:off x="4929188" y="2138363"/>
            <a:ext cx="2673350" cy="3692525"/>
            <a:chOff x="3105" y="1347"/>
            <a:chExt cx="1684" cy="2326"/>
          </a:xfrm>
        </p:grpSpPr>
        <p:grpSp>
          <p:nvGrpSpPr>
            <p:cNvPr id="42025" name="Group 5"/>
            <p:cNvGrpSpPr>
              <a:grpSpLocks/>
            </p:cNvGrpSpPr>
            <p:nvPr/>
          </p:nvGrpSpPr>
          <p:grpSpPr bwMode="auto">
            <a:xfrm>
              <a:off x="3105" y="3149"/>
              <a:ext cx="219" cy="524"/>
              <a:chOff x="3105" y="3149"/>
              <a:chExt cx="219" cy="524"/>
            </a:xfrm>
          </p:grpSpPr>
          <p:sp>
            <p:nvSpPr>
              <p:cNvPr id="42081" name="Freeform 6"/>
              <p:cNvSpPr>
                <a:spLocks/>
              </p:cNvSpPr>
              <p:nvPr/>
            </p:nvSpPr>
            <p:spPr bwMode="auto">
              <a:xfrm>
                <a:off x="3105" y="3149"/>
                <a:ext cx="219" cy="524"/>
              </a:xfrm>
              <a:custGeom>
                <a:avLst/>
                <a:gdLst>
                  <a:gd name="T0" fmla="*/ 102 w 219"/>
                  <a:gd name="T1" fmla="*/ 0 h 524"/>
                  <a:gd name="T2" fmla="*/ 75 w 219"/>
                  <a:gd name="T3" fmla="*/ 84 h 524"/>
                  <a:gd name="T4" fmla="*/ 55 w 219"/>
                  <a:gd name="T5" fmla="*/ 133 h 524"/>
                  <a:gd name="T6" fmla="*/ 21 w 219"/>
                  <a:gd name="T7" fmla="*/ 197 h 524"/>
                  <a:gd name="T8" fmla="*/ 6 w 219"/>
                  <a:gd name="T9" fmla="*/ 217 h 524"/>
                  <a:gd name="T10" fmla="*/ 1 w 219"/>
                  <a:gd name="T11" fmla="*/ 236 h 524"/>
                  <a:gd name="T12" fmla="*/ 0 w 219"/>
                  <a:gd name="T13" fmla="*/ 254 h 524"/>
                  <a:gd name="T14" fmla="*/ 9 w 219"/>
                  <a:gd name="T15" fmla="*/ 277 h 524"/>
                  <a:gd name="T16" fmla="*/ 9 w 219"/>
                  <a:gd name="T17" fmla="*/ 332 h 524"/>
                  <a:gd name="T18" fmla="*/ 4 w 219"/>
                  <a:gd name="T19" fmla="*/ 364 h 524"/>
                  <a:gd name="T20" fmla="*/ 4 w 219"/>
                  <a:gd name="T21" fmla="*/ 384 h 524"/>
                  <a:gd name="T22" fmla="*/ 16 w 219"/>
                  <a:gd name="T23" fmla="*/ 407 h 524"/>
                  <a:gd name="T24" fmla="*/ 34 w 219"/>
                  <a:gd name="T25" fmla="*/ 452 h 524"/>
                  <a:gd name="T26" fmla="*/ 35 w 219"/>
                  <a:gd name="T27" fmla="*/ 477 h 524"/>
                  <a:gd name="T28" fmla="*/ 45 w 219"/>
                  <a:gd name="T29" fmla="*/ 513 h 524"/>
                  <a:gd name="T30" fmla="*/ 55 w 219"/>
                  <a:gd name="T31" fmla="*/ 523 h 524"/>
                  <a:gd name="T32" fmla="*/ 66 w 219"/>
                  <a:gd name="T33" fmla="*/ 518 h 524"/>
                  <a:gd name="T34" fmla="*/ 78 w 219"/>
                  <a:gd name="T35" fmla="*/ 523 h 524"/>
                  <a:gd name="T36" fmla="*/ 89 w 219"/>
                  <a:gd name="T37" fmla="*/ 517 h 524"/>
                  <a:gd name="T38" fmla="*/ 97 w 219"/>
                  <a:gd name="T39" fmla="*/ 501 h 524"/>
                  <a:gd name="T40" fmla="*/ 107 w 219"/>
                  <a:gd name="T41" fmla="*/ 491 h 524"/>
                  <a:gd name="T42" fmla="*/ 112 w 219"/>
                  <a:gd name="T43" fmla="*/ 474 h 524"/>
                  <a:gd name="T44" fmla="*/ 109 w 219"/>
                  <a:gd name="T45" fmla="*/ 456 h 524"/>
                  <a:gd name="T46" fmla="*/ 119 w 219"/>
                  <a:gd name="T47" fmla="*/ 462 h 524"/>
                  <a:gd name="T48" fmla="*/ 127 w 219"/>
                  <a:gd name="T49" fmla="*/ 453 h 524"/>
                  <a:gd name="T50" fmla="*/ 134 w 219"/>
                  <a:gd name="T51" fmla="*/ 433 h 524"/>
                  <a:gd name="T52" fmla="*/ 141 w 219"/>
                  <a:gd name="T53" fmla="*/ 423 h 524"/>
                  <a:gd name="T54" fmla="*/ 141 w 219"/>
                  <a:gd name="T55" fmla="*/ 409 h 524"/>
                  <a:gd name="T56" fmla="*/ 126 w 219"/>
                  <a:gd name="T57" fmla="*/ 388 h 524"/>
                  <a:gd name="T58" fmla="*/ 136 w 219"/>
                  <a:gd name="T59" fmla="*/ 354 h 524"/>
                  <a:gd name="T60" fmla="*/ 169 w 219"/>
                  <a:gd name="T61" fmla="*/ 310 h 524"/>
                  <a:gd name="T62" fmla="*/ 207 w 219"/>
                  <a:gd name="T63" fmla="*/ 189 h 524"/>
                  <a:gd name="T64" fmla="*/ 212 w 219"/>
                  <a:gd name="T65" fmla="*/ 81 h 524"/>
                  <a:gd name="T66" fmla="*/ 218 w 219"/>
                  <a:gd name="T67" fmla="*/ 13 h 524"/>
                  <a:gd name="T68" fmla="*/ 102 w 219"/>
                  <a:gd name="T69" fmla="*/ 0 h 5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9"/>
                  <a:gd name="T106" fmla="*/ 0 h 524"/>
                  <a:gd name="T107" fmla="*/ 219 w 219"/>
                  <a:gd name="T108" fmla="*/ 524 h 5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9" h="524">
                    <a:moveTo>
                      <a:pt x="102" y="0"/>
                    </a:moveTo>
                    <a:lnTo>
                      <a:pt x="75" y="84"/>
                    </a:lnTo>
                    <a:lnTo>
                      <a:pt x="55" y="133"/>
                    </a:lnTo>
                    <a:lnTo>
                      <a:pt x="21" y="197"/>
                    </a:lnTo>
                    <a:lnTo>
                      <a:pt x="6" y="217"/>
                    </a:lnTo>
                    <a:lnTo>
                      <a:pt x="1" y="236"/>
                    </a:lnTo>
                    <a:lnTo>
                      <a:pt x="0" y="254"/>
                    </a:lnTo>
                    <a:lnTo>
                      <a:pt x="9" y="277"/>
                    </a:lnTo>
                    <a:lnTo>
                      <a:pt x="9" y="332"/>
                    </a:lnTo>
                    <a:lnTo>
                      <a:pt x="4" y="364"/>
                    </a:lnTo>
                    <a:lnTo>
                      <a:pt x="4" y="384"/>
                    </a:lnTo>
                    <a:lnTo>
                      <a:pt x="16" y="407"/>
                    </a:lnTo>
                    <a:lnTo>
                      <a:pt x="34" y="452"/>
                    </a:lnTo>
                    <a:lnTo>
                      <a:pt x="35" y="477"/>
                    </a:lnTo>
                    <a:lnTo>
                      <a:pt x="45" y="513"/>
                    </a:lnTo>
                    <a:lnTo>
                      <a:pt x="55" y="523"/>
                    </a:lnTo>
                    <a:lnTo>
                      <a:pt x="66" y="518"/>
                    </a:lnTo>
                    <a:lnTo>
                      <a:pt x="78" y="523"/>
                    </a:lnTo>
                    <a:lnTo>
                      <a:pt x="89" y="517"/>
                    </a:lnTo>
                    <a:lnTo>
                      <a:pt x="97" y="501"/>
                    </a:lnTo>
                    <a:lnTo>
                      <a:pt x="107" y="491"/>
                    </a:lnTo>
                    <a:lnTo>
                      <a:pt x="112" y="474"/>
                    </a:lnTo>
                    <a:lnTo>
                      <a:pt x="109" y="456"/>
                    </a:lnTo>
                    <a:lnTo>
                      <a:pt x="119" y="462"/>
                    </a:lnTo>
                    <a:lnTo>
                      <a:pt x="127" y="453"/>
                    </a:lnTo>
                    <a:lnTo>
                      <a:pt x="134" y="433"/>
                    </a:lnTo>
                    <a:lnTo>
                      <a:pt x="141" y="423"/>
                    </a:lnTo>
                    <a:lnTo>
                      <a:pt x="141" y="409"/>
                    </a:lnTo>
                    <a:lnTo>
                      <a:pt x="126" y="388"/>
                    </a:lnTo>
                    <a:lnTo>
                      <a:pt x="136" y="354"/>
                    </a:lnTo>
                    <a:lnTo>
                      <a:pt x="169" y="310"/>
                    </a:lnTo>
                    <a:lnTo>
                      <a:pt x="207" y="189"/>
                    </a:lnTo>
                    <a:lnTo>
                      <a:pt x="212" y="81"/>
                    </a:lnTo>
                    <a:lnTo>
                      <a:pt x="218" y="13"/>
                    </a:lnTo>
                    <a:lnTo>
                      <a:pt x="102" y="0"/>
                    </a:lnTo>
                  </a:path>
                </a:pathLst>
              </a:custGeom>
              <a:solidFill>
                <a:srgbClr val="FFC080"/>
              </a:solidFill>
              <a:ln w="12700" cap="rnd" cmpd="sng">
                <a:solidFill>
                  <a:srgbClr val="712000"/>
                </a:solidFill>
                <a:prstDash val="solid"/>
                <a:round/>
                <a:headEnd type="none" w="med" len="med"/>
                <a:tailEnd type="none" w="med" len="med"/>
              </a:ln>
            </p:spPr>
            <p:txBody>
              <a:bodyPr/>
              <a:lstStyle/>
              <a:p>
                <a:endParaRPr lang="en-US"/>
              </a:p>
            </p:txBody>
          </p:sp>
          <p:sp>
            <p:nvSpPr>
              <p:cNvPr id="42082" name="Freeform 7"/>
              <p:cNvSpPr>
                <a:spLocks/>
              </p:cNvSpPr>
              <p:nvPr/>
            </p:nvSpPr>
            <p:spPr bwMode="auto">
              <a:xfrm>
                <a:off x="3138" y="3402"/>
                <a:ext cx="74" cy="263"/>
              </a:xfrm>
              <a:custGeom>
                <a:avLst/>
                <a:gdLst>
                  <a:gd name="T0" fmla="*/ 31 w 74"/>
                  <a:gd name="T1" fmla="*/ 0 h 263"/>
                  <a:gd name="T2" fmla="*/ 34 w 74"/>
                  <a:gd name="T3" fmla="*/ 19 h 263"/>
                  <a:gd name="T4" fmla="*/ 41 w 74"/>
                  <a:gd name="T5" fmla="*/ 36 h 263"/>
                  <a:gd name="T6" fmla="*/ 34 w 74"/>
                  <a:gd name="T7" fmla="*/ 79 h 263"/>
                  <a:gd name="T8" fmla="*/ 27 w 74"/>
                  <a:gd name="T9" fmla="*/ 103 h 263"/>
                  <a:gd name="T10" fmla="*/ 30 w 74"/>
                  <a:gd name="T11" fmla="*/ 127 h 263"/>
                  <a:gd name="T12" fmla="*/ 36 w 74"/>
                  <a:gd name="T13" fmla="*/ 141 h 263"/>
                  <a:gd name="T14" fmla="*/ 43 w 74"/>
                  <a:gd name="T15" fmla="*/ 160 h 263"/>
                  <a:gd name="T16" fmla="*/ 43 w 74"/>
                  <a:gd name="T17" fmla="*/ 180 h 263"/>
                  <a:gd name="T18" fmla="*/ 52 w 74"/>
                  <a:gd name="T19" fmla="*/ 198 h 263"/>
                  <a:gd name="T20" fmla="*/ 70 w 74"/>
                  <a:gd name="T21" fmla="*/ 199 h 263"/>
                  <a:gd name="T22" fmla="*/ 73 w 74"/>
                  <a:gd name="T23" fmla="*/ 226 h 263"/>
                  <a:gd name="T24" fmla="*/ 61 w 74"/>
                  <a:gd name="T25" fmla="*/ 240 h 263"/>
                  <a:gd name="T26" fmla="*/ 45 w 74"/>
                  <a:gd name="T27" fmla="*/ 262 h 263"/>
                  <a:gd name="T28" fmla="*/ 34 w 74"/>
                  <a:gd name="T29" fmla="*/ 259 h 263"/>
                  <a:gd name="T30" fmla="*/ 23 w 74"/>
                  <a:gd name="T31" fmla="*/ 258 h 263"/>
                  <a:gd name="T32" fmla="*/ 30 w 74"/>
                  <a:gd name="T33" fmla="*/ 219 h 263"/>
                  <a:gd name="T34" fmla="*/ 30 w 74"/>
                  <a:gd name="T35" fmla="*/ 197 h 263"/>
                  <a:gd name="T36" fmla="*/ 18 w 74"/>
                  <a:gd name="T37" fmla="*/ 189 h 263"/>
                  <a:gd name="T38" fmla="*/ 27 w 74"/>
                  <a:gd name="T39" fmla="*/ 188 h 263"/>
                  <a:gd name="T40" fmla="*/ 20 w 74"/>
                  <a:gd name="T41" fmla="*/ 155 h 263"/>
                  <a:gd name="T42" fmla="*/ 6 w 74"/>
                  <a:gd name="T43" fmla="*/ 142 h 263"/>
                  <a:gd name="T44" fmla="*/ 14 w 74"/>
                  <a:gd name="T45" fmla="*/ 136 h 263"/>
                  <a:gd name="T46" fmla="*/ 0 w 74"/>
                  <a:gd name="T47" fmla="*/ 122 h 263"/>
                  <a:gd name="T48" fmla="*/ 7 w 74"/>
                  <a:gd name="T49" fmla="*/ 123 h 263"/>
                  <a:gd name="T50" fmla="*/ 16 w 74"/>
                  <a:gd name="T51" fmla="*/ 91 h 263"/>
                  <a:gd name="T52" fmla="*/ 25 w 74"/>
                  <a:gd name="T53" fmla="*/ 58 h 263"/>
                  <a:gd name="T54" fmla="*/ 14 w 74"/>
                  <a:gd name="T55" fmla="*/ 49 h 263"/>
                  <a:gd name="T56" fmla="*/ 25 w 74"/>
                  <a:gd name="T57" fmla="*/ 51 h 263"/>
                  <a:gd name="T58" fmla="*/ 31 w 74"/>
                  <a:gd name="T59" fmla="*/ 0 h 2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4"/>
                  <a:gd name="T91" fmla="*/ 0 h 263"/>
                  <a:gd name="T92" fmla="*/ 74 w 74"/>
                  <a:gd name="T93" fmla="*/ 263 h 2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4" h="263">
                    <a:moveTo>
                      <a:pt x="31" y="0"/>
                    </a:moveTo>
                    <a:lnTo>
                      <a:pt x="34" y="19"/>
                    </a:lnTo>
                    <a:lnTo>
                      <a:pt x="41" y="36"/>
                    </a:lnTo>
                    <a:lnTo>
                      <a:pt x="34" y="79"/>
                    </a:lnTo>
                    <a:lnTo>
                      <a:pt x="27" y="103"/>
                    </a:lnTo>
                    <a:lnTo>
                      <a:pt x="30" y="127"/>
                    </a:lnTo>
                    <a:lnTo>
                      <a:pt x="36" y="141"/>
                    </a:lnTo>
                    <a:lnTo>
                      <a:pt x="43" y="160"/>
                    </a:lnTo>
                    <a:lnTo>
                      <a:pt x="43" y="180"/>
                    </a:lnTo>
                    <a:lnTo>
                      <a:pt x="52" y="198"/>
                    </a:lnTo>
                    <a:lnTo>
                      <a:pt x="70" y="199"/>
                    </a:lnTo>
                    <a:lnTo>
                      <a:pt x="73" y="226"/>
                    </a:lnTo>
                    <a:lnTo>
                      <a:pt x="61" y="240"/>
                    </a:lnTo>
                    <a:lnTo>
                      <a:pt x="45" y="262"/>
                    </a:lnTo>
                    <a:lnTo>
                      <a:pt x="34" y="259"/>
                    </a:lnTo>
                    <a:lnTo>
                      <a:pt x="23" y="258"/>
                    </a:lnTo>
                    <a:lnTo>
                      <a:pt x="30" y="219"/>
                    </a:lnTo>
                    <a:lnTo>
                      <a:pt x="30" y="197"/>
                    </a:lnTo>
                    <a:lnTo>
                      <a:pt x="18" y="189"/>
                    </a:lnTo>
                    <a:lnTo>
                      <a:pt x="27" y="188"/>
                    </a:lnTo>
                    <a:lnTo>
                      <a:pt x="20" y="155"/>
                    </a:lnTo>
                    <a:lnTo>
                      <a:pt x="6" y="142"/>
                    </a:lnTo>
                    <a:lnTo>
                      <a:pt x="14" y="136"/>
                    </a:lnTo>
                    <a:lnTo>
                      <a:pt x="0" y="122"/>
                    </a:lnTo>
                    <a:lnTo>
                      <a:pt x="7" y="123"/>
                    </a:lnTo>
                    <a:lnTo>
                      <a:pt x="16" y="91"/>
                    </a:lnTo>
                    <a:lnTo>
                      <a:pt x="25" y="58"/>
                    </a:lnTo>
                    <a:lnTo>
                      <a:pt x="14" y="49"/>
                    </a:lnTo>
                    <a:lnTo>
                      <a:pt x="25" y="51"/>
                    </a:lnTo>
                    <a:lnTo>
                      <a:pt x="31"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83" name="Freeform 8"/>
              <p:cNvSpPr>
                <a:spLocks/>
              </p:cNvSpPr>
              <p:nvPr/>
            </p:nvSpPr>
            <p:spPr bwMode="auto">
              <a:xfrm>
                <a:off x="3227" y="3188"/>
                <a:ext cx="90" cy="335"/>
              </a:xfrm>
              <a:custGeom>
                <a:avLst/>
                <a:gdLst>
                  <a:gd name="T0" fmla="*/ 2 w 90"/>
                  <a:gd name="T1" fmla="*/ 334 h 335"/>
                  <a:gd name="T2" fmla="*/ 0 w 90"/>
                  <a:gd name="T3" fmla="*/ 307 h 335"/>
                  <a:gd name="T4" fmla="*/ 11 w 90"/>
                  <a:gd name="T5" fmla="*/ 274 h 335"/>
                  <a:gd name="T6" fmla="*/ 38 w 90"/>
                  <a:gd name="T7" fmla="*/ 233 h 335"/>
                  <a:gd name="T8" fmla="*/ 45 w 90"/>
                  <a:gd name="T9" fmla="*/ 197 h 335"/>
                  <a:gd name="T10" fmla="*/ 43 w 90"/>
                  <a:gd name="T11" fmla="*/ 163 h 335"/>
                  <a:gd name="T12" fmla="*/ 30 w 90"/>
                  <a:gd name="T13" fmla="*/ 137 h 335"/>
                  <a:gd name="T14" fmla="*/ 7 w 90"/>
                  <a:gd name="T15" fmla="*/ 118 h 335"/>
                  <a:gd name="T16" fmla="*/ 30 w 90"/>
                  <a:gd name="T17" fmla="*/ 129 h 335"/>
                  <a:gd name="T18" fmla="*/ 23 w 90"/>
                  <a:gd name="T19" fmla="*/ 106 h 335"/>
                  <a:gd name="T20" fmla="*/ 37 w 90"/>
                  <a:gd name="T21" fmla="*/ 117 h 335"/>
                  <a:gd name="T22" fmla="*/ 29 w 90"/>
                  <a:gd name="T23" fmla="*/ 75 h 335"/>
                  <a:gd name="T24" fmla="*/ 46 w 90"/>
                  <a:gd name="T25" fmla="*/ 2 h 335"/>
                  <a:gd name="T26" fmla="*/ 89 w 90"/>
                  <a:gd name="T27" fmla="*/ 0 h 335"/>
                  <a:gd name="T28" fmla="*/ 85 w 90"/>
                  <a:gd name="T29" fmla="*/ 48 h 335"/>
                  <a:gd name="T30" fmla="*/ 80 w 90"/>
                  <a:gd name="T31" fmla="*/ 149 h 335"/>
                  <a:gd name="T32" fmla="*/ 49 w 90"/>
                  <a:gd name="T33" fmla="*/ 259 h 335"/>
                  <a:gd name="T34" fmla="*/ 35 w 90"/>
                  <a:gd name="T35" fmla="*/ 281 h 335"/>
                  <a:gd name="T36" fmla="*/ 18 w 90"/>
                  <a:gd name="T37" fmla="*/ 307 h 335"/>
                  <a:gd name="T38" fmla="*/ 2 w 90"/>
                  <a:gd name="T39" fmla="*/ 334 h 3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0"/>
                  <a:gd name="T61" fmla="*/ 0 h 335"/>
                  <a:gd name="T62" fmla="*/ 90 w 90"/>
                  <a:gd name="T63" fmla="*/ 335 h 3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0" h="335">
                    <a:moveTo>
                      <a:pt x="2" y="334"/>
                    </a:moveTo>
                    <a:lnTo>
                      <a:pt x="0" y="307"/>
                    </a:lnTo>
                    <a:lnTo>
                      <a:pt x="11" y="274"/>
                    </a:lnTo>
                    <a:lnTo>
                      <a:pt x="38" y="233"/>
                    </a:lnTo>
                    <a:lnTo>
                      <a:pt x="45" y="197"/>
                    </a:lnTo>
                    <a:lnTo>
                      <a:pt x="43" y="163"/>
                    </a:lnTo>
                    <a:lnTo>
                      <a:pt x="30" y="137"/>
                    </a:lnTo>
                    <a:lnTo>
                      <a:pt x="7" y="118"/>
                    </a:lnTo>
                    <a:lnTo>
                      <a:pt x="30" y="129"/>
                    </a:lnTo>
                    <a:lnTo>
                      <a:pt x="23" y="106"/>
                    </a:lnTo>
                    <a:lnTo>
                      <a:pt x="37" y="117"/>
                    </a:lnTo>
                    <a:lnTo>
                      <a:pt x="29" y="75"/>
                    </a:lnTo>
                    <a:lnTo>
                      <a:pt x="46" y="2"/>
                    </a:lnTo>
                    <a:lnTo>
                      <a:pt x="89" y="0"/>
                    </a:lnTo>
                    <a:lnTo>
                      <a:pt x="85" y="48"/>
                    </a:lnTo>
                    <a:lnTo>
                      <a:pt x="80" y="149"/>
                    </a:lnTo>
                    <a:lnTo>
                      <a:pt x="49" y="259"/>
                    </a:lnTo>
                    <a:lnTo>
                      <a:pt x="35" y="281"/>
                    </a:lnTo>
                    <a:lnTo>
                      <a:pt x="18" y="307"/>
                    </a:lnTo>
                    <a:lnTo>
                      <a:pt x="2" y="334"/>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84" name="Freeform 9"/>
              <p:cNvSpPr>
                <a:spLocks/>
              </p:cNvSpPr>
              <p:nvPr/>
            </p:nvSpPr>
            <p:spPr bwMode="auto">
              <a:xfrm>
                <a:off x="3190" y="3555"/>
                <a:ext cx="24" cy="9"/>
              </a:xfrm>
              <a:custGeom>
                <a:avLst/>
                <a:gdLst>
                  <a:gd name="T0" fmla="*/ 0 w 24"/>
                  <a:gd name="T1" fmla="*/ 5 h 9"/>
                  <a:gd name="T2" fmla="*/ 3 w 24"/>
                  <a:gd name="T3" fmla="*/ 1 h 9"/>
                  <a:gd name="T4" fmla="*/ 15 w 24"/>
                  <a:gd name="T5" fmla="*/ 0 h 9"/>
                  <a:gd name="T6" fmla="*/ 21 w 24"/>
                  <a:gd name="T7" fmla="*/ 3 h 9"/>
                  <a:gd name="T8" fmla="*/ 23 w 24"/>
                  <a:gd name="T9" fmla="*/ 8 h 9"/>
                  <a:gd name="T10" fmla="*/ 15 w 24"/>
                  <a:gd name="T11" fmla="*/ 4 h 9"/>
                  <a:gd name="T12" fmla="*/ 0 w 24"/>
                  <a:gd name="T13" fmla="*/ 5 h 9"/>
                  <a:gd name="T14" fmla="*/ 0 60000 65536"/>
                  <a:gd name="T15" fmla="*/ 0 60000 65536"/>
                  <a:gd name="T16" fmla="*/ 0 60000 65536"/>
                  <a:gd name="T17" fmla="*/ 0 60000 65536"/>
                  <a:gd name="T18" fmla="*/ 0 60000 65536"/>
                  <a:gd name="T19" fmla="*/ 0 60000 65536"/>
                  <a:gd name="T20" fmla="*/ 0 60000 65536"/>
                  <a:gd name="T21" fmla="*/ 0 w 24"/>
                  <a:gd name="T22" fmla="*/ 0 h 9"/>
                  <a:gd name="T23" fmla="*/ 24 w 24"/>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9">
                    <a:moveTo>
                      <a:pt x="0" y="5"/>
                    </a:moveTo>
                    <a:lnTo>
                      <a:pt x="3" y="1"/>
                    </a:lnTo>
                    <a:lnTo>
                      <a:pt x="15" y="0"/>
                    </a:lnTo>
                    <a:lnTo>
                      <a:pt x="21" y="3"/>
                    </a:lnTo>
                    <a:lnTo>
                      <a:pt x="23" y="8"/>
                    </a:lnTo>
                    <a:lnTo>
                      <a:pt x="15" y="4"/>
                    </a:lnTo>
                    <a:lnTo>
                      <a:pt x="0" y="5"/>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85" name="Freeform 10"/>
              <p:cNvSpPr>
                <a:spLocks/>
              </p:cNvSpPr>
              <p:nvPr/>
            </p:nvSpPr>
            <p:spPr bwMode="auto">
              <a:xfrm>
                <a:off x="3216" y="3541"/>
                <a:ext cx="26" cy="62"/>
              </a:xfrm>
              <a:custGeom>
                <a:avLst/>
                <a:gdLst>
                  <a:gd name="T0" fmla="*/ 12 w 26"/>
                  <a:gd name="T1" fmla="*/ 0 h 62"/>
                  <a:gd name="T2" fmla="*/ 12 w 26"/>
                  <a:gd name="T3" fmla="*/ 16 h 62"/>
                  <a:gd name="T4" fmla="*/ 11 w 26"/>
                  <a:gd name="T5" fmla="*/ 39 h 62"/>
                  <a:gd name="T6" fmla="*/ 0 w 26"/>
                  <a:gd name="T7" fmla="*/ 57 h 62"/>
                  <a:gd name="T8" fmla="*/ 6 w 26"/>
                  <a:gd name="T9" fmla="*/ 61 h 62"/>
                  <a:gd name="T10" fmla="*/ 10 w 26"/>
                  <a:gd name="T11" fmla="*/ 59 h 62"/>
                  <a:gd name="T12" fmla="*/ 13 w 26"/>
                  <a:gd name="T13" fmla="*/ 53 h 62"/>
                  <a:gd name="T14" fmla="*/ 16 w 26"/>
                  <a:gd name="T15" fmla="*/ 45 h 62"/>
                  <a:gd name="T16" fmla="*/ 16 w 26"/>
                  <a:gd name="T17" fmla="*/ 41 h 62"/>
                  <a:gd name="T18" fmla="*/ 22 w 26"/>
                  <a:gd name="T19" fmla="*/ 33 h 62"/>
                  <a:gd name="T20" fmla="*/ 24 w 26"/>
                  <a:gd name="T21" fmla="*/ 28 h 62"/>
                  <a:gd name="T22" fmla="*/ 25 w 26"/>
                  <a:gd name="T23" fmla="*/ 19 h 62"/>
                  <a:gd name="T24" fmla="*/ 12 w 26"/>
                  <a:gd name="T25" fmla="*/ 0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62"/>
                  <a:gd name="T41" fmla="*/ 26 w 26"/>
                  <a:gd name="T42" fmla="*/ 62 h 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62">
                    <a:moveTo>
                      <a:pt x="12" y="0"/>
                    </a:moveTo>
                    <a:lnTo>
                      <a:pt x="12" y="16"/>
                    </a:lnTo>
                    <a:lnTo>
                      <a:pt x="11" y="39"/>
                    </a:lnTo>
                    <a:lnTo>
                      <a:pt x="0" y="57"/>
                    </a:lnTo>
                    <a:lnTo>
                      <a:pt x="6" y="61"/>
                    </a:lnTo>
                    <a:lnTo>
                      <a:pt x="10" y="59"/>
                    </a:lnTo>
                    <a:lnTo>
                      <a:pt x="13" y="53"/>
                    </a:lnTo>
                    <a:lnTo>
                      <a:pt x="16" y="45"/>
                    </a:lnTo>
                    <a:lnTo>
                      <a:pt x="16" y="41"/>
                    </a:lnTo>
                    <a:lnTo>
                      <a:pt x="22" y="33"/>
                    </a:lnTo>
                    <a:lnTo>
                      <a:pt x="24" y="28"/>
                    </a:lnTo>
                    <a:lnTo>
                      <a:pt x="25" y="19"/>
                    </a:lnTo>
                    <a:lnTo>
                      <a:pt x="12"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42026" name="Group 11"/>
            <p:cNvGrpSpPr>
              <a:grpSpLocks/>
            </p:cNvGrpSpPr>
            <p:nvPr/>
          </p:nvGrpSpPr>
          <p:grpSpPr bwMode="auto">
            <a:xfrm>
              <a:off x="3166" y="1889"/>
              <a:ext cx="1623" cy="1584"/>
              <a:chOff x="3166" y="1889"/>
              <a:chExt cx="1623" cy="1584"/>
            </a:xfrm>
          </p:grpSpPr>
          <p:grpSp>
            <p:nvGrpSpPr>
              <p:cNvPr id="42060" name="Group 12"/>
              <p:cNvGrpSpPr>
                <a:grpSpLocks/>
              </p:cNvGrpSpPr>
              <p:nvPr/>
            </p:nvGrpSpPr>
            <p:grpSpPr bwMode="auto">
              <a:xfrm>
                <a:off x="3274" y="2889"/>
                <a:ext cx="839" cy="584"/>
                <a:chOff x="3274" y="2889"/>
                <a:chExt cx="839" cy="584"/>
              </a:xfrm>
            </p:grpSpPr>
            <p:sp>
              <p:nvSpPr>
                <p:cNvPr id="42078" name="Freeform 13"/>
                <p:cNvSpPr>
                  <a:spLocks/>
                </p:cNvSpPr>
                <p:nvPr/>
              </p:nvSpPr>
              <p:spPr bwMode="auto">
                <a:xfrm>
                  <a:off x="3274" y="2889"/>
                  <a:ext cx="839" cy="584"/>
                </a:xfrm>
                <a:custGeom>
                  <a:avLst/>
                  <a:gdLst>
                    <a:gd name="T0" fmla="*/ 117 w 839"/>
                    <a:gd name="T1" fmla="*/ 34 h 584"/>
                    <a:gd name="T2" fmla="*/ 83 w 839"/>
                    <a:gd name="T3" fmla="*/ 225 h 584"/>
                    <a:gd name="T4" fmla="*/ 34 w 839"/>
                    <a:gd name="T5" fmla="*/ 367 h 584"/>
                    <a:gd name="T6" fmla="*/ 0 w 839"/>
                    <a:gd name="T7" fmla="*/ 583 h 584"/>
                    <a:gd name="T8" fmla="*/ 804 w 839"/>
                    <a:gd name="T9" fmla="*/ 583 h 584"/>
                    <a:gd name="T10" fmla="*/ 838 w 839"/>
                    <a:gd name="T11" fmla="*/ 338 h 584"/>
                    <a:gd name="T12" fmla="*/ 838 w 839"/>
                    <a:gd name="T13" fmla="*/ 157 h 584"/>
                    <a:gd name="T14" fmla="*/ 813 w 839"/>
                    <a:gd name="T15" fmla="*/ 0 h 584"/>
                    <a:gd name="T16" fmla="*/ 117 w 839"/>
                    <a:gd name="T17" fmla="*/ 34 h 5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9"/>
                    <a:gd name="T28" fmla="*/ 0 h 584"/>
                    <a:gd name="T29" fmla="*/ 839 w 839"/>
                    <a:gd name="T30" fmla="*/ 584 h 5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9" h="584">
                      <a:moveTo>
                        <a:pt x="117" y="34"/>
                      </a:moveTo>
                      <a:lnTo>
                        <a:pt x="83" y="225"/>
                      </a:lnTo>
                      <a:lnTo>
                        <a:pt x="34" y="367"/>
                      </a:lnTo>
                      <a:lnTo>
                        <a:pt x="0" y="583"/>
                      </a:lnTo>
                      <a:lnTo>
                        <a:pt x="804" y="583"/>
                      </a:lnTo>
                      <a:lnTo>
                        <a:pt x="838" y="338"/>
                      </a:lnTo>
                      <a:lnTo>
                        <a:pt x="838" y="157"/>
                      </a:lnTo>
                      <a:lnTo>
                        <a:pt x="813" y="0"/>
                      </a:lnTo>
                      <a:lnTo>
                        <a:pt x="117" y="34"/>
                      </a:lnTo>
                    </a:path>
                  </a:pathLst>
                </a:custGeom>
                <a:solidFill>
                  <a:srgbClr val="201000"/>
                </a:solidFill>
                <a:ln w="12700" cap="rnd" cmpd="sng">
                  <a:solidFill>
                    <a:srgbClr val="000000"/>
                  </a:solidFill>
                  <a:prstDash val="solid"/>
                  <a:round/>
                  <a:headEnd type="none" w="med" len="med"/>
                  <a:tailEnd type="none" w="med" len="med"/>
                </a:ln>
              </p:spPr>
              <p:txBody>
                <a:bodyPr/>
                <a:lstStyle/>
                <a:p>
                  <a:endParaRPr lang="en-US"/>
                </a:p>
              </p:txBody>
            </p:sp>
            <p:sp>
              <p:nvSpPr>
                <p:cNvPr id="42079" name="Freeform 14"/>
                <p:cNvSpPr>
                  <a:spLocks/>
                </p:cNvSpPr>
                <p:nvPr/>
              </p:nvSpPr>
              <p:spPr bwMode="auto">
                <a:xfrm>
                  <a:off x="3283" y="2941"/>
                  <a:ext cx="801" cy="519"/>
                </a:xfrm>
                <a:custGeom>
                  <a:avLst/>
                  <a:gdLst>
                    <a:gd name="T0" fmla="*/ 124 w 801"/>
                    <a:gd name="T1" fmla="*/ 15 h 519"/>
                    <a:gd name="T2" fmla="*/ 185 w 801"/>
                    <a:gd name="T3" fmla="*/ 48 h 519"/>
                    <a:gd name="T4" fmla="*/ 175 w 801"/>
                    <a:gd name="T5" fmla="*/ 90 h 519"/>
                    <a:gd name="T6" fmla="*/ 190 w 801"/>
                    <a:gd name="T7" fmla="*/ 99 h 519"/>
                    <a:gd name="T8" fmla="*/ 206 w 801"/>
                    <a:gd name="T9" fmla="*/ 55 h 519"/>
                    <a:gd name="T10" fmla="*/ 262 w 801"/>
                    <a:gd name="T11" fmla="*/ 72 h 519"/>
                    <a:gd name="T12" fmla="*/ 350 w 801"/>
                    <a:gd name="T13" fmla="*/ 80 h 519"/>
                    <a:gd name="T14" fmla="*/ 418 w 801"/>
                    <a:gd name="T15" fmla="*/ 174 h 519"/>
                    <a:gd name="T16" fmla="*/ 450 w 801"/>
                    <a:gd name="T17" fmla="*/ 77 h 519"/>
                    <a:gd name="T18" fmla="*/ 586 w 801"/>
                    <a:gd name="T19" fmla="*/ 77 h 519"/>
                    <a:gd name="T20" fmla="*/ 584 w 801"/>
                    <a:gd name="T21" fmla="*/ 126 h 519"/>
                    <a:gd name="T22" fmla="*/ 603 w 801"/>
                    <a:gd name="T23" fmla="*/ 124 h 519"/>
                    <a:gd name="T24" fmla="*/ 607 w 801"/>
                    <a:gd name="T25" fmla="*/ 77 h 519"/>
                    <a:gd name="T26" fmla="*/ 681 w 801"/>
                    <a:gd name="T27" fmla="*/ 70 h 519"/>
                    <a:gd name="T28" fmla="*/ 749 w 801"/>
                    <a:gd name="T29" fmla="*/ 43 h 519"/>
                    <a:gd name="T30" fmla="*/ 790 w 801"/>
                    <a:gd name="T31" fmla="*/ 0 h 519"/>
                    <a:gd name="T32" fmla="*/ 761 w 801"/>
                    <a:gd name="T33" fmla="*/ 90 h 519"/>
                    <a:gd name="T34" fmla="*/ 734 w 801"/>
                    <a:gd name="T35" fmla="*/ 155 h 519"/>
                    <a:gd name="T36" fmla="*/ 703 w 801"/>
                    <a:gd name="T37" fmla="*/ 133 h 519"/>
                    <a:gd name="T38" fmla="*/ 741 w 801"/>
                    <a:gd name="T39" fmla="*/ 216 h 519"/>
                    <a:gd name="T40" fmla="*/ 793 w 801"/>
                    <a:gd name="T41" fmla="*/ 262 h 519"/>
                    <a:gd name="T42" fmla="*/ 800 w 801"/>
                    <a:gd name="T43" fmla="*/ 361 h 519"/>
                    <a:gd name="T44" fmla="*/ 768 w 801"/>
                    <a:gd name="T45" fmla="*/ 518 h 519"/>
                    <a:gd name="T46" fmla="*/ 423 w 801"/>
                    <a:gd name="T47" fmla="*/ 511 h 519"/>
                    <a:gd name="T48" fmla="*/ 550 w 801"/>
                    <a:gd name="T49" fmla="*/ 473 h 519"/>
                    <a:gd name="T50" fmla="*/ 577 w 801"/>
                    <a:gd name="T51" fmla="*/ 407 h 519"/>
                    <a:gd name="T52" fmla="*/ 528 w 801"/>
                    <a:gd name="T53" fmla="*/ 463 h 519"/>
                    <a:gd name="T54" fmla="*/ 416 w 801"/>
                    <a:gd name="T55" fmla="*/ 518 h 519"/>
                    <a:gd name="T56" fmla="*/ 391 w 801"/>
                    <a:gd name="T57" fmla="*/ 424 h 519"/>
                    <a:gd name="T58" fmla="*/ 421 w 801"/>
                    <a:gd name="T59" fmla="*/ 322 h 519"/>
                    <a:gd name="T60" fmla="*/ 426 w 801"/>
                    <a:gd name="T61" fmla="*/ 247 h 519"/>
                    <a:gd name="T62" fmla="*/ 411 w 801"/>
                    <a:gd name="T63" fmla="*/ 249 h 519"/>
                    <a:gd name="T64" fmla="*/ 389 w 801"/>
                    <a:gd name="T65" fmla="*/ 421 h 519"/>
                    <a:gd name="T66" fmla="*/ 416 w 801"/>
                    <a:gd name="T67" fmla="*/ 511 h 519"/>
                    <a:gd name="T68" fmla="*/ 347 w 801"/>
                    <a:gd name="T69" fmla="*/ 516 h 519"/>
                    <a:gd name="T70" fmla="*/ 292 w 801"/>
                    <a:gd name="T71" fmla="*/ 504 h 519"/>
                    <a:gd name="T72" fmla="*/ 226 w 801"/>
                    <a:gd name="T73" fmla="*/ 431 h 519"/>
                    <a:gd name="T74" fmla="*/ 195 w 801"/>
                    <a:gd name="T75" fmla="*/ 399 h 519"/>
                    <a:gd name="T76" fmla="*/ 190 w 801"/>
                    <a:gd name="T77" fmla="*/ 426 h 519"/>
                    <a:gd name="T78" fmla="*/ 280 w 801"/>
                    <a:gd name="T79" fmla="*/ 511 h 519"/>
                    <a:gd name="T80" fmla="*/ 182 w 801"/>
                    <a:gd name="T81" fmla="*/ 514 h 519"/>
                    <a:gd name="T82" fmla="*/ 0 w 801"/>
                    <a:gd name="T83" fmla="*/ 514 h 519"/>
                    <a:gd name="T84" fmla="*/ 29 w 801"/>
                    <a:gd name="T85" fmla="*/ 424 h 519"/>
                    <a:gd name="T86" fmla="*/ 34 w 801"/>
                    <a:gd name="T87" fmla="*/ 319 h 519"/>
                    <a:gd name="T88" fmla="*/ 89 w 801"/>
                    <a:gd name="T89" fmla="*/ 312 h 519"/>
                    <a:gd name="T90" fmla="*/ 156 w 801"/>
                    <a:gd name="T91" fmla="*/ 242 h 519"/>
                    <a:gd name="T92" fmla="*/ 143 w 801"/>
                    <a:gd name="T93" fmla="*/ 138 h 519"/>
                    <a:gd name="T94" fmla="*/ 119 w 801"/>
                    <a:gd name="T95" fmla="*/ 122 h 519"/>
                    <a:gd name="T96" fmla="*/ 124 w 801"/>
                    <a:gd name="T97" fmla="*/ 145 h 519"/>
                    <a:gd name="T98" fmla="*/ 143 w 801"/>
                    <a:gd name="T99" fmla="*/ 216 h 519"/>
                    <a:gd name="T100" fmla="*/ 121 w 801"/>
                    <a:gd name="T101" fmla="*/ 257 h 519"/>
                    <a:gd name="T102" fmla="*/ 77 w 801"/>
                    <a:gd name="T103" fmla="*/ 301 h 519"/>
                    <a:gd name="T104" fmla="*/ 51 w 801"/>
                    <a:gd name="T105" fmla="*/ 302 h 519"/>
                    <a:gd name="T106" fmla="*/ 80 w 801"/>
                    <a:gd name="T107" fmla="*/ 206 h 519"/>
                    <a:gd name="T108" fmla="*/ 92 w 801"/>
                    <a:gd name="T109" fmla="*/ 138 h 519"/>
                    <a:gd name="T110" fmla="*/ 124 w 801"/>
                    <a:gd name="T111" fmla="*/ 15 h 5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01"/>
                    <a:gd name="T169" fmla="*/ 0 h 519"/>
                    <a:gd name="T170" fmla="*/ 801 w 801"/>
                    <a:gd name="T171" fmla="*/ 519 h 5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01" h="519">
                      <a:moveTo>
                        <a:pt x="124" y="15"/>
                      </a:moveTo>
                      <a:lnTo>
                        <a:pt x="185" y="48"/>
                      </a:lnTo>
                      <a:lnTo>
                        <a:pt x="175" y="90"/>
                      </a:lnTo>
                      <a:lnTo>
                        <a:pt x="190" y="99"/>
                      </a:lnTo>
                      <a:lnTo>
                        <a:pt x="206" y="55"/>
                      </a:lnTo>
                      <a:lnTo>
                        <a:pt x="262" y="72"/>
                      </a:lnTo>
                      <a:lnTo>
                        <a:pt x="350" y="80"/>
                      </a:lnTo>
                      <a:lnTo>
                        <a:pt x="418" y="174"/>
                      </a:lnTo>
                      <a:lnTo>
                        <a:pt x="450" y="77"/>
                      </a:lnTo>
                      <a:lnTo>
                        <a:pt x="586" y="77"/>
                      </a:lnTo>
                      <a:lnTo>
                        <a:pt x="584" y="126"/>
                      </a:lnTo>
                      <a:lnTo>
                        <a:pt x="603" y="124"/>
                      </a:lnTo>
                      <a:lnTo>
                        <a:pt x="607" y="77"/>
                      </a:lnTo>
                      <a:lnTo>
                        <a:pt x="681" y="70"/>
                      </a:lnTo>
                      <a:lnTo>
                        <a:pt x="749" y="43"/>
                      </a:lnTo>
                      <a:lnTo>
                        <a:pt x="790" y="0"/>
                      </a:lnTo>
                      <a:lnTo>
                        <a:pt x="761" y="90"/>
                      </a:lnTo>
                      <a:lnTo>
                        <a:pt x="734" y="155"/>
                      </a:lnTo>
                      <a:lnTo>
                        <a:pt x="703" y="133"/>
                      </a:lnTo>
                      <a:lnTo>
                        <a:pt x="741" y="216"/>
                      </a:lnTo>
                      <a:lnTo>
                        <a:pt x="793" y="262"/>
                      </a:lnTo>
                      <a:lnTo>
                        <a:pt x="800" y="361"/>
                      </a:lnTo>
                      <a:lnTo>
                        <a:pt x="768" y="518"/>
                      </a:lnTo>
                      <a:lnTo>
                        <a:pt x="423" y="511"/>
                      </a:lnTo>
                      <a:lnTo>
                        <a:pt x="550" y="473"/>
                      </a:lnTo>
                      <a:lnTo>
                        <a:pt x="577" y="407"/>
                      </a:lnTo>
                      <a:lnTo>
                        <a:pt x="528" y="463"/>
                      </a:lnTo>
                      <a:lnTo>
                        <a:pt x="416" y="518"/>
                      </a:lnTo>
                      <a:lnTo>
                        <a:pt x="391" y="424"/>
                      </a:lnTo>
                      <a:lnTo>
                        <a:pt x="421" y="322"/>
                      </a:lnTo>
                      <a:lnTo>
                        <a:pt x="426" y="247"/>
                      </a:lnTo>
                      <a:lnTo>
                        <a:pt x="411" y="249"/>
                      </a:lnTo>
                      <a:lnTo>
                        <a:pt x="389" y="421"/>
                      </a:lnTo>
                      <a:lnTo>
                        <a:pt x="416" y="511"/>
                      </a:lnTo>
                      <a:lnTo>
                        <a:pt x="347" y="516"/>
                      </a:lnTo>
                      <a:lnTo>
                        <a:pt x="292" y="504"/>
                      </a:lnTo>
                      <a:lnTo>
                        <a:pt x="226" y="431"/>
                      </a:lnTo>
                      <a:lnTo>
                        <a:pt x="195" y="399"/>
                      </a:lnTo>
                      <a:lnTo>
                        <a:pt x="190" y="426"/>
                      </a:lnTo>
                      <a:lnTo>
                        <a:pt x="280" y="511"/>
                      </a:lnTo>
                      <a:lnTo>
                        <a:pt x="182" y="514"/>
                      </a:lnTo>
                      <a:lnTo>
                        <a:pt x="0" y="514"/>
                      </a:lnTo>
                      <a:lnTo>
                        <a:pt x="29" y="424"/>
                      </a:lnTo>
                      <a:lnTo>
                        <a:pt x="34" y="319"/>
                      </a:lnTo>
                      <a:lnTo>
                        <a:pt x="89" y="312"/>
                      </a:lnTo>
                      <a:lnTo>
                        <a:pt x="156" y="242"/>
                      </a:lnTo>
                      <a:lnTo>
                        <a:pt x="143" y="138"/>
                      </a:lnTo>
                      <a:lnTo>
                        <a:pt x="119" y="122"/>
                      </a:lnTo>
                      <a:lnTo>
                        <a:pt x="124" y="145"/>
                      </a:lnTo>
                      <a:lnTo>
                        <a:pt x="143" y="216"/>
                      </a:lnTo>
                      <a:lnTo>
                        <a:pt x="121" y="257"/>
                      </a:lnTo>
                      <a:lnTo>
                        <a:pt x="77" y="301"/>
                      </a:lnTo>
                      <a:lnTo>
                        <a:pt x="51" y="302"/>
                      </a:lnTo>
                      <a:lnTo>
                        <a:pt x="80" y="206"/>
                      </a:lnTo>
                      <a:lnTo>
                        <a:pt x="92" y="138"/>
                      </a:lnTo>
                      <a:lnTo>
                        <a:pt x="124" y="15"/>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80" name="Freeform 15"/>
                <p:cNvSpPr>
                  <a:spLocks/>
                </p:cNvSpPr>
                <p:nvPr/>
              </p:nvSpPr>
              <p:spPr bwMode="auto">
                <a:xfrm>
                  <a:off x="4030" y="2963"/>
                  <a:ext cx="64" cy="225"/>
                </a:xfrm>
                <a:custGeom>
                  <a:avLst/>
                  <a:gdLst>
                    <a:gd name="T0" fmla="*/ 0 w 64"/>
                    <a:gd name="T1" fmla="*/ 146 h 225"/>
                    <a:gd name="T2" fmla="*/ 32 w 64"/>
                    <a:gd name="T3" fmla="*/ 198 h 225"/>
                    <a:gd name="T4" fmla="*/ 57 w 64"/>
                    <a:gd name="T5" fmla="*/ 224 h 225"/>
                    <a:gd name="T6" fmla="*/ 63 w 64"/>
                    <a:gd name="T7" fmla="*/ 176 h 225"/>
                    <a:gd name="T8" fmla="*/ 58 w 64"/>
                    <a:gd name="T9" fmla="*/ 100 h 225"/>
                    <a:gd name="T10" fmla="*/ 52 w 64"/>
                    <a:gd name="T11" fmla="*/ 0 h 225"/>
                    <a:gd name="T12" fmla="*/ 25 w 64"/>
                    <a:gd name="T13" fmla="*/ 105 h 225"/>
                    <a:gd name="T14" fmla="*/ 0 w 64"/>
                    <a:gd name="T15" fmla="*/ 146 h 225"/>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225"/>
                    <a:gd name="T26" fmla="*/ 64 w 64"/>
                    <a:gd name="T27" fmla="*/ 225 h 2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225">
                      <a:moveTo>
                        <a:pt x="0" y="146"/>
                      </a:moveTo>
                      <a:lnTo>
                        <a:pt x="32" y="198"/>
                      </a:lnTo>
                      <a:lnTo>
                        <a:pt x="57" y="224"/>
                      </a:lnTo>
                      <a:lnTo>
                        <a:pt x="63" y="176"/>
                      </a:lnTo>
                      <a:lnTo>
                        <a:pt x="58" y="100"/>
                      </a:lnTo>
                      <a:lnTo>
                        <a:pt x="52" y="0"/>
                      </a:lnTo>
                      <a:lnTo>
                        <a:pt x="25" y="105"/>
                      </a:lnTo>
                      <a:lnTo>
                        <a:pt x="0" y="146"/>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42061" name="Freeform 16"/>
              <p:cNvSpPr>
                <a:spLocks/>
              </p:cNvSpPr>
              <p:nvPr/>
            </p:nvSpPr>
            <p:spPr bwMode="auto">
              <a:xfrm>
                <a:off x="3166" y="1889"/>
                <a:ext cx="1623" cy="1331"/>
              </a:xfrm>
              <a:custGeom>
                <a:avLst/>
                <a:gdLst>
                  <a:gd name="T0" fmla="*/ 397 w 1623"/>
                  <a:gd name="T1" fmla="*/ 63 h 1331"/>
                  <a:gd name="T2" fmla="*/ 367 w 1623"/>
                  <a:gd name="T3" fmla="*/ 122 h 1331"/>
                  <a:gd name="T4" fmla="*/ 265 w 1623"/>
                  <a:gd name="T5" fmla="*/ 171 h 1331"/>
                  <a:gd name="T6" fmla="*/ 176 w 1623"/>
                  <a:gd name="T7" fmla="*/ 191 h 1331"/>
                  <a:gd name="T8" fmla="*/ 132 w 1623"/>
                  <a:gd name="T9" fmla="*/ 225 h 1331"/>
                  <a:gd name="T10" fmla="*/ 93 w 1623"/>
                  <a:gd name="T11" fmla="*/ 299 h 1331"/>
                  <a:gd name="T12" fmla="*/ 73 w 1623"/>
                  <a:gd name="T13" fmla="*/ 411 h 1331"/>
                  <a:gd name="T14" fmla="*/ 59 w 1623"/>
                  <a:gd name="T15" fmla="*/ 568 h 1331"/>
                  <a:gd name="T16" fmla="*/ 10 w 1623"/>
                  <a:gd name="T17" fmla="*/ 769 h 1331"/>
                  <a:gd name="T18" fmla="*/ 0 w 1623"/>
                  <a:gd name="T19" fmla="*/ 1073 h 1331"/>
                  <a:gd name="T20" fmla="*/ 34 w 1623"/>
                  <a:gd name="T21" fmla="*/ 1196 h 1331"/>
                  <a:gd name="T22" fmla="*/ 24 w 1623"/>
                  <a:gd name="T23" fmla="*/ 1292 h 1331"/>
                  <a:gd name="T24" fmla="*/ 43 w 1623"/>
                  <a:gd name="T25" fmla="*/ 1312 h 1331"/>
                  <a:gd name="T26" fmla="*/ 111 w 1623"/>
                  <a:gd name="T27" fmla="*/ 1330 h 1331"/>
                  <a:gd name="T28" fmla="*/ 160 w 1623"/>
                  <a:gd name="T29" fmla="*/ 1322 h 1331"/>
                  <a:gd name="T30" fmla="*/ 184 w 1623"/>
                  <a:gd name="T31" fmla="*/ 1246 h 1331"/>
                  <a:gd name="T32" fmla="*/ 225 w 1623"/>
                  <a:gd name="T33" fmla="*/ 1039 h 1331"/>
                  <a:gd name="T34" fmla="*/ 421 w 1623"/>
                  <a:gd name="T35" fmla="*/ 1112 h 1331"/>
                  <a:gd name="T36" fmla="*/ 647 w 1623"/>
                  <a:gd name="T37" fmla="*/ 1117 h 1331"/>
                  <a:gd name="T38" fmla="*/ 823 w 1623"/>
                  <a:gd name="T39" fmla="*/ 1098 h 1331"/>
                  <a:gd name="T40" fmla="*/ 858 w 1623"/>
                  <a:gd name="T41" fmla="*/ 1054 h 1331"/>
                  <a:gd name="T42" fmla="*/ 917 w 1623"/>
                  <a:gd name="T43" fmla="*/ 1005 h 1331"/>
                  <a:gd name="T44" fmla="*/ 946 w 1623"/>
                  <a:gd name="T45" fmla="*/ 926 h 1331"/>
                  <a:gd name="T46" fmla="*/ 970 w 1623"/>
                  <a:gd name="T47" fmla="*/ 843 h 1331"/>
                  <a:gd name="T48" fmla="*/ 990 w 1623"/>
                  <a:gd name="T49" fmla="*/ 710 h 1331"/>
                  <a:gd name="T50" fmla="*/ 1010 w 1623"/>
                  <a:gd name="T51" fmla="*/ 549 h 1331"/>
                  <a:gd name="T52" fmla="*/ 1186 w 1623"/>
                  <a:gd name="T53" fmla="*/ 441 h 1331"/>
                  <a:gd name="T54" fmla="*/ 1421 w 1623"/>
                  <a:gd name="T55" fmla="*/ 407 h 1331"/>
                  <a:gd name="T56" fmla="*/ 1578 w 1623"/>
                  <a:gd name="T57" fmla="*/ 348 h 1331"/>
                  <a:gd name="T58" fmla="*/ 1622 w 1623"/>
                  <a:gd name="T59" fmla="*/ 245 h 1331"/>
                  <a:gd name="T60" fmla="*/ 1588 w 1623"/>
                  <a:gd name="T61" fmla="*/ 161 h 1331"/>
                  <a:gd name="T62" fmla="*/ 1456 w 1623"/>
                  <a:gd name="T63" fmla="*/ 98 h 1331"/>
                  <a:gd name="T64" fmla="*/ 1353 w 1623"/>
                  <a:gd name="T65" fmla="*/ 98 h 1331"/>
                  <a:gd name="T66" fmla="*/ 1260 w 1623"/>
                  <a:gd name="T67" fmla="*/ 112 h 1331"/>
                  <a:gd name="T68" fmla="*/ 1196 w 1623"/>
                  <a:gd name="T69" fmla="*/ 157 h 1331"/>
                  <a:gd name="T70" fmla="*/ 1088 w 1623"/>
                  <a:gd name="T71" fmla="*/ 181 h 1331"/>
                  <a:gd name="T72" fmla="*/ 995 w 1623"/>
                  <a:gd name="T73" fmla="*/ 171 h 1331"/>
                  <a:gd name="T74" fmla="*/ 951 w 1623"/>
                  <a:gd name="T75" fmla="*/ 147 h 1331"/>
                  <a:gd name="T76" fmla="*/ 892 w 1623"/>
                  <a:gd name="T77" fmla="*/ 132 h 1331"/>
                  <a:gd name="T78" fmla="*/ 809 w 1623"/>
                  <a:gd name="T79" fmla="*/ 127 h 1331"/>
                  <a:gd name="T80" fmla="*/ 720 w 1623"/>
                  <a:gd name="T81" fmla="*/ 98 h 1331"/>
                  <a:gd name="T82" fmla="*/ 681 w 1623"/>
                  <a:gd name="T83" fmla="*/ 14 h 1331"/>
                  <a:gd name="T84" fmla="*/ 490 w 1623"/>
                  <a:gd name="T85" fmla="*/ 0 h 1331"/>
                  <a:gd name="T86" fmla="*/ 397 w 1623"/>
                  <a:gd name="T87" fmla="*/ 63 h 13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23"/>
                  <a:gd name="T133" fmla="*/ 0 h 1331"/>
                  <a:gd name="T134" fmla="*/ 1623 w 1623"/>
                  <a:gd name="T135" fmla="*/ 1331 h 13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23" h="1331">
                    <a:moveTo>
                      <a:pt x="397" y="63"/>
                    </a:moveTo>
                    <a:lnTo>
                      <a:pt x="367" y="122"/>
                    </a:lnTo>
                    <a:lnTo>
                      <a:pt x="265" y="171"/>
                    </a:lnTo>
                    <a:lnTo>
                      <a:pt x="176" y="191"/>
                    </a:lnTo>
                    <a:lnTo>
                      <a:pt x="132" y="225"/>
                    </a:lnTo>
                    <a:lnTo>
                      <a:pt x="93" y="299"/>
                    </a:lnTo>
                    <a:lnTo>
                      <a:pt x="73" y="411"/>
                    </a:lnTo>
                    <a:lnTo>
                      <a:pt x="59" y="568"/>
                    </a:lnTo>
                    <a:lnTo>
                      <a:pt x="10" y="769"/>
                    </a:lnTo>
                    <a:lnTo>
                      <a:pt x="0" y="1073"/>
                    </a:lnTo>
                    <a:lnTo>
                      <a:pt x="34" y="1196"/>
                    </a:lnTo>
                    <a:lnTo>
                      <a:pt x="24" y="1292"/>
                    </a:lnTo>
                    <a:lnTo>
                      <a:pt x="43" y="1312"/>
                    </a:lnTo>
                    <a:lnTo>
                      <a:pt x="111" y="1330"/>
                    </a:lnTo>
                    <a:lnTo>
                      <a:pt x="160" y="1322"/>
                    </a:lnTo>
                    <a:lnTo>
                      <a:pt x="184" y="1246"/>
                    </a:lnTo>
                    <a:lnTo>
                      <a:pt x="225" y="1039"/>
                    </a:lnTo>
                    <a:lnTo>
                      <a:pt x="421" y="1112"/>
                    </a:lnTo>
                    <a:lnTo>
                      <a:pt x="647" y="1117"/>
                    </a:lnTo>
                    <a:lnTo>
                      <a:pt x="823" y="1098"/>
                    </a:lnTo>
                    <a:lnTo>
                      <a:pt x="858" y="1054"/>
                    </a:lnTo>
                    <a:lnTo>
                      <a:pt x="917" y="1005"/>
                    </a:lnTo>
                    <a:lnTo>
                      <a:pt x="946" y="926"/>
                    </a:lnTo>
                    <a:lnTo>
                      <a:pt x="970" y="843"/>
                    </a:lnTo>
                    <a:lnTo>
                      <a:pt x="990" y="710"/>
                    </a:lnTo>
                    <a:lnTo>
                      <a:pt x="1010" y="549"/>
                    </a:lnTo>
                    <a:lnTo>
                      <a:pt x="1186" y="441"/>
                    </a:lnTo>
                    <a:lnTo>
                      <a:pt x="1421" y="407"/>
                    </a:lnTo>
                    <a:lnTo>
                      <a:pt x="1578" y="348"/>
                    </a:lnTo>
                    <a:lnTo>
                      <a:pt x="1622" y="245"/>
                    </a:lnTo>
                    <a:lnTo>
                      <a:pt x="1588" y="161"/>
                    </a:lnTo>
                    <a:lnTo>
                      <a:pt x="1456" y="98"/>
                    </a:lnTo>
                    <a:lnTo>
                      <a:pt x="1353" y="98"/>
                    </a:lnTo>
                    <a:lnTo>
                      <a:pt x="1260" y="112"/>
                    </a:lnTo>
                    <a:lnTo>
                      <a:pt x="1196" y="157"/>
                    </a:lnTo>
                    <a:lnTo>
                      <a:pt x="1088" y="181"/>
                    </a:lnTo>
                    <a:lnTo>
                      <a:pt x="995" y="171"/>
                    </a:lnTo>
                    <a:lnTo>
                      <a:pt x="951" y="147"/>
                    </a:lnTo>
                    <a:lnTo>
                      <a:pt x="892" y="132"/>
                    </a:lnTo>
                    <a:lnTo>
                      <a:pt x="809" y="127"/>
                    </a:lnTo>
                    <a:lnTo>
                      <a:pt x="720" y="98"/>
                    </a:lnTo>
                    <a:lnTo>
                      <a:pt x="681" y="14"/>
                    </a:lnTo>
                    <a:lnTo>
                      <a:pt x="490" y="0"/>
                    </a:lnTo>
                    <a:lnTo>
                      <a:pt x="397" y="63"/>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US"/>
              </a:p>
            </p:txBody>
          </p:sp>
          <p:sp>
            <p:nvSpPr>
              <p:cNvPr id="42062" name="Freeform 17"/>
              <p:cNvSpPr>
                <a:spLocks/>
              </p:cNvSpPr>
              <p:nvPr/>
            </p:nvSpPr>
            <p:spPr bwMode="auto">
              <a:xfrm>
                <a:off x="3593" y="2036"/>
                <a:ext cx="166" cy="1049"/>
              </a:xfrm>
              <a:custGeom>
                <a:avLst/>
                <a:gdLst>
                  <a:gd name="T0" fmla="*/ 55 w 166"/>
                  <a:gd name="T1" fmla="*/ 14 h 1049"/>
                  <a:gd name="T2" fmla="*/ 89 w 166"/>
                  <a:gd name="T3" fmla="*/ 0 h 1049"/>
                  <a:gd name="T4" fmla="*/ 138 w 166"/>
                  <a:gd name="T5" fmla="*/ 6 h 1049"/>
                  <a:gd name="T6" fmla="*/ 141 w 166"/>
                  <a:gd name="T7" fmla="*/ 54 h 1049"/>
                  <a:gd name="T8" fmla="*/ 118 w 166"/>
                  <a:gd name="T9" fmla="*/ 92 h 1049"/>
                  <a:gd name="T10" fmla="*/ 151 w 166"/>
                  <a:gd name="T11" fmla="*/ 458 h 1049"/>
                  <a:gd name="T12" fmla="*/ 165 w 166"/>
                  <a:gd name="T13" fmla="*/ 682 h 1049"/>
                  <a:gd name="T14" fmla="*/ 155 w 166"/>
                  <a:gd name="T15" fmla="*/ 907 h 1049"/>
                  <a:gd name="T16" fmla="*/ 103 w 166"/>
                  <a:gd name="T17" fmla="*/ 1048 h 1049"/>
                  <a:gd name="T18" fmla="*/ 7 w 166"/>
                  <a:gd name="T19" fmla="*/ 902 h 1049"/>
                  <a:gd name="T20" fmla="*/ 0 w 166"/>
                  <a:gd name="T21" fmla="*/ 732 h 1049"/>
                  <a:gd name="T22" fmla="*/ 7 w 166"/>
                  <a:gd name="T23" fmla="*/ 578 h 1049"/>
                  <a:gd name="T24" fmla="*/ 19 w 166"/>
                  <a:gd name="T25" fmla="*/ 393 h 1049"/>
                  <a:gd name="T26" fmla="*/ 42 w 166"/>
                  <a:gd name="T27" fmla="*/ 225 h 1049"/>
                  <a:gd name="T28" fmla="*/ 66 w 166"/>
                  <a:gd name="T29" fmla="*/ 111 h 1049"/>
                  <a:gd name="T30" fmla="*/ 50 w 166"/>
                  <a:gd name="T31" fmla="*/ 44 h 1049"/>
                  <a:gd name="T32" fmla="*/ 55 w 166"/>
                  <a:gd name="T33" fmla="*/ 14 h 10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6"/>
                  <a:gd name="T52" fmla="*/ 0 h 1049"/>
                  <a:gd name="T53" fmla="*/ 166 w 166"/>
                  <a:gd name="T54" fmla="*/ 1049 h 10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6" h="1049">
                    <a:moveTo>
                      <a:pt x="55" y="14"/>
                    </a:moveTo>
                    <a:lnTo>
                      <a:pt x="89" y="0"/>
                    </a:lnTo>
                    <a:lnTo>
                      <a:pt x="138" y="6"/>
                    </a:lnTo>
                    <a:lnTo>
                      <a:pt x="141" y="54"/>
                    </a:lnTo>
                    <a:lnTo>
                      <a:pt x="118" y="92"/>
                    </a:lnTo>
                    <a:lnTo>
                      <a:pt x="151" y="458"/>
                    </a:lnTo>
                    <a:lnTo>
                      <a:pt x="165" y="682"/>
                    </a:lnTo>
                    <a:lnTo>
                      <a:pt x="155" y="907"/>
                    </a:lnTo>
                    <a:lnTo>
                      <a:pt x="103" y="1048"/>
                    </a:lnTo>
                    <a:lnTo>
                      <a:pt x="7" y="902"/>
                    </a:lnTo>
                    <a:lnTo>
                      <a:pt x="0" y="732"/>
                    </a:lnTo>
                    <a:lnTo>
                      <a:pt x="7" y="578"/>
                    </a:lnTo>
                    <a:lnTo>
                      <a:pt x="19" y="393"/>
                    </a:lnTo>
                    <a:lnTo>
                      <a:pt x="42" y="225"/>
                    </a:lnTo>
                    <a:lnTo>
                      <a:pt x="66" y="111"/>
                    </a:lnTo>
                    <a:lnTo>
                      <a:pt x="50" y="44"/>
                    </a:lnTo>
                    <a:lnTo>
                      <a:pt x="55" y="14"/>
                    </a:lnTo>
                  </a:path>
                </a:pathLst>
              </a:custGeom>
              <a:solidFill>
                <a:srgbClr val="404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3" name="Freeform 18"/>
              <p:cNvSpPr>
                <a:spLocks/>
              </p:cNvSpPr>
              <p:nvPr/>
            </p:nvSpPr>
            <p:spPr bwMode="auto">
              <a:xfrm>
                <a:off x="3362" y="2050"/>
                <a:ext cx="127" cy="886"/>
              </a:xfrm>
              <a:custGeom>
                <a:avLst/>
                <a:gdLst>
                  <a:gd name="T0" fmla="*/ 66 w 127"/>
                  <a:gd name="T1" fmla="*/ 30 h 886"/>
                  <a:gd name="T2" fmla="*/ 126 w 127"/>
                  <a:gd name="T3" fmla="*/ 0 h 886"/>
                  <a:gd name="T4" fmla="*/ 98 w 127"/>
                  <a:gd name="T5" fmla="*/ 176 h 886"/>
                  <a:gd name="T6" fmla="*/ 61 w 127"/>
                  <a:gd name="T7" fmla="*/ 302 h 886"/>
                  <a:gd name="T8" fmla="*/ 52 w 127"/>
                  <a:gd name="T9" fmla="*/ 444 h 886"/>
                  <a:gd name="T10" fmla="*/ 70 w 127"/>
                  <a:gd name="T11" fmla="*/ 580 h 886"/>
                  <a:gd name="T12" fmla="*/ 66 w 127"/>
                  <a:gd name="T13" fmla="*/ 755 h 886"/>
                  <a:gd name="T14" fmla="*/ 90 w 127"/>
                  <a:gd name="T15" fmla="*/ 885 h 886"/>
                  <a:gd name="T16" fmla="*/ 33 w 127"/>
                  <a:gd name="T17" fmla="*/ 863 h 886"/>
                  <a:gd name="T18" fmla="*/ 19 w 127"/>
                  <a:gd name="T19" fmla="*/ 761 h 886"/>
                  <a:gd name="T20" fmla="*/ 19 w 127"/>
                  <a:gd name="T21" fmla="*/ 634 h 886"/>
                  <a:gd name="T22" fmla="*/ 0 w 127"/>
                  <a:gd name="T23" fmla="*/ 434 h 886"/>
                  <a:gd name="T24" fmla="*/ 14 w 127"/>
                  <a:gd name="T25" fmla="*/ 332 h 886"/>
                  <a:gd name="T26" fmla="*/ 52 w 127"/>
                  <a:gd name="T27" fmla="*/ 191 h 886"/>
                  <a:gd name="T28" fmla="*/ 66 w 127"/>
                  <a:gd name="T29" fmla="*/ 30 h 8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7"/>
                  <a:gd name="T46" fmla="*/ 0 h 886"/>
                  <a:gd name="T47" fmla="*/ 127 w 127"/>
                  <a:gd name="T48" fmla="*/ 886 h 8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7" h="886">
                    <a:moveTo>
                      <a:pt x="66" y="30"/>
                    </a:moveTo>
                    <a:lnTo>
                      <a:pt x="126" y="0"/>
                    </a:lnTo>
                    <a:lnTo>
                      <a:pt x="98" y="176"/>
                    </a:lnTo>
                    <a:lnTo>
                      <a:pt x="61" y="302"/>
                    </a:lnTo>
                    <a:lnTo>
                      <a:pt x="52" y="444"/>
                    </a:lnTo>
                    <a:lnTo>
                      <a:pt x="70" y="580"/>
                    </a:lnTo>
                    <a:lnTo>
                      <a:pt x="66" y="755"/>
                    </a:lnTo>
                    <a:lnTo>
                      <a:pt x="90" y="885"/>
                    </a:lnTo>
                    <a:lnTo>
                      <a:pt x="33" y="863"/>
                    </a:lnTo>
                    <a:lnTo>
                      <a:pt x="19" y="761"/>
                    </a:lnTo>
                    <a:lnTo>
                      <a:pt x="19" y="634"/>
                    </a:lnTo>
                    <a:lnTo>
                      <a:pt x="0" y="434"/>
                    </a:lnTo>
                    <a:lnTo>
                      <a:pt x="14" y="332"/>
                    </a:lnTo>
                    <a:lnTo>
                      <a:pt x="52" y="191"/>
                    </a:lnTo>
                    <a:lnTo>
                      <a:pt x="66" y="30"/>
                    </a:lnTo>
                  </a:path>
                </a:pathLst>
              </a:custGeom>
              <a:solidFill>
                <a:srgbClr val="8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4" name="Freeform 19"/>
              <p:cNvSpPr>
                <a:spLocks/>
              </p:cNvSpPr>
              <p:nvPr/>
            </p:nvSpPr>
            <p:spPr bwMode="auto">
              <a:xfrm>
                <a:off x="3877" y="2006"/>
                <a:ext cx="108" cy="976"/>
              </a:xfrm>
              <a:custGeom>
                <a:avLst/>
                <a:gdLst>
                  <a:gd name="T0" fmla="*/ 27 w 108"/>
                  <a:gd name="T1" fmla="*/ 0 h 976"/>
                  <a:gd name="T2" fmla="*/ 37 w 108"/>
                  <a:gd name="T3" fmla="*/ 107 h 976"/>
                  <a:gd name="T4" fmla="*/ 37 w 108"/>
                  <a:gd name="T5" fmla="*/ 248 h 976"/>
                  <a:gd name="T6" fmla="*/ 37 w 108"/>
                  <a:gd name="T7" fmla="*/ 405 h 976"/>
                  <a:gd name="T8" fmla="*/ 37 w 108"/>
                  <a:gd name="T9" fmla="*/ 629 h 976"/>
                  <a:gd name="T10" fmla="*/ 18 w 108"/>
                  <a:gd name="T11" fmla="*/ 848 h 976"/>
                  <a:gd name="T12" fmla="*/ 0 w 108"/>
                  <a:gd name="T13" fmla="*/ 975 h 976"/>
                  <a:gd name="T14" fmla="*/ 70 w 108"/>
                  <a:gd name="T15" fmla="*/ 963 h 976"/>
                  <a:gd name="T16" fmla="*/ 98 w 108"/>
                  <a:gd name="T17" fmla="*/ 771 h 976"/>
                  <a:gd name="T18" fmla="*/ 107 w 108"/>
                  <a:gd name="T19" fmla="*/ 564 h 976"/>
                  <a:gd name="T20" fmla="*/ 106 w 108"/>
                  <a:gd name="T21" fmla="*/ 341 h 976"/>
                  <a:gd name="T22" fmla="*/ 101 w 108"/>
                  <a:gd name="T23" fmla="*/ 117 h 976"/>
                  <a:gd name="T24" fmla="*/ 93 w 108"/>
                  <a:gd name="T25" fmla="*/ 30 h 976"/>
                  <a:gd name="T26" fmla="*/ 27 w 108"/>
                  <a:gd name="T27" fmla="*/ 0 h 9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8"/>
                  <a:gd name="T43" fmla="*/ 0 h 976"/>
                  <a:gd name="T44" fmla="*/ 108 w 108"/>
                  <a:gd name="T45" fmla="*/ 976 h 9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8" h="976">
                    <a:moveTo>
                      <a:pt x="27" y="0"/>
                    </a:moveTo>
                    <a:lnTo>
                      <a:pt x="37" y="107"/>
                    </a:lnTo>
                    <a:lnTo>
                      <a:pt x="37" y="248"/>
                    </a:lnTo>
                    <a:lnTo>
                      <a:pt x="37" y="405"/>
                    </a:lnTo>
                    <a:lnTo>
                      <a:pt x="37" y="629"/>
                    </a:lnTo>
                    <a:lnTo>
                      <a:pt x="18" y="848"/>
                    </a:lnTo>
                    <a:lnTo>
                      <a:pt x="0" y="975"/>
                    </a:lnTo>
                    <a:lnTo>
                      <a:pt x="70" y="963"/>
                    </a:lnTo>
                    <a:lnTo>
                      <a:pt x="98" y="771"/>
                    </a:lnTo>
                    <a:lnTo>
                      <a:pt x="107" y="564"/>
                    </a:lnTo>
                    <a:lnTo>
                      <a:pt x="106" y="341"/>
                    </a:lnTo>
                    <a:lnTo>
                      <a:pt x="101" y="117"/>
                    </a:lnTo>
                    <a:lnTo>
                      <a:pt x="93" y="30"/>
                    </a:lnTo>
                    <a:lnTo>
                      <a:pt x="27" y="0"/>
                    </a:lnTo>
                  </a:path>
                </a:pathLst>
              </a:custGeom>
              <a:solidFill>
                <a:srgbClr val="8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5" name="Freeform 20"/>
              <p:cNvSpPr>
                <a:spLocks/>
              </p:cNvSpPr>
              <p:nvPr/>
            </p:nvSpPr>
            <p:spPr bwMode="auto">
              <a:xfrm>
                <a:off x="4245" y="2068"/>
                <a:ext cx="196" cy="177"/>
              </a:xfrm>
              <a:custGeom>
                <a:avLst/>
                <a:gdLst>
                  <a:gd name="T0" fmla="*/ 0 w 196"/>
                  <a:gd name="T1" fmla="*/ 36 h 177"/>
                  <a:gd name="T2" fmla="*/ 19 w 196"/>
                  <a:gd name="T3" fmla="*/ 36 h 177"/>
                  <a:gd name="T4" fmla="*/ 43 w 196"/>
                  <a:gd name="T5" fmla="*/ 47 h 177"/>
                  <a:gd name="T6" fmla="*/ 57 w 196"/>
                  <a:gd name="T7" fmla="*/ 78 h 177"/>
                  <a:gd name="T8" fmla="*/ 77 w 196"/>
                  <a:gd name="T9" fmla="*/ 131 h 177"/>
                  <a:gd name="T10" fmla="*/ 74 w 196"/>
                  <a:gd name="T11" fmla="*/ 166 h 177"/>
                  <a:gd name="T12" fmla="*/ 62 w 196"/>
                  <a:gd name="T13" fmla="*/ 176 h 177"/>
                  <a:gd name="T14" fmla="*/ 185 w 196"/>
                  <a:gd name="T15" fmla="*/ 161 h 177"/>
                  <a:gd name="T16" fmla="*/ 195 w 196"/>
                  <a:gd name="T17" fmla="*/ 138 h 177"/>
                  <a:gd name="T18" fmla="*/ 183 w 196"/>
                  <a:gd name="T19" fmla="*/ 76 h 177"/>
                  <a:gd name="T20" fmla="*/ 154 w 196"/>
                  <a:gd name="T21" fmla="*/ 21 h 177"/>
                  <a:gd name="T22" fmla="*/ 114 w 196"/>
                  <a:gd name="T23" fmla="*/ 0 h 177"/>
                  <a:gd name="T24" fmla="*/ 81 w 196"/>
                  <a:gd name="T25" fmla="*/ 8 h 177"/>
                  <a:gd name="T26" fmla="*/ 0 w 196"/>
                  <a:gd name="T27" fmla="*/ 36 h 17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
                  <a:gd name="T43" fmla="*/ 0 h 177"/>
                  <a:gd name="T44" fmla="*/ 196 w 196"/>
                  <a:gd name="T45" fmla="*/ 177 h 17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 h="177">
                    <a:moveTo>
                      <a:pt x="0" y="36"/>
                    </a:moveTo>
                    <a:lnTo>
                      <a:pt x="19" y="36"/>
                    </a:lnTo>
                    <a:lnTo>
                      <a:pt x="43" y="47"/>
                    </a:lnTo>
                    <a:lnTo>
                      <a:pt x="57" y="78"/>
                    </a:lnTo>
                    <a:lnTo>
                      <a:pt x="77" y="131"/>
                    </a:lnTo>
                    <a:lnTo>
                      <a:pt x="74" y="166"/>
                    </a:lnTo>
                    <a:lnTo>
                      <a:pt x="62" y="176"/>
                    </a:lnTo>
                    <a:lnTo>
                      <a:pt x="185" y="161"/>
                    </a:lnTo>
                    <a:lnTo>
                      <a:pt x="195" y="138"/>
                    </a:lnTo>
                    <a:lnTo>
                      <a:pt x="183" y="76"/>
                    </a:lnTo>
                    <a:lnTo>
                      <a:pt x="154" y="21"/>
                    </a:lnTo>
                    <a:lnTo>
                      <a:pt x="114" y="0"/>
                    </a:lnTo>
                    <a:lnTo>
                      <a:pt x="81" y="8"/>
                    </a:lnTo>
                    <a:lnTo>
                      <a:pt x="0" y="36"/>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6" name="Freeform 21"/>
              <p:cNvSpPr>
                <a:spLocks/>
              </p:cNvSpPr>
              <p:nvPr/>
            </p:nvSpPr>
            <p:spPr bwMode="auto">
              <a:xfrm>
                <a:off x="4380" y="2000"/>
                <a:ext cx="385" cy="235"/>
              </a:xfrm>
              <a:custGeom>
                <a:avLst/>
                <a:gdLst>
                  <a:gd name="T0" fmla="*/ 0 w 385"/>
                  <a:gd name="T1" fmla="*/ 62 h 235"/>
                  <a:gd name="T2" fmla="*/ 38 w 385"/>
                  <a:gd name="T3" fmla="*/ 79 h 235"/>
                  <a:gd name="T4" fmla="*/ 70 w 385"/>
                  <a:gd name="T5" fmla="*/ 134 h 235"/>
                  <a:gd name="T6" fmla="*/ 75 w 385"/>
                  <a:gd name="T7" fmla="*/ 206 h 235"/>
                  <a:gd name="T8" fmla="*/ 72 w 385"/>
                  <a:gd name="T9" fmla="*/ 234 h 235"/>
                  <a:gd name="T10" fmla="*/ 188 w 385"/>
                  <a:gd name="T11" fmla="*/ 217 h 235"/>
                  <a:gd name="T12" fmla="*/ 258 w 385"/>
                  <a:gd name="T13" fmla="*/ 206 h 235"/>
                  <a:gd name="T14" fmla="*/ 306 w 385"/>
                  <a:gd name="T15" fmla="*/ 127 h 235"/>
                  <a:gd name="T16" fmla="*/ 301 w 385"/>
                  <a:gd name="T17" fmla="*/ 88 h 235"/>
                  <a:gd name="T18" fmla="*/ 321 w 385"/>
                  <a:gd name="T19" fmla="*/ 129 h 235"/>
                  <a:gd name="T20" fmla="*/ 301 w 385"/>
                  <a:gd name="T21" fmla="*/ 167 h 235"/>
                  <a:gd name="T22" fmla="*/ 283 w 385"/>
                  <a:gd name="T23" fmla="*/ 196 h 235"/>
                  <a:gd name="T24" fmla="*/ 328 w 385"/>
                  <a:gd name="T25" fmla="*/ 162 h 235"/>
                  <a:gd name="T26" fmla="*/ 341 w 385"/>
                  <a:gd name="T27" fmla="*/ 134 h 235"/>
                  <a:gd name="T28" fmla="*/ 343 w 385"/>
                  <a:gd name="T29" fmla="*/ 96 h 235"/>
                  <a:gd name="T30" fmla="*/ 350 w 385"/>
                  <a:gd name="T31" fmla="*/ 129 h 235"/>
                  <a:gd name="T32" fmla="*/ 345 w 385"/>
                  <a:gd name="T33" fmla="*/ 165 h 235"/>
                  <a:gd name="T34" fmla="*/ 336 w 385"/>
                  <a:gd name="T35" fmla="*/ 193 h 235"/>
                  <a:gd name="T36" fmla="*/ 369 w 385"/>
                  <a:gd name="T37" fmla="*/ 170 h 235"/>
                  <a:gd name="T38" fmla="*/ 384 w 385"/>
                  <a:gd name="T39" fmla="*/ 114 h 235"/>
                  <a:gd name="T40" fmla="*/ 362 w 385"/>
                  <a:gd name="T41" fmla="*/ 69 h 235"/>
                  <a:gd name="T42" fmla="*/ 321 w 385"/>
                  <a:gd name="T43" fmla="*/ 43 h 235"/>
                  <a:gd name="T44" fmla="*/ 263 w 385"/>
                  <a:gd name="T45" fmla="*/ 14 h 235"/>
                  <a:gd name="T46" fmla="*/ 215 w 385"/>
                  <a:gd name="T47" fmla="*/ 0 h 235"/>
                  <a:gd name="T48" fmla="*/ 171 w 385"/>
                  <a:gd name="T49" fmla="*/ 0 h 235"/>
                  <a:gd name="T50" fmla="*/ 108 w 385"/>
                  <a:gd name="T51" fmla="*/ 2 h 235"/>
                  <a:gd name="T52" fmla="*/ 36 w 385"/>
                  <a:gd name="T53" fmla="*/ 21 h 235"/>
                  <a:gd name="T54" fmla="*/ 92 w 385"/>
                  <a:gd name="T55" fmla="*/ 17 h 235"/>
                  <a:gd name="T56" fmla="*/ 128 w 385"/>
                  <a:gd name="T57" fmla="*/ 14 h 235"/>
                  <a:gd name="T58" fmla="*/ 161 w 385"/>
                  <a:gd name="T59" fmla="*/ 19 h 235"/>
                  <a:gd name="T60" fmla="*/ 111 w 385"/>
                  <a:gd name="T61" fmla="*/ 23 h 235"/>
                  <a:gd name="T62" fmla="*/ 60 w 385"/>
                  <a:gd name="T63" fmla="*/ 23 h 235"/>
                  <a:gd name="T64" fmla="*/ 27 w 385"/>
                  <a:gd name="T65" fmla="*/ 36 h 235"/>
                  <a:gd name="T66" fmla="*/ 0 w 385"/>
                  <a:gd name="T67" fmla="*/ 62 h 2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5"/>
                  <a:gd name="T103" fmla="*/ 0 h 235"/>
                  <a:gd name="T104" fmla="*/ 385 w 385"/>
                  <a:gd name="T105" fmla="*/ 235 h 2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5" h="235">
                    <a:moveTo>
                      <a:pt x="0" y="62"/>
                    </a:moveTo>
                    <a:lnTo>
                      <a:pt x="38" y="79"/>
                    </a:lnTo>
                    <a:lnTo>
                      <a:pt x="70" y="134"/>
                    </a:lnTo>
                    <a:lnTo>
                      <a:pt x="75" y="206"/>
                    </a:lnTo>
                    <a:lnTo>
                      <a:pt x="72" y="234"/>
                    </a:lnTo>
                    <a:lnTo>
                      <a:pt x="188" y="217"/>
                    </a:lnTo>
                    <a:lnTo>
                      <a:pt x="258" y="206"/>
                    </a:lnTo>
                    <a:lnTo>
                      <a:pt x="306" y="127"/>
                    </a:lnTo>
                    <a:lnTo>
                      <a:pt x="301" y="88"/>
                    </a:lnTo>
                    <a:lnTo>
                      <a:pt x="321" y="129"/>
                    </a:lnTo>
                    <a:lnTo>
                      <a:pt x="301" y="167"/>
                    </a:lnTo>
                    <a:lnTo>
                      <a:pt x="283" y="196"/>
                    </a:lnTo>
                    <a:lnTo>
                      <a:pt x="328" y="162"/>
                    </a:lnTo>
                    <a:lnTo>
                      <a:pt x="341" y="134"/>
                    </a:lnTo>
                    <a:lnTo>
                      <a:pt x="343" y="96"/>
                    </a:lnTo>
                    <a:lnTo>
                      <a:pt x="350" y="129"/>
                    </a:lnTo>
                    <a:lnTo>
                      <a:pt x="345" y="165"/>
                    </a:lnTo>
                    <a:lnTo>
                      <a:pt x="336" y="193"/>
                    </a:lnTo>
                    <a:lnTo>
                      <a:pt x="369" y="170"/>
                    </a:lnTo>
                    <a:lnTo>
                      <a:pt x="384" y="114"/>
                    </a:lnTo>
                    <a:lnTo>
                      <a:pt x="362" y="69"/>
                    </a:lnTo>
                    <a:lnTo>
                      <a:pt x="321" y="43"/>
                    </a:lnTo>
                    <a:lnTo>
                      <a:pt x="263" y="14"/>
                    </a:lnTo>
                    <a:lnTo>
                      <a:pt x="215" y="0"/>
                    </a:lnTo>
                    <a:lnTo>
                      <a:pt x="171" y="0"/>
                    </a:lnTo>
                    <a:lnTo>
                      <a:pt x="108" y="2"/>
                    </a:lnTo>
                    <a:lnTo>
                      <a:pt x="36" y="21"/>
                    </a:lnTo>
                    <a:lnTo>
                      <a:pt x="92" y="17"/>
                    </a:lnTo>
                    <a:lnTo>
                      <a:pt x="128" y="14"/>
                    </a:lnTo>
                    <a:lnTo>
                      <a:pt x="161" y="19"/>
                    </a:lnTo>
                    <a:lnTo>
                      <a:pt x="111" y="23"/>
                    </a:lnTo>
                    <a:lnTo>
                      <a:pt x="60" y="23"/>
                    </a:lnTo>
                    <a:lnTo>
                      <a:pt x="27" y="36"/>
                    </a:lnTo>
                    <a:lnTo>
                      <a:pt x="0" y="62"/>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7" name="Freeform 22"/>
              <p:cNvSpPr>
                <a:spLocks/>
              </p:cNvSpPr>
              <p:nvPr/>
            </p:nvSpPr>
            <p:spPr bwMode="auto">
              <a:xfrm>
                <a:off x="4145" y="2068"/>
                <a:ext cx="174" cy="57"/>
              </a:xfrm>
              <a:custGeom>
                <a:avLst/>
                <a:gdLst>
                  <a:gd name="T0" fmla="*/ 173 w 174"/>
                  <a:gd name="T1" fmla="*/ 0 h 57"/>
                  <a:gd name="T2" fmla="*/ 128 w 174"/>
                  <a:gd name="T3" fmla="*/ 16 h 57"/>
                  <a:gd name="T4" fmla="*/ 85 w 174"/>
                  <a:gd name="T5" fmla="*/ 32 h 57"/>
                  <a:gd name="T6" fmla="*/ 40 w 174"/>
                  <a:gd name="T7" fmla="*/ 47 h 57"/>
                  <a:gd name="T8" fmla="*/ 0 w 174"/>
                  <a:gd name="T9" fmla="*/ 56 h 57"/>
                  <a:gd name="T10" fmla="*/ 33 w 174"/>
                  <a:gd name="T11" fmla="*/ 29 h 57"/>
                  <a:gd name="T12" fmla="*/ 71 w 174"/>
                  <a:gd name="T13" fmla="*/ 9 h 57"/>
                  <a:gd name="T14" fmla="*/ 87 w 174"/>
                  <a:gd name="T15" fmla="*/ 14 h 57"/>
                  <a:gd name="T16" fmla="*/ 173 w 174"/>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4"/>
                  <a:gd name="T28" fmla="*/ 0 h 57"/>
                  <a:gd name="T29" fmla="*/ 174 w 174"/>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4" h="57">
                    <a:moveTo>
                      <a:pt x="173" y="0"/>
                    </a:moveTo>
                    <a:lnTo>
                      <a:pt x="128" y="16"/>
                    </a:lnTo>
                    <a:lnTo>
                      <a:pt x="85" y="32"/>
                    </a:lnTo>
                    <a:lnTo>
                      <a:pt x="40" y="47"/>
                    </a:lnTo>
                    <a:lnTo>
                      <a:pt x="0" y="56"/>
                    </a:lnTo>
                    <a:lnTo>
                      <a:pt x="33" y="29"/>
                    </a:lnTo>
                    <a:lnTo>
                      <a:pt x="71" y="9"/>
                    </a:lnTo>
                    <a:lnTo>
                      <a:pt x="87" y="14"/>
                    </a:lnTo>
                    <a:lnTo>
                      <a:pt x="173"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8" name="Freeform 23"/>
              <p:cNvSpPr>
                <a:spLocks/>
              </p:cNvSpPr>
              <p:nvPr/>
            </p:nvSpPr>
            <p:spPr bwMode="auto">
              <a:xfrm>
                <a:off x="4110" y="2078"/>
                <a:ext cx="84" cy="42"/>
              </a:xfrm>
              <a:custGeom>
                <a:avLst/>
                <a:gdLst>
                  <a:gd name="T0" fmla="*/ 83 w 84"/>
                  <a:gd name="T1" fmla="*/ 0 h 42"/>
                  <a:gd name="T2" fmla="*/ 46 w 84"/>
                  <a:gd name="T3" fmla="*/ 17 h 42"/>
                  <a:gd name="T4" fmla="*/ 25 w 84"/>
                  <a:gd name="T5" fmla="*/ 41 h 42"/>
                  <a:gd name="T6" fmla="*/ 0 w 84"/>
                  <a:gd name="T7" fmla="*/ 32 h 42"/>
                  <a:gd name="T8" fmla="*/ 35 w 84"/>
                  <a:gd name="T9" fmla="*/ 9 h 42"/>
                  <a:gd name="T10" fmla="*/ 50 w 84"/>
                  <a:gd name="T11" fmla="*/ 0 h 42"/>
                  <a:gd name="T12" fmla="*/ 83 w 84"/>
                  <a:gd name="T13" fmla="*/ 0 h 42"/>
                  <a:gd name="T14" fmla="*/ 0 60000 65536"/>
                  <a:gd name="T15" fmla="*/ 0 60000 65536"/>
                  <a:gd name="T16" fmla="*/ 0 60000 65536"/>
                  <a:gd name="T17" fmla="*/ 0 60000 65536"/>
                  <a:gd name="T18" fmla="*/ 0 60000 65536"/>
                  <a:gd name="T19" fmla="*/ 0 60000 65536"/>
                  <a:gd name="T20" fmla="*/ 0 60000 65536"/>
                  <a:gd name="T21" fmla="*/ 0 w 84"/>
                  <a:gd name="T22" fmla="*/ 0 h 42"/>
                  <a:gd name="T23" fmla="*/ 84 w 84"/>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42">
                    <a:moveTo>
                      <a:pt x="83" y="0"/>
                    </a:moveTo>
                    <a:lnTo>
                      <a:pt x="46" y="17"/>
                    </a:lnTo>
                    <a:lnTo>
                      <a:pt x="25" y="41"/>
                    </a:lnTo>
                    <a:lnTo>
                      <a:pt x="0" y="32"/>
                    </a:lnTo>
                    <a:lnTo>
                      <a:pt x="35" y="9"/>
                    </a:lnTo>
                    <a:lnTo>
                      <a:pt x="50" y="0"/>
                    </a:lnTo>
                    <a:lnTo>
                      <a:pt x="83"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69" name="Freeform 24"/>
              <p:cNvSpPr>
                <a:spLocks/>
              </p:cNvSpPr>
              <p:nvPr/>
            </p:nvSpPr>
            <p:spPr bwMode="auto">
              <a:xfrm>
                <a:off x="3990" y="2032"/>
                <a:ext cx="142" cy="107"/>
              </a:xfrm>
              <a:custGeom>
                <a:avLst/>
                <a:gdLst>
                  <a:gd name="T0" fmla="*/ 141 w 142"/>
                  <a:gd name="T1" fmla="*/ 34 h 107"/>
                  <a:gd name="T2" fmla="*/ 113 w 142"/>
                  <a:gd name="T3" fmla="*/ 64 h 107"/>
                  <a:gd name="T4" fmla="*/ 97 w 142"/>
                  <a:gd name="T5" fmla="*/ 79 h 107"/>
                  <a:gd name="T6" fmla="*/ 81 w 142"/>
                  <a:gd name="T7" fmla="*/ 83 h 107"/>
                  <a:gd name="T8" fmla="*/ 63 w 142"/>
                  <a:gd name="T9" fmla="*/ 79 h 107"/>
                  <a:gd name="T10" fmla="*/ 45 w 142"/>
                  <a:gd name="T11" fmla="*/ 79 h 107"/>
                  <a:gd name="T12" fmla="*/ 26 w 142"/>
                  <a:gd name="T13" fmla="*/ 88 h 107"/>
                  <a:gd name="T14" fmla="*/ 5 w 142"/>
                  <a:gd name="T15" fmla="*/ 106 h 107"/>
                  <a:gd name="T16" fmla="*/ 8 w 142"/>
                  <a:gd name="T17" fmla="*/ 55 h 107"/>
                  <a:gd name="T18" fmla="*/ 0 w 142"/>
                  <a:gd name="T19" fmla="*/ 13 h 107"/>
                  <a:gd name="T20" fmla="*/ 0 w 142"/>
                  <a:gd name="T21" fmla="*/ 0 h 107"/>
                  <a:gd name="T22" fmla="*/ 37 w 142"/>
                  <a:gd name="T23" fmla="*/ 2 h 107"/>
                  <a:gd name="T24" fmla="*/ 68 w 142"/>
                  <a:gd name="T25" fmla="*/ 5 h 107"/>
                  <a:gd name="T26" fmla="*/ 102 w 142"/>
                  <a:gd name="T27" fmla="*/ 11 h 107"/>
                  <a:gd name="T28" fmla="*/ 141 w 142"/>
                  <a:gd name="T29" fmla="*/ 34 h 1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2"/>
                  <a:gd name="T46" fmla="*/ 0 h 107"/>
                  <a:gd name="T47" fmla="*/ 142 w 142"/>
                  <a:gd name="T48" fmla="*/ 107 h 10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2" h="107">
                    <a:moveTo>
                      <a:pt x="141" y="34"/>
                    </a:moveTo>
                    <a:lnTo>
                      <a:pt x="113" y="64"/>
                    </a:lnTo>
                    <a:lnTo>
                      <a:pt x="97" y="79"/>
                    </a:lnTo>
                    <a:lnTo>
                      <a:pt x="81" y="83"/>
                    </a:lnTo>
                    <a:lnTo>
                      <a:pt x="63" y="79"/>
                    </a:lnTo>
                    <a:lnTo>
                      <a:pt x="45" y="79"/>
                    </a:lnTo>
                    <a:lnTo>
                      <a:pt x="26" y="88"/>
                    </a:lnTo>
                    <a:lnTo>
                      <a:pt x="5" y="106"/>
                    </a:lnTo>
                    <a:lnTo>
                      <a:pt x="8" y="55"/>
                    </a:lnTo>
                    <a:lnTo>
                      <a:pt x="0" y="13"/>
                    </a:lnTo>
                    <a:lnTo>
                      <a:pt x="0" y="0"/>
                    </a:lnTo>
                    <a:lnTo>
                      <a:pt x="37" y="2"/>
                    </a:lnTo>
                    <a:lnTo>
                      <a:pt x="68" y="5"/>
                    </a:lnTo>
                    <a:lnTo>
                      <a:pt x="102" y="11"/>
                    </a:lnTo>
                    <a:lnTo>
                      <a:pt x="141" y="34"/>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0" name="Freeform 25"/>
              <p:cNvSpPr>
                <a:spLocks/>
              </p:cNvSpPr>
              <p:nvPr/>
            </p:nvSpPr>
            <p:spPr bwMode="auto">
              <a:xfrm>
                <a:off x="4059" y="2201"/>
                <a:ext cx="669" cy="465"/>
              </a:xfrm>
              <a:custGeom>
                <a:avLst/>
                <a:gdLst>
                  <a:gd name="T0" fmla="*/ 228 w 669"/>
                  <a:gd name="T1" fmla="*/ 55 h 465"/>
                  <a:gd name="T2" fmla="*/ 196 w 669"/>
                  <a:gd name="T3" fmla="*/ 58 h 465"/>
                  <a:gd name="T4" fmla="*/ 172 w 669"/>
                  <a:gd name="T5" fmla="*/ 75 h 465"/>
                  <a:gd name="T6" fmla="*/ 136 w 669"/>
                  <a:gd name="T7" fmla="*/ 89 h 465"/>
                  <a:gd name="T8" fmla="*/ 139 w 669"/>
                  <a:gd name="T9" fmla="*/ 120 h 465"/>
                  <a:gd name="T10" fmla="*/ 139 w 669"/>
                  <a:gd name="T11" fmla="*/ 152 h 465"/>
                  <a:gd name="T12" fmla="*/ 131 w 669"/>
                  <a:gd name="T13" fmla="*/ 179 h 465"/>
                  <a:gd name="T14" fmla="*/ 107 w 669"/>
                  <a:gd name="T15" fmla="*/ 186 h 465"/>
                  <a:gd name="T16" fmla="*/ 102 w 669"/>
                  <a:gd name="T17" fmla="*/ 212 h 465"/>
                  <a:gd name="T18" fmla="*/ 77 w 669"/>
                  <a:gd name="T19" fmla="*/ 239 h 465"/>
                  <a:gd name="T20" fmla="*/ 24 w 669"/>
                  <a:gd name="T21" fmla="*/ 350 h 465"/>
                  <a:gd name="T22" fmla="*/ 0 w 669"/>
                  <a:gd name="T23" fmla="*/ 464 h 465"/>
                  <a:gd name="T24" fmla="*/ 39 w 669"/>
                  <a:gd name="T25" fmla="*/ 377 h 465"/>
                  <a:gd name="T26" fmla="*/ 65 w 669"/>
                  <a:gd name="T27" fmla="*/ 302 h 465"/>
                  <a:gd name="T28" fmla="*/ 99 w 669"/>
                  <a:gd name="T29" fmla="*/ 242 h 465"/>
                  <a:gd name="T30" fmla="*/ 119 w 669"/>
                  <a:gd name="T31" fmla="*/ 212 h 465"/>
                  <a:gd name="T32" fmla="*/ 184 w 669"/>
                  <a:gd name="T33" fmla="*/ 177 h 465"/>
                  <a:gd name="T34" fmla="*/ 248 w 669"/>
                  <a:gd name="T35" fmla="*/ 137 h 465"/>
                  <a:gd name="T36" fmla="*/ 286 w 669"/>
                  <a:gd name="T37" fmla="*/ 116 h 465"/>
                  <a:gd name="T38" fmla="*/ 355 w 669"/>
                  <a:gd name="T39" fmla="*/ 104 h 465"/>
                  <a:gd name="T40" fmla="*/ 466 w 669"/>
                  <a:gd name="T41" fmla="*/ 94 h 465"/>
                  <a:gd name="T42" fmla="*/ 529 w 669"/>
                  <a:gd name="T43" fmla="*/ 82 h 465"/>
                  <a:gd name="T44" fmla="*/ 598 w 669"/>
                  <a:gd name="T45" fmla="*/ 55 h 465"/>
                  <a:gd name="T46" fmla="*/ 661 w 669"/>
                  <a:gd name="T47" fmla="*/ 32 h 465"/>
                  <a:gd name="T48" fmla="*/ 668 w 669"/>
                  <a:gd name="T49" fmla="*/ 0 h 465"/>
                  <a:gd name="T50" fmla="*/ 636 w 669"/>
                  <a:gd name="T51" fmla="*/ 19 h 465"/>
                  <a:gd name="T52" fmla="*/ 576 w 669"/>
                  <a:gd name="T53" fmla="*/ 60 h 465"/>
                  <a:gd name="T54" fmla="*/ 608 w 669"/>
                  <a:gd name="T55" fmla="*/ 17 h 465"/>
                  <a:gd name="T56" fmla="*/ 556 w 669"/>
                  <a:gd name="T57" fmla="*/ 58 h 465"/>
                  <a:gd name="T58" fmla="*/ 517 w 669"/>
                  <a:gd name="T59" fmla="*/ 62 h 465"/>
                  <a:gd name="T60" fmla="*/ 559 w 669"/>
                  <a:gd name="T61" fmla="*/ 27 h 465"/>
                  <a:gd name="T62" fmla="*/ 454 w 669"/>
                  <a:gd name="T63" fmla="*/ 48 h 465"/>
                  <a:gd name="T64" fmla="*/ 365 w 669"/>
                  <a:gd name="T65" fmla="*/ 55 h 465"/>
                  <a:gd name="T66" fmla="*/ 228 w 669"/>
                  <a:gd name="T67" fmla="*/ 55 h 4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69"/>
                  <a:gd name="T103" fmla="*/ 0 h 465"/>
                  <a:gd name="T104" fmla="*/ 669 w 669"/>
                  <a:gd name="T105" fmla="*/ 465 h 46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69" h="465">
                    <a:moveTo>
                      <a:pt x="228" y="55"/>
                    </a:moveTo>
                    <a:lnTo>
                      <a:pt x="196" y="58"/>
                    </a:lnTo>
                    <a:lnTo>
                      <a:pt x="172" y="75"/>
                    </a:lnTo>
                    <a:lnTo>
                      <a:pt x="136" y="89"/>
                    </a:lnTo>
                    <a:lnTo>
                      <a:pt x="139" y="120"/>
                    </a:lnTo>
                    <a:lnTo>
                      <a:pt x="139" y="152"/>
                    </a:lnTo>
                    <a:lnTo>
                      <a:pt x="131" y="179"/>
                    </a:lnTo>
                    <a:lnTo>
                      <a:pt x="107" y="186"/>
                    </a:lnTo>
                    <a:lnTo>
                      <a:pt x="102" y="212"/>
                    </a:lnTo>
                    <a:lnTo>
                      <a:pt x="77" y="239"/>
                    </a:lnTo>
                    <a:lnTo>
                      <a:pt x="24" y="350"/>
                    </a:lnTo>
                    <a:lnTo>
                      <a:pt x="0" y="464"/>
                    </a:lnTo>
                    <a:lnTo>
                      <a:pt x="39" y="377"/>
                    </a:lnTo>
                    <a:lnTo>
                      <a:pt x="65" y="302"/>
                    </a:lnTo>
                    <a:lnTo>
                      <a:pt x="99" y="242"/>
                    </a:lnTo>
                    <a:lnTo>
                      <a:pt x="119" y="212"/>
                    </a:lnTo>
                    <a:lnTo>
                      <a:pt x="184" y="177"/>
                    </a:lnTo>
                    <a:lnTo>
                      <a:pt x="248" y="137"/>
                    </a:lnTo>
                    <a:lnTo>
                      <a:pt x="286" y="116"/>
                    </a:lnTo>
                    <a:lnTo>
                      <a:pt x="355" y="104"/>
                    </a:lnTo>
                    <a:lnTo>
                      <a:pt x="466" y="94"/>
                    </a:lnTo>
                    <a:lnTo>
                      <a:pt x="529" y="82"/>
                    </a:lnTo>
                    <a:lnTo>
                      <a:pt x="598" y="55"/>
                    </a:lnTo>
                    <a:lnTo>
                      <a:pt x="661" y="32"/>
                    </a:lnTo>
                    <a:lnTo>
                      <a:pt x="668" y="0"/>
                    </a:lnTo>
                    <a:lnTo>
                      <a:pt x="636" y="19"/>
                    </a:lnTo>
                    <a:lnTo>
                      <a:pt x="576" y="60"/>
                    </a:lnTo>
                    <a:lnTo>
                      <a:pt x="608" y="17"/>
                    </a:lnTo>
                    <a:lnTo>
                      <a:pt x="556" y="58"/>
                    </a:lnTo>
                    <a:lnTo>
                      <a:pt x="517" y="62"/>
                    </a:lnTo>
                    <a:lnTo>
                      <a:pt x="559" y="27"/>
                    </a:lnTo>
                    <a:lnTo>
                      <a:pt x="454" y="48"/>
                    </a:lnTo>
                    <a:lnTo>
                      <a:pt x="365" y="55"/>
                    </a:lnTo>
                    <a:lnTo>
                      <a:pt x="228" y="55"/>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1" name="Freeform 26"/>
              <p:cNvSpPr>
                <a:spLocks/>
              </p:cNvSpPr>
              <p:nvPr/>
            </p:nvSpPr>
            <p:spPr bwMode="auto">
              <a:xfrm>
                <a:off x="3710" y="1929"/>
                <a:ext cx="160" cy="196"/>
              </a:xfrm>
              <a:custGeom>
                <a:avLst/>
                <a:gdLst>
                  <a:gd name="T0" fmla="*/ 34 w 160"/>
                  <a:gd name="T1" fmla="*/ 82 h 196"/>
                  <a:gd name="T2" fmla="*/ 0 w 160"/>
                  <a:gd name="T3" fmla="*/ 98 h 196"/>
                  <a:gd name="T4" fmla="*/ 26 w 160"/>
                  <a:gd name="T5" fmla="*/ 104 h 196"/>
                  <a:gd name="T6" fmla="*/ 39 w 160"/>
                  <a:gd name="T7" fmla="*/ 126 h 196"/>
                  <a:gd name="T8" fmla="*/ 39 w 160"/>
                  <a:gd name="T9" fmla="*/ 171 h 196"/>
                  <a:gd name="T10" fmla="*/ 24 w 160"/>
                  <a:gd name="T11" fmla="*/ 195 h 196"/>
                  <a:gd name="T12" fmla="*/ 79 w 160"/>
                  <a:gd name="T13" fmla="*/ 156 h 196"/>
                  <a:gd name="T14" fmla="*/ 121 w 160"/>
                  <a:gd name="T15" fmla="*/ 105 h 196"/>
                  <a:gd name="T16" fmla="*/ 159 w 160"/>
                  <a:gd name="T17" fmla="*/ 61 h 196"/>
                  <a:gd name="T18" fmla="*/ 136 w 160"/>
                  <a:gd name="T19" fmla="*/ 0 h 196"/>
                  <a:gd name="T20" fmla="*/ 119 w 160"/>
                  <a:gd name="T21" fmla="*/ 36 h 196"/>
                  <a:gd name="T22" fmla="*/ 86 w 160"/>
                  <a:gd name="T23" fmla="*/ 59 h 196"/>
                  <a:gd name="T24" fmla="*/ 34 w 160"/>
                  <a:gd name="T25" fmla="*/ 82 h 1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0"/>
                  <a:gd name="T40" fmla="*/ 0 h 196"/>
                  <a:gd name="T41" fmla="*/ 160 w 160"/>
                  <a:gd name="T42" fmla="*/ 196 h 1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0" h="196">
                    <a:moveTo>
                      <a:pt x="34" y="82"/>
                    </a:moveTo>
                    <a:lnTo>
                      <a:pt x="0" y="98"/>
                    </a:lnTo>
                    <a:lnTo>
                      <a:pt x="26" y="104"/>
                    </a:lnTo>
                    <a:lnTo>
                      <a:pt x="39" y="126"/>
                    </a:lnTo>
                    <a:lnTo>
                      <a:pt x="39" y="171"/>
                    </a:lnTo>
                    <a:lnTo>
                      <a:pt x="24" y="195"/>
                    </a:lnTo>
                    <a:lnTo>
                      <a:pt x="79" y="156"/>
                    </a:lnTo>
                    <a:lnTo>
                      <a:pt x="121" y="105"/>
                    </a:lnTo>
                    <a:lnTo>
                      <a:pt x="159" y="61"/>
                    </a:lnTo>
                    <a:lnTo>
                      <a:pt x="136" y="0"/>
                    </a:lnTo>
                    <a:lnTo>
                      <a:pt x="119" y="36"/>
                    </a:lnTo>
                    <a:lnTo>
                      <a:pt x="86" y="59"/>
                    </a:lnTo>
                    <a:lnTo>
                      <a:pt x="34" y="82"/>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2" name="Freeform 27"/>
              <p:cNvSpPr>
                <a:spLocks/>
              </p:cNvSpPr>
              <p:nvPr/>
            </p:nvSpPr>
            <p:spPr bwMode="auto">
              <a:xfrm>
                <a:off x="3542" y="1961"/>
                <a:ext cx="121" cy="161"/>
              </a:xfrm>
              <a:custGeom>
                <a:avLst/>
                <a:gdLst>
                  <a:gd name="T0" fmla="*/ 28 w 121"/>
                  <a:gd name="T1" fmla="*/ 0 h 161"/>
                  <a:gd name="T2" fmla="*/ 42 w 121"/>
                  <a:gd name="T3" fmla="*/ 28 h 161"/>
                  <a:gd name="T4" fmla="*/ 70 w 121"/>
                  <a:gd name="T5" fmla="*/ 42 h 161"/>
                  <a:gd name="T6" fmla="*/ 84 w 121"/>
                  <a:gd name="T7" fmla="*/ 54 h 161"/>
                  <a:gd name="T8" fmla="*/ 120 w 121"/>
                  <a:gd name="T9" fmla="*/ 68 h 161"/>
                  <a:gd name="T10" fmla="*/ 98 w 121"/>
                  <a:gd name="T11" fmla="*/ 83 h 161"/>
                  <a:gd name="T12" fmla="*/ 89 w 121"/>
                  <a:gd name="T13" fmla="*/ 106 h 161"/>
                  <a:gd name="T14" fmla="*/ 98 w 121"/>
                  <a:gd name="T15" fmla="*/ 160 h 161"/>
                  <a:gd name="T16" fmla="*/ 81 w 121"/>
                  <a:gd name="T17" fmla="*/ 155 h 161"/>
                  <a:gd name="T18" fmla="*/ 42 w 121"/>
                  <a:gd name="T19" fmla="*/ 127 h 161"/>
                  <a:gd name="T20" fmla="*/ 13 w 121"/>
                  <a:gd name="T21" fmla="*/ 96 h 161"/>
                  <a:gd name="T22" fmla="*/ 0 w 121"/>
                  <a:gd name="T23" fmla="*/ 59 h 161"/>
                  <a:gd name="T24" fmla="*/ 28 w 121"/>
                  <a:gd name="T25" fmla="*/ 0 h 1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
                  <a:gd name="T40" fmla="*/ 0 h 161"/>
                  <a:gd name="T41" fmla="*/ 121 w 121"/>
                  <a:gd name="T42" fmla="*/ 161 h 1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 h="161">
                    <a:moveTo>
                      <a:pt x="28" y="0"/>
                    </a:moveTo>
                    <a:lnTo>
                      <a:pt x="42" y="28"/>
                    </a:lnTo>
                    <a:lnTo>
                      <a:pt x="70" y="42"/>
                    </a:lnTo>
                    <a:lnTo>
                      <a:pt x="84" y="54"/>
                    </a:lnTo>
                    <a:lnTo>
                      <a:pt x="120" y="68"/>
                    </a:lnTo>
                    <a:lnTo>
                      <a:pt x="98" y="83"/>
                    </a:lnTo>
                    <a:lnTo>
                      <a:pt x="89" y="106"/>
                    </a:lnTo>
                    <a:lnTo>
                      <a:pt x="98" y="160"/>
                    </a:lnTo>
                    <a:lnTo>
                      <a:pt x="81" y="155"/>
                    </a:lnTo>
                    <a:lnTo>
                      <a:pt x="42" y="127"/>
                    </a:lnTo>
                    <a:lnTo>
                      <a:pt x="13" y="96"/>
                    </a:lnTo>
                    <a:lnTo>
                      <a:pt x="0" y="59"/>
                    </a:lnTo>
                    <a:lnTo>
                      <a:pt x="28"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3" name="Freeform 28"/>
              <p:cNvSpPr>
                <a:spLocks/>
              </p:cNvSpPr>
              <p:nvPr/>
            </p:nvSpPr>
            <p:spPr bwMode="auto">
              <a:xfrm>
                <a:off x="3725" y="2002"/>
                <a:ext cx="174" cy="990"/>
              </a:xfrm>
              <a:custGeom>
                <a:avLst/>
                <a:gdLst>
                  <a:gd name="T0" fmla="*/ 150 w 174"/>
                  <a:gd name="T1" fmla="*/ 0 h 990"/>
                  <a:gd name="T2" fmla="*/ 122 w 174"/>
                  <a:gd name="T3" fmla="*/ 39 h 990"/>
                  <a:gd name="T4" fmla="*/ 81 w 174"/>
                  <a:gd name="T5" fmla="*/ 83 h 990"/>
                  <a:gd name="T6" fmla="*/ 48 w 174"/>
                  <a:gd name="T7" fmla="*/ 114 h 990"/>
                  <a:gd name="T8" fmla="*/ 13 w 174"/>
                  <a:gd name="T9" fmla="*/ 136 h 990"/>
                  <a:gd name="T10" fmla="*/ 0 w 174"/>
                  <a:gd name="T11" fmla="*/ 146 h 990"/>
                  <a:gd name="T12" fmla="*/ 19 w 174"/>
                  <a:gd name="T13" fmla="*/ 292 h 990"/>
                  <a:gd name="T14" fmla="*/ 36 w 174"/>
                  <a:gd name="T15" fmla="*/ 478 h 990"/>
                  <a:gd name="T16" fmla="*/ 45 w 174"/>
                  <a:gd name="T17" fmla="*/ 629 h 990"/>
                  <a:gd name="T18" fmla="*/ 48 w 174"/>
                  <a:gd name="T19" fmla="*/ 750 h 990"/>
                  <a:gd name="T20" fmla="*/ 41 w 174"/>
                  <a:gd name="T21" fmla="*/ 913 h 990"/>
                  <a:gd name="T22" fmla="*/ 22 w 174"/>
                  <a:gd name="T23" fmla="*/ 987 h 990"/>
                  <a:gd name="T24" fmla="*/ 78 w 174"/>
                  <a:gd name="T25" fmla="*/ 989 h 990"/>
                  <a:gd name="T26" fmla="*/ 135 w 174"/>
                  <a:gd name="T27" fmla="*/ 982 h 990"/>
                  <a:gd name="T28" fmla="*/ 152 w 174"/>
                  <a:gd name="T29" fmla="*/ 875 h 990"/>
                  <a:gd name="T30" fmla="*/ 164 w 174"/>
                  <a:gd name="T31" fmla="*/ 765 h 990"/>
                  <a:gd name="T32" fmla="*/ 173 w 174"/>
                  <a:gd name="T33" fmla="*/ 646 h 990"/>
                  <a:gd name="T34" fmla="*/ 171 w 174"/>
                  <a:gd name="T35" fmla="*/ 458 h 990"/>
                  <a:gd name="T36" fmla="*/ 173 w 174"/>
                  <a:gd name="T37" fmla="*/ 280 h 990"/>
                  <a:gd name="T38" fmla="*/ 173 w 174"/>
                  <a:gd name="T39" fmla="*/ 163 h 990"/>
                  <a:gd name="T40" fmla="*/ 169 w 174"/>
                  <a:gd name="T41" fmla="*/ 10 h 990"/>
                  <a:gd name="T42" fmla="*/ 150 w 174"/>
                  <a:gd name="T43" fmla="*/ 0 h 9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4"/>
                  <a:gd name="T67" fmla="*/ 0 h 990"/>
                  <a:gd name="T68" fmla="*/ 174 w 174"/>
                  <a:gd name="T69" fmla="*/ 990 h 99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4" h="990">
                    <a:moveTo>
                      <a:pt x="150" y="0"/>
                    </a:moveTo>
                    <a:lnTo>
                      <a:pt x="122" y="39"/>
                    </a:lnTo>
                    <a:lnTo>
                      <a:pt x="81" y="83"/>
                    </a:lnTo>
                    <a:lnTo>
                      <a:pt x="48" y="114"/>
                    </a:lnTo>
                    <a:lnTo>
                      <a:pt x="13" y="136"/>
                    </a:lnTo>
                    <a:lnTo>
                      <a:pt x="0" y="146"/>
                    </a:lnTo>
                    <a:lnTo>
                      <a:pt x="19" y="292"/>
                    </a:lnTo>
                    <a:lnTo>
                      <a:pt x="36" y="478"/>
                    </a:lnTo>
                    <a:lnTo>
                      <a:pt x="45" y="629"/>
                    </a:lnTo>
                    <a:lnTo>
                      <a:pt x="48" y="750"/>
                    </a:lnTo>
                    <a:lnTo>
                      <a:pt x="41" y="913"/>
                    </a:lnTo>
                    <a:lnTo>
                      <a:pt x="22" y="987"/>
                    </a:lnTo>
                    <a:lnTo>
                      <a:pt x="78" y="989"/>
                    </a:lnTo>
                    <a:lnTo>
                      <a:pt x="135" y="982"/>
                    </a:lnTo>
                    <a:lnTo>
                      <a:pt x="152" y="875"/>
                    </a:lnTo>
                    <a:lnTo>
                      <a:pt x="164" y="765"/>
                    </a:lnTo>
                    <a:lnTo>
                      <a:pt x="173" y="646"/>
                    </a:lnTo>
                    <a:lnTo>
                      <a:pt x="171" y="458"/>
                    </a:lnTo>
                    <a:lnTo>
                      <a:pt x="173" y="280"/>
                    </a:lnTo>
                    <a:lnTo>
                      <a:pt x="173" y="163"/>
                    </a:lnTo>
                    <a:lnTo>
                      <a:pt x="169" y="10"/>
                    </a:lnTo>
                    <a:lnTo>
                      <a:pt x="150"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4" name="Freeform 29"/>
              <p:cNvSpPr>
                <a:spLocks/>
              </p:cNvSpPr>
              <p:nvPr/>
            </p:nvSpPr>
            <p:spPr bwMode="auto">
              <a:xfrm>
                <a:off x="3976" y="2407"/>
                <a:ext cx="139" cy="438"/>
              </a:xfrm>
              <a:custGeom>
                <a:avLst/>
                <a:gdLst>
                  <a:gd name="T0" fmla="*/ 23 w 139"/>
                  <a:gd name="T1" fmla="*/ 0 h 438"/>
                  <a:gd name="T2" fmla="*/ 47 w 139"/>
                  <a:gd name="T3" fmla="*/ 17 h 438"/>
                  <a:gd name="T4" fmla="*/ 70 w 139"/>
                  <a:gd name="T5" fmla="*/ 19 h 438"/>
                  <a:gd name="T6" fmla="*/ 98 w 139"/>
                  <a:gd name="T7" fmla="*/ 36 h 438"/>
                  <a:gd name="T8" fmla="*/ 115 w 139"/>
                  <a:gd name="T9" fmla="*/ 36 h 438"/>
                  <a:gd name="T10" fmla="*/ 138 w 139"/>
                  <a:gd name="T11" fmla="*/ 27 h 438"/>
                  <a:gd name="T12" fmla="*/ 105 w 139"/>
                  <a:gd name="T13" fmla="*/ 92 h 438"/>
                  <a:gd name="T14" fmla="*/ 77 w 139"/>
                  <a:gd name="T15" fmla="*/ 164 h 438"/>
                  <a:gd name="T16" fmla="*/ 51 w 139"/>
                  <a:gd name="T17" fmla="*/ 252 h 438"/>
                  <a:gd name="T18" fmla="*/ 35 w 139"/>
                  <a:gd name="T19" fmla="*/ 322 h 438"/>
                  <a:gd name="T20" fmla="*/ 16 w 139"/>
                  <a:gd name="T21" fmla="*/ 389 h 438"/>
                  <a:gd name="T22" fmla="*/ 0 w 139"/>
                  <a:gd name="T23" fmla="*/ 437 h 438"/>
                  <a:gd name="T24" fmla="*/ 16 w 139"/>
                  <a:gd name="T25" fmla="*/ 328 h 438"/>
                  <a:gd name="T26" fmla="*/ 21 w 139"/>
                  <a:gd name="T27" fmla="*/ 239 h 438"/>
                  <a:gd name="T28" fmla="*/ 30 w 139"/>
                  <a:gd name="T29" fmla="*/ 135 h 438"/>
                  <a:gd name="T30" fmla="*/ 23 w 139"/>
                  <a:gd name="T31" fmla="*/ 0 h 4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438"/>
                  <a:gd name="T50" fmla="*/ 139 w 139"/>
                  <a:gd name="T51" fmla="*/ 438 h 4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438">
                    <a:moveTo>
                      <a:pt x="23" y="0"/>
                    </a:moveTo>
                    <a:lnTo>
                      <a:pt x="47" y="17"/>
                    </a:lnTo>
                    <a:lnTo>
                      <a:pt x="70" y="19"/>
                    </a:lnTo>
                    <a:lnTo>
                      <a:pt x="98" y="36"/>
                    </a:lnTo>
                    <a:lnTo>
                      <a:pt x="115" y="36"/>
                    </a:lnTo>
                    <a:lnTo>
                      <a:pt x="138" y="27"/>
                    </a:lnTo>
                    <a:lnTo>
                      <a:pt x="105" y="92"/>
                    </a:lnTo>
                    <a:lnTo>
                      <a:pt x="77" y="164"/>
                    </a:lnTo>
                    <a:lnTo>
                      <a:pt x="51" y="252"/>
                    </a:lnTo>
                    <a:lnTo>
                      <a:pt x="35" y="322"/>
                    </a:lnTo>
                    <a:lnTo>
                      <a:pt x="16" y="389"/>
                    </a:lnTo>
                    <a:lnTo>
                      <a:pt x="0" y="437"/>
                    </a:lnTo>
                    <a:lnTo>
                      <a:pt x="16" y="328"/>
                    </a:lnTo>
                    <a:lnTo>
                      <a:pt x="21" y="239"/>
                    </a:lnTo>
                    <a:lnTo>
                      <a:pt x="30" y="135"/>
                    </a:lnTo>
                    <a:lnTo>
                      <a:pt x="23"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5" name="Freeform 30"/>
              <p:cNvSpPr>
                <a:spLocks/>
              </p:cNvSpPr>
              <p:nvPr/>
            </p:nvSpPr>
            <p:spPr bwMode="auto">
              <a:xfrm>
                <a:off x="3966" y="2468"/>
                <a:ext cx="191" cy="510"/>
              </a:xfrm>
              <a:custGeom>
                <a:avLst/>
                <a:gdLst>
                  <a:gd name="T0" fmla="*/ 16 w 191"/>
                  <a:gd name="T1" fmla="*/ 509 h 510"/>
                  <a:gd name="T2" fmla="*/ 0 w 191"/>
                  <a:gd name="T3" fmla="*/ 506 h 510"/>
                  <a:gd name="T4" fmla="*/ 7 w 191"/>
                  <a:gd name="T5" fmla="*/ 443 h 510"/>
                  <a:gd name="T6" fmla="*/ 23 w 191"/>
                  <a:gd name="T7" fmla="*/ 373 h 510"/>
                  <a:gd name="T8" fmla="*/ 49 w 191"/>
                  <a:gd name="T9" fmla="*/ 271 h 510"/>
                  <a:gd name="T10" fmla="*/ 79 w 191"/>
                  <a:gd name="T11" fmla="*/ 182 h 510"/>
                  <a:gd name="T12" fmla="*/ 69 w 191"/>
                  <a:gd name="T13" fmla="*/ 264 h 510"/>
                  <a:gd name="T14" fmla="*/ 48 w 191"/>
                  <a:gd name="T15" fmla="*/ 356 h 510"/>
                  <a:gd name="T16" fmla="*/ 35 w 191"/>
                  <a:gd name="T17" fmla="*/ 434 h 510"/>
                  <a:gd name="T18" fmla="*/ 66 w 191"/>
                  <a:gd name="T19" fmla="*/ 324 h 510"/>
                  <a:gd name="T20" fmla="*/ 100 w 191"/>
                  <a:gd name="T21" fmla="*/ 225 h 510"/>
                  <a:gd name="T22" fmla="*/ 118 w 191"/>
                  <a:gd name="T23" fmla="*/ 167 h 510"/>
                  <a:gd name="T24" fmla="*/ 147 w 191"/>
                  <a:gd name="T25" fmla="*/ 97 h 510"/>
                  <a:gd name="T26" fmla="*/ 190 w 191"/>
                  <a:gd name="T27" fmla="*/ 0 h 510"/>
                  <a:gd name="T28" fmla="*/ 175 w 191"/>
                  <a:gd name="T29" fmla="*/ 121 h 510"/>
                  <a:gd name="T30" fmla="*/ 159 w 191"/>
                  <a:gd name="T31" fmla="*/ 237 h 510"/>
                  <a:gd name="T32" fmla="*/ 133 w 191"/>
                  <a:gd name="T33" fmla="*/ 307 h 510"/>
                  <a:gd name="T34" fmla="*/ 102 w 191"/>
                  <a:gd name="T35" fmla="*/ 409 h 510"/>
                  <a:gd name="T36" fmla="*/ 57 w 191"/>
                  <a:gd name="T37" fmla="*/ 451 h 510"/>
                  <a:gd name="T38" fmla="*/ 16 w 191"/>
                  <a:gd name="T39" fmla="*/ 509 h 5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
                  <a:gd name="T61" fmla="*/ 0 h 510"/>
                  <a:gd name="T62" fmla="*/ 191 w 191"/>
                  <a:gd name="T63" fmla="*/ 510 h 5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 h="510">
                    <a:moveTo>
                      <a:pt x="16" y="509"/>
                    </a:moveTo>
                    <a:lnTo>
                      <a:pt x="0" y="506"/>
                    </a:lnTo>
                    <a:lnTo>
                      <a:pt x="7" y="443"/>
                    </a:lnTo>
                    <a:lnTo>
                      <a:pt x="23" y="373"/>
                    </a:lnTo>
                    <a:lnTo>
                      <a:pt x="49" y="271"/>
                    </a:lnTo>
                    <a:lnTo>
                      <a:pt x="79" y="182"/>
                    </a:lnTo>
                    <a:lnTo>
                      <a:pt x="69" y="264"/>
                    </a:lnTo>
                    <a:lnTo>
                      <a:pt x="48" y="356"/>
                    </a:lnTo>
                    <a:lnTo>
                      <a:pt x="35" y="434"/>
                    </a:lnTo>
                    <a:lnTo>
                      <a:pt x="66" y="324"/>
                    </a:lnTo>
                    <a:lnTo>
                      <a:pt x="100" y="225"/>
                    </a:lnTo>
                    <a:lnTo>
                      <a:pt x="118" y="167"/>
                    </a:lnTo>
                    <a:lnTo>
                      <a:pt x="147" y="97"/>
                    </a:lnTo>
                    <a:lnTo>
                      <a:pt x="190" y="0"/>
                    </a:lnTo>
                    <a:lnTo>
                      <a:pt x="175" y="121"/>
                    </a:lnTo>
                    <a:lnTo>
                      <a:pt x="159" y="237"/>
                    </a:lnTo>
                    <a:lnTo>
                      <a:pt x="133" y="307"/>
                    </a:lnTo>
                    <a:lnTo>
                      <a:pt x="102" y="409"/>
                    </a:lnTo>
                    <a:lnTo>
                      <a:pt x="57" y="451"/>
                    </a:lnTo>
                    <a:lnTo>
                      <a:pt x="16" y="509"/>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6" name="Freeform 31"/>
              <p:cNvSpPr>
                <a:spLocks/>
              </p:cNvSpPr>
              <p:nvPr/>
            </p:nvSpPr>
            <p:spPr bwMode="auto">
              <a:xfrm>
                <a:off x="3424" y="2030"/>
                <a:ext cx="218" cy="956"/>
              </a:xfrm>
              <a:custGeom>
                <a:avLst/>
                <a:gdLst>
                  <a:gd name="T0" fmla="*/ 74 w 218"/>
                  <a:gd name="T1" fmla="*/ 15 h 956"/>
                  <a:gd name="T2" fmla="*/ 105 w 218"/>
                  <a:gd name="T3" fmla="*/ 0 h 956"/>
                  <a:gd name="T4" fmla="*/ 115 w 218"/>
                  <a:gd name="T5" fmla="*/ 32 h 956"/>
                  <a:gd name="T6" fmla="*/ 131 w 218"/>
                  <a:gd name="T7" fmla="*/ 56 h 956"/>
                  <a:gd name="T8" fmla="*/ 167 w 218"/>
                  <a:gd name="T9" fmla="*/ 87 h 956"/>
                  <a:gd name="T10" fmla="*/ 210 w 218"/>
                  <a:gd name="T11" fmla="*/ 112 h 956"/>
                  <a:gd name="T12" fmla="*/ 217 w 218"/>
                  <a:gd name="T13" fmla="*/ 114 h 956"/>
                  <a:gd name="T14" fmla="*/ 194 w 218"/>
                  <a:gd name="T15" fmla="*/ 225 h 956"/>
                  <a:gd name="T16" fmla="*/ 171 w 218"/>
                  <a:gd name="T17" fmla="*/ 373 h 956"/>
                  <a:gd name="T18" fmla="*/ 167 w 218"/>
                  <a:gd name="T19" fmla="*/ 485 h 956"/>
                  <a:gd name="T20" fmla="*/ 160 w 218"/>
                  <a:gd name="T21" fmla="*/ 609 h 956"/>
                  <a:gd name="T22" fmla="*/ 150 w 218"/>
                  <a:gd name="T23" fmla="*/ 728 h 956"/>
                  <a:gd name="T24" fmla="*/ 148 w 218"/>
                  <a:gd name="T25" fmla="*/ 765 h 956"/>
                  <a:gd name="T26" fmla="*/ 158 w 218"/>
                  <a:gd name="T27" fmla="*/ 894 h 956"/>
                  <a:gd name="T28" fmla="*/ 191 w 218"/>
                  <a:gd name="T29" fmla="*/ 955 h 956"/>
                  <a:gd name="T30" fmla="*/ 155 w 218"/>
                  <a:gd name="T31" fmla="*/ 952 h 956"/>
                  <a:gd name="T32" fmla="*/ 43 w 218"/>
                  <a:gd name="T33" fmla="*/ 908 h 956"/>
                  <a:gd name="T34" fmla="*/ 17 w 218"/>
                  <a:gd name="T35" fmla="*/ 767 h 956"/>
                  <a:gd name="T36" fmla="*/ 17 w 218"/>
                  <a:gd name="T37" fmla="*/ 692 h 956"/>
                  <a:gd name="T38" fmla="*/ 24 w 218"/>
                  <a:gd name="T39" fmla="*/ 621 h 956"/>
                  <a:gd name="T40" fmla="*/ 19 w 218"/>
                  <a:gd name="T41" fmla="*/ 556 h 956"/>
                  <a:gd name="T42" fmla="*/ 0 w 218"/>
                  <a:gd name="T43" fmla="*/ 482 h 956"/>
                  <a:gd name="T44" fmla="*/ 0 w 218"/>
                  <a:gd name="T45" fmla="*/ 436 h 956"/>
                  <a:gd name="T46" fmla="*/ 19 w 218"/>
                  <a:gd name="T47" fmla="*/ 499 h 956"/>
                  <a:gd name="T48" fmla="*/ 48 w 218"/>
                  <a:gd name="T49" fmla="*/ 556 h 956"/>
                  <a:gd name="T50" fmla="*/ 28 w 218"/>
                  <a:gd name="T51" fmla="*/ 482 h 956"/>
                  <a:gd name="T52" fmla="*/ 12 w 218"/>
                  <a:gd name="T53" fmla="*/ 421 h 956"/>
                  <a:gd name="T54" fmla="*/ 5 w 218"/>
                  <a:gd name="T55" fmla="*/ 361 h 956"/>
                  <a:gd name="T56" fmla="*/ 15 w 218"/>
                  <a:gd name="T57" fmla="*/ 314 h 956"/>
                  <a:gd name="T58" fmla="*/ 33 w 218"/>
                  <a:gd name="T59" fmla="*/ 237 h 956"/>
                  <a:gd name="T60" fmla="*/ 57 w 218"/>
                  <a:gd name="T61" fmla="*/ 178 h 956"/>
                  <a:gd name="T62" fmla="*/ 67 w 218"/>
                  <a:gd name="T63" fmla="*/ 102 h 956"/>
                  <a:gd name="T64" fmla="*/ 76 w 218"/>
                  <a:gd name="T65" fmla="*/ 56 h 956"/>
                  <a:gd name="T66" fmla="*/ 74 w 218"/>
                  <a:gd name="T67" fmla="*/ 15 h 95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8"/>
                  <a:gd name="T103" fmla="*/ 0 h 956"/>
                  <a:gd name="T104" fmla="*/ 218 w 218"/>
                  <a:gd name="T105" fmla="*/ 956 h 95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8" h="956">
                    <a:moveTo>
                      <a:pt x="74" y="15"/>
                    </a:moveTo>
                    <a:lnTo>
                      <a:pt x="105" y="0"/>
                    </a:lnTo>
                    <a:lnTo>
                      <a:pt x="115" y="32"/>
                    </a:lnTo>
                    <a:lnTo>
                      <a:pt x="131" y="56"/>
                    </a:lnTo>
                    <a:lnTo>
                      <a:pt x="167" y="87"/>
                    </a:lnTo>
                    <a:lnTo>
                      <a:pt x="210" y="112"/>
                    </a:lnTo>
                    <a:lnTo>
                      <a:pt x="217" y="114"/>
                    </a:lnTo>
                    <a:lnTo>
                      <a:pt x="194" y="225"/>
                    </a:lnTo>
                    <a:lnTo>
                      <a:pt x="171" y="373"/>
                    </a:lnTo>
                    <a:lnTo>
                      <a:pt x="167" y="485"/>
                    </a:lnTo>
                    <a:lnTo>
                      <a:pt x="160" y="609"/>
                    </a:lnTo>
                    <a:lnTo>
                      <a:pt x="150" y="728"/>
                    </a:lnTo>
                    <a:lnTo>
                      <a:pt x="148" y="765"/>
                    </a:lnTo>
                    <a:lnTo>
                      <a:pt x="158" y="894"/>
                    </a:lnTo>
                    <a:lnTo>
                      <a:pt x="191" y="955"/>
                    </a:lnTo>
                    <a:lnTo>
                      <a:pt x="155" y="952"/>
                    </a:lnTo>
                    <a:lnTo>
                      <a:pt x="43" y="908"/>
                    </a:lnTo>
                    <a:lnTo>
                      <a:pt x="17" y="767"/>
                    </a:lnTo>
                    <a:lnTo>
                      <a:pt x="17" y="692"/>
                    </a:lnTo>
                    <a:lnTo>
                      <a:pt x="24" y="621"/>
                    </a:lnTo>
                    <a:lnTo>
                      <a:pt x="19" y="556"/>
                    </a:lnTo>
                    <a:lnTo>
                      <a:pt x="0" y="482"/>
                    </a:lnTo>
                    <a:lnTo>
                      <a:pt x="0" y="436"/>
                    </a:lnTo>
                    <a:lnTo>
                      <a:pt x="19" y="499"/>
                    </a:lnTo>
                    <a:lnTo>
                      <a:pt x="48" y="556"/>
                    </a:lnTo>
                    <a:lnTo>
                      <a:pt x="28" y="482"/>
                    </a:lnTo>
                    <a:lnTo>
                      <a:pt x="12" y="421"/>
                    </a:lnTo>
                    <a:lnTo>
                      <a:pt x="5" y="361"/>
                    </a:lnTo>
                    <a:lnTo>
                      <a:pt x="15" y="314"/>
                    </a:lnTo>
                    <a:lnTo>
                      <a:pt x="33" y="237"/>
                    </a:lnTo>
                    <a:lnTo>
                      <a:pt x="57" y="178"/>
                    </a:lnTo>
                    <a:lnTo>
                      <a:pt x="67" y="102"/>
                    </a:lnTo>
                    <a:lnTo>
                      <a:pt x="76" y="56"/>
                    </a:lnTo>
                    <a:lnTo>
                      <a:pt x="74" y="15"/>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77" name="Freeform 32"/>
              <p:cNvSpPr>
                <a:spLocks/>
              </p:cNvSpPr>
              <p:nvPr/>
            </p:nvSpPr>
            <p:spPr bwMode="auto">
              <a:xfrm>
                <a:off x="3181" y="2077"/>
                <a:ext cx="233" cy="1122"/>
              </a:xfrm>
              <a:custGeom>
                <a:avLst/>
                <a:gdLst>
                  <a:gd name="T0" fmla="*/ 225 w 233"/>
                  <a:gd name="T1" fmla="*/ 46 h 1122"/>
                  <a:gd name="T2" fmla="*/ 215 w 233"/>
                  <a:gd name="T3" fmla="*/ 168 h 1122"/>
                  <a:gd name="T4" fmla="*/ 209 w 233"/>
                  <a:gd name="T5" fmla="*/ 58 h 1122"/>
                  <a:gd name="T6" fmla="*/ 201 w 233"/>
                  <a:gd name="T7" fmla="*/ 73 h 1122"/>
                  <a:gd name="T8" fmla="*/ 201 w 233"/>
                  <a:gd name="T9" fmla="*/ 224 h 1122"/>
                  <a:gd name="T10" fmla="*/ 173 w 233"/>
                  <a:gd name="T11" fmla="*/ 336 h 1122"/>
                  <a:gd name="T12" fmla="*/ 148 w 233"/>
                  <a:gd name="T13" fmla="*/ 355 h 1122"/>
                  <a:gd name="T14" fmla="*/ 122 w 233"/>
                  <a:gd name="T15" fmla="*/ 214 h 1122"/>
                  <a:gd name="T16" fmla="*/ 135 w 233"/>
                  <a:gd name="T17" fmla="*/ 370 h 1122"/>
                  <a:gd name="T18" fmla="*/ 158 w 233"/>
                  <a:gd name="T19" fmla="*/ 436 h 1122"/>
                  <a:gd name="T20" fmla="*/ 182 w 233"/>
                  <a:gd name="T21" fmla="*/ 609 h 1122"/>
                  <a:gd name="T22" fmla="*/ 158 w 233"/>
                  <a:gd name="T23" fmla="*/ 728 h 1122"/>
                  <a:gd name="T24" fmla="*/ 177 w 233"/>
                  <a:gd name="T25" fmla="*/ 738 h 1122"/>
                  <a:gd name="T26" fmla="*/ 189 w 233"/>
                  <a:gd name="T27" fmla="*/ 831 h 1122"/>
                  <a:gd name="T28" fmla="*/ 146 w 233"/>
                  <a:gd name="T29" fmla="*/ 916 h 1122"/>
                  <a:gd name="T30" fmla="*/ 130 w 233"/>
                  <a:gd name="T31" fmla="*/ 924 h 1122"/>
                  <a:gd name="T32" fmla="*/ 158 w 233"/>
                  <a:gd name="T33" fmla="*/ 1007 h 1122"/>
                  <a:gd name="T34" fmla="*/ 103 w 233"/>
                  <a:gd name="T35" fmla="*/ 1121 h 1122"/>
                  <a:gd name="T36" fmla="*/ 18 w 233"/>
                  <a:gd name="T37" fmla="*/ 1098 h 1122"/>
                  <a:gd name="T38" fmla="*/ 79 w 233"/>
                  <a:gd name="T39" fmla="*/ 1028 h 1122"/>
                  <a:gd name="T40" fmla="*/ 56 w 233"/>
                  <a:gd name="T41" fmla="*/ 1014 h 1122"/>
                  <a:gd name="T42" fmla="*/ 0 w 233"/>
                  <a:gd name="T43" fmla="*/ 889 h 1122"/>
                  <a:gd name="T44" fmla="*/ 10 w 233"/>
                  <a:gd name="T45" fmla="*/ 753 h 1122"/>
                  <a:gd name="T46" fmla="*/ 8 w 233"/>
                  <a:gd name="T47" fmla="*/ 607 h 1122"/>
                  <a:gd name="T48" fmla="*/ 36 w 233"/>
                  <a:gd name="T49" fmla="*/ 634 h 1122"/>
                  <a:gd name="T50" fmla="*/ 67 w 233"/>
                  <a:gd name="T51" fmla="*/ 704 h 1122"/>
                  <a:gd name="T52" fmla="*/ 65 w 233"/>
                  <a:gd name="T53" fmla="*/ 675 h 1122"/>
                  <a:gd name="T54" fmla="*/ 29 w 233"/>
                  <a:gd name="T55" fmla="*/ 558 h 1122"/>
                  <a:gd name="T56" fmla="*/ 36 w 233"/>
                  <a:gd name="T57" fmla="*/ 463 h 1122"/>
                  <a:gd name="T58" fmla="*/ 72 w 233"/>
                  <a:gd name="T59" fmla="*/ 451 h 1122"/>
                  <a:gd name="T60" fmla="*/ 130 w 233"/>
                  <a:gd name="T61" fmla="*/ 509 h 1122"/>
                  <a:gd name="T62" fmla="*/ 69 w 233"/>
                  <a:gd name="T63" fmla="*/ 407 h 1122"/>
                  <a:gd name="T64" fmla="*/ 65 w 233"/>
                  <a:gd name="T65" fmla="*/ 287 h 1122"/>
                  <a:gd name="T66" fmla="*/ 87 w 233"/>
                  <a:gd name="T67" fmla="*/ 131 h 1122"/>
                  <a:gd name="T68" fmla="*/ 132 w 233"/>
                  <a:gd name="T69" fmla="*/ 39 h 1122"/>
                  <a:gd name="T70" fmla="*/ 232 w 233"/>
                  <a:gd name="T71" fmla="*/ 0 h 1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3"/>
                  <a:gd name="T109" fmla="*/ 0 h 1122"/>
                  <a:gd name="T110" fmla="*/ 233 w 233"/>
                  <a:gd name="T111" fmla="*/ 1122 h 11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3" h="1122">
                    <a:moveTo>
                      <a:pt x="232" y="0"/>
                    </a:moveTo>
                    <a:lnTo>
                      <a:pt x="225" y="46"/>
                    </a:lnTo>
                    <a:lnTo>
                      <a:pt x="220" y="102"/>
                    </a:lnTo>
                    <a:lnTo>
                      <a:pt x="215" y="168"/>
                    </a:lnTo>
                    <a:lnTo>
                      <a:pt x="213" y="136"/>
                    </a:lnTo>
                    <a:lnTo>
                      <a:pt x="209" y="58"/>
                    </a:lnTo>
                    <a:lnTo>
                      <a:pt x="209" y="34"/>
                    </a:lnTo>
                    <a:lnTo>
                      <a:pt x="201" y="73"/>
                    </a:lnTo>
                    <a:lnTo>
                      <a:pt x="196" y="158"/>
                    </a:lnTo>
                    <a:lnTo>
                      <a:pt x="201" y="224"/>
                    </a:lnTo>
                    <a:lnTo>
                      <a:pt x="187" y="276"/>
                    </a:lnTo>
                    <a:lnTo>
                      <a:pt x="173" y="336"/>
                    </a:lnTo>
                    <a:lnTo>
                      <a:pt x="165" y="390"/>
                    </a:lnTo>
                    <a:lnTo>
                      <a:pt x="148" y="355"/>
                    </a:lnTo>
                    <a:lnTo>
                      <a:pt x="127" y="284"/>
                    </a:lnTo>
                    <a:lnTo>
                      <a:pt x="122" y="214"/>
                    </a:lnTo>
                    <a:lnTo>
                      <a:pt x="117" y="278"/>
                    </a:lnTo>
                    <a:lnTo>
                      <a:pt x="135" y="370"/>
                    </a:lnTo>
                    <a:lnTo>
                      <a:pt x="146" y="404"/>
                    </a:lnTo>
                    <a:lnTo>
                      <a:pt x="158" y="436"/>
                    </a:lnTo>
                    <a:lnTo>
                      <a:pt x="174" y="501"/>
                    </a:lnTo>
                    <a:lnTo>
                      <a:pt x="182" y="609"/>
                    </a:lnTo>
                    <a:lnTo>
                      <a:pt x="182" y="699"/>
                    </a:lnTo>
                    <a:lnTo>
                      <a:pt x="158" y="728"/>
                    </a:lnTo>
                    <a:lnTo>
                      <a:pt x="117" y="763"/>
                    </a:lnTo>
                    <a:lnTo>
                      <a:pt x="177" y="738"/>
                    </a:lnTo>
                    <a:lnTo>
                      <a:pt x="177" y="777"/>
                    </a:lnTo>
                    <a:lnTo>
                      <a:pt x="189" y="831"/>
                    </a:lnTo>
                    <a:lnTo>
                      <a:pt x="177" y="924"/>
                    </a:lnTo>
                    <a:lnTo>
                      <a:pt x="146" y="916"/>
                    </a:lnTo>
                    <a:lnTo>
                      <a:pt x="91" y="867"/>
                    </a:lnTo>
                    <a:lnTo>
                      <a:pt x="130" y="924"/>
                    </a:lnTo>
                    <a:lnTo>
                      <a:pt x="168" y="941"/>
                    </a:lnTo>
                    <a:lnTo>
                      <a:pt x="158" y="1007"/>
                    </a:lnTo>
                    <a:lnTo>
                      <a:pt x="132" y="1111"/>
                    </a:lnTo>
                    <a:lnTo>
                      <a:pt x="103" y="1121"/>
                    </a:lnTo>
                    <a:lnTo>
                      <a:pt x="57" y="1113"/>
                    </a:lnTo>
                    <a:lnTo>
                      <a:pt x="18" y="1098"/>
                    </a:lnTo>
                    <a:lnTo>
                      <a:pt x="31" y="1024"/>
                    </a:lnTo>
                    <a:lnTo>
                      <a:pt x="79" y="1028"/>
                    </a:lnTo>
                    <a:lnTo>
                      <a:pt x="130" y="1026"/>
                    </a:lnTo>
                    <a:lnTo>
                      <a:pt x="56" y="1014"/>
                    </a:lnTo>
                    <a:lnTo>
                      <a:pt x="31" y="997"/>
                    </a:lnTo>
                    <a:lnTo>
                      <a:pt x="0" y="889"/>
                    </a:lnTo>
                    <a:lnTo>
                      <a:pt x="5" y="804"/>
                    </a:lnTo>
                    <a:lnTo>
                      <a:pt x="10" y="753"/>
                    </a:lnTo>
                    <a:lnTo>
                      <a:pt x="8" y="704"/>
                    </a:lnTo>
                    <a:lnTo>
                      <a:pt x="8" y="607"/>
                    </a:lnTo>
                    <a:lnTo>
                      <a:pt x="13" y="570"/>
                    </a:lnTo>
                    <a:lnTo>
                      <a:pt x="36" y="634"/>
                    </a:lnTo>
                    <a:lnTo>
                      <a:pt x="48" y="684"/>
                    </a:lnTo>
                    <a:lnTo>
                      <a:pt x="67" y="704"/>
                    </a:lnTo>
                    <a:lnTo>
                      <a:pt x="89" y="719"/>
                    </a:lnTo>
                    <a:lnTo>
                      <a:pt x="65" y="675"/>
                    </a:lnTo>
                    <a:lnTo>
                      <a:pt x="46" y="617"/>
                    </a:lnTo>
                    <a:lnTo>
                      <a:pt x="29" y="558"/>
                    </a:lnTo>
                    <a:lnTo>
                      <a:pt x="26" y="519"/>
                    </a:lnTo>
                    <a:lnTo>
                      <a:pt x="36" y="463"/>
                    </a:lnTo>
                    <a:lnTo>
                      <a:pt x="53" y="400"/>
                    </a:lnTo>
                    <a:lnTo>
                      <a:pt x="72" y="451"/>
                    </a:lnTo>
                    <a:lnTo>
                      <a:pt x="103" y="497"/>
                    </a:lnTo>
                    <a:lnTo>
                      <a:pt x="130" y="509"/>
                    </a:lnTo>
                    <a:lnTo>
                      <a:pt x="89" y="446"/>
                    </a:lnTo>
                    <a:lnTo>
                      <a:pt x="69" y="407"/>
                    </a:lnTo>
                    <a:lnTo>
                      <a:pt x="60" y="363"/>
                    </a:lnTo>
                    <a:lnTo>
                      <a:pt x="65" y="287"/>
                    </a:lnTo>
                    <a:lnTo>
                      <a:pt x="74" y="192"/>
                    </a:lnTo>
                    <a:lnTo>
                      <a:pt x="87" y="131"/>
                    </a:lnTo>
                    <a:lnTo>
                      <a:pt x="105" y="94"/>
                    </a:lnTo>
                    <a:lnTo>
                      <a:pt x="132" y="39"/>
                    </a:lnTo>
                    <a:lnTo>
                      <a:pt x="173" y="17"/>
                    </a:lnTo>
                    <a:lnTo>
                      <a:pt x="232" y="0"/>
                    </a:lnTo>
                  </a:path>
                </a:pathLst>
              </a:custGeom>
              <a:solidFill>
                <a:srgbClr val="E0E0E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42027" name="Group 33"/>
            <p:cNvGrpSpPr>
              <a:grpSpLocks/>
            </p:cNvGrpSpPr>
            <p:nvPr/>
          </p:nvGrpSpPr>
          <p:grpSpPr bwMode="auto">
            <a:xfrm>
              <a:off x="3515" y="1347"/>
              <a:ext cx="415" cy="680"/>
              <a:chOff x="3515" y="1347"/>
              <a:chExt cx="415" cy="680"/>
            </a:xfrm>
          </p:grpSpPr>
          <p:sp>
            <p:nvSpPr>
              <p:cNvPr id="42028" name="Freeform 34"/>
              <p:cNvSpPr>
                <a:spLocks/>
              </p:cNvSpPr>
              <p:nvPr/>
            </p:nvSpPr>
            <p:spPr bwMode="auto">
              <a:xfrm>
                <a:off x="3568" y="1815"/>
                <a:ext cx="277" cy="212"/>
              </a:xfrm>
              <a:custGeom>
                <a:avLst/>
                <a:gdLst>
                  <a:gd name="T0" fmla="*/ 5 w 277"/>
                  <a:gd name="T1" fmla="*/ 74 h 212"/>
                  <a:gd name="T2" fmla="*/ 15 w 277"/>
                  <a:gd name="T3" fmla="*/ 150 h 212"/>
                  <a:gd name="T4" fmla="*/ 26 w 277"/>
                  <a:gd name="T5" fmla="*/ 169 h 212"/>
                  <a:gd name="T6" fmla="*/ 56 w 277"/>
                  <a:gd name="T7" fmla="*/ 189 h 212"/>
                  <a:gd name="T8" fmla="*/ 93 w 277"/>
                  <a:gd name="T9" fmla="*/ 205 h 212"/>
                  <a:gd name="T10" fmla="*/ 127 w 277"/>
                  <a:gd name="T11" fmla="*/ 211 h 212"/>
                  <a:gd name="T12" fmla="*/ 174 w 277"/>
                  <a:gd name="T13" fmla="*/ 195 h 212"/>
                  <a:gd name="T14" fmla="*/ 216 w 277"/>
                  <a:gd name="T15" fmla="*/ 172 h 212"/>
                  <a:gd name="T16" fmla="*/ 252 w 277"/>
                  <a:gd name="T17" fmla="*/ 146 h 212"/>
                  <a:gd name="T18" fmla="*/ 276 w 277"/>
                  <a:gd name="T19" fmla="*/ 113 h 212"/>
                  <a:gd name="T20" fmla="*/ 269 w 277"/>
                  <a:gd name="T21" fmla="*/ 98 h 212"/>
                  <a:gd name="T22" fmla="*/ 269 w 277"/>
                  <a:gd name="T23" fmla="*/ 5 h 212"/>
                  <a:gd name="T24" fmla="*/ 0 w 277"/>
                  <a:gd name="T25" fmla="*/ 0 h 212"/>
                  <a:gd name="T26" fmla="*/ 5 w 277"/>
                  <a:gd name="T27" fmla="*/ 74 h 2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7"/>
                  <a:gd name="T43" fmla="*/ 0 h 212"/>
                  <a:gd name="T44" fmla="*/ 277 w 277"/>
                  <a:gd name="T45" fmla="*/ 212 h 2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7" h="212">
                    <a:moveTo>
                      <a:pt x="5" y="74"/>
                    </a:moveTo>
                    <a:lnTo>
                      <a:pt x="15" y="150"/>
                    </a:lnTo>
                    <a:lnTo>
                      <a:pt x="26" y="169"/>
                    </a:lnTo>
                    <a:lnTo>
                      <a:pt x="56" y="189"/>
                    </a:lnTo>
                    <a:lnTo>
                      <a:pt x="93" y="205"/>
                    </a:lnTo>
                    <a:lnTo>
                      <a:pt x="127" y="211"/>
                    </a:lnTo>
                    <a:lnTo>
                      <a:pt x="174" y="195"/>
                    </a:lnTo>
                    <a:lnTo>
                      <a:pt x="216" y="172"/>
                    </a:lnTo>
                    <a:lnTo>
                      <a:pt x="252" y="146"/>
                    </a:lnTo>
                    <a:lnTo>
                      <a:pt x="276" y="113"/>
                    </a:lnTo>
                    <a:lnTo>
                      <a:pt x="269" y="98"/>
                    </a:lnTo>
                    <a:lnTo>
                      <a:pt x="269" y="5"/>
                    </a:lnTo>
                    <a:lnTo>
                      <a:pt x="0" y="0"/>
                    </a:lnTo>
                    <a:lnTo>
                      <a:pt x="5" y="74"/>
                    </a:lnTo>
                  </a:path>
                </a:pathLst>
              </a:custGeom>
              <a:solidFill>
                <a:srgbClr val="FFC080"/>
              </a:solidFill>
              <a:ln w="12700" cap="rnd" cmpd="sng">
                <a:solidFill>
                  <a:srgbClr val="712000"/>
                </a:solidFill>
                <a:prstDash val="solid"/>
                <a:round/>
                <a:headEnd type="none" w="med" len="med"/>
                <a:tailEnd type="none" w="med" len="med"/>
              </a:ln>
            </p:spPr>
            <p:txBody>
              <a:bodyPr/>
              <a:lstStyle/>
              <a:p>
                <a:endParaRPr lang="en-US"/>
              </a:p>
            </p:txBody>
          </p:sp>
          <p:sp>
            <p:nvSpPr>
              <p:cNvPr id="42029" name="Freeform 35"/>
              <p:cNvSpPr>
                <a:spLocks/>
              </p:cNvSpPr>
              <p:nvPr/>
            </p:nvSpPr>
            <p:spPr bwMode="auto">
              <a:xfrm>
                <a:off x="3515" y="1364"/>
                <a:ext cx="411" cy="606"/>
              </a:xfrm>
              <a:custGeom>
                <a:avLst/>
                <a:gdLst>
                  <a:gd name="T0" fmla="*/ 87 w 411"/>
                  <a:gd name="T1" fmla="*/ 534 h 606"/>
                  <a:gd name="T2" fmla="*/ 110 w 411"/>
                  <a:gd name="T3" fmla="*/ 557 h 606"/>
                  <a:gd name="T4" fmla="*/ 151 w 411"/>
                  <a:gd name="T5" fmla="*/ 593 h 606"/>
                  <a:gd name="T6" fmla="*/ 179 w 411"/>
                  <a:gd name="T7" fmla="*/ 605 h 606"/>
                  <a:gd name="T8" fmla="*/ 204 w 411"/>
                  <a:gd name="T9" fmla="*/ 605 h 606"/>
                  <a:gd name="T10" fmla="*/ 228 w 411"/>
                  <a:gd name="T11" fmla="*/ 603 h 606"/>
                  <a:gd name="T12" fmla="*/ 250 w 411"/>
                  <a:gd name="T13" fmla="*/ 596 h 606"/>
                  <a:gd name="T14" fmla="*/ 274 w 411"/>
                  <a:gd name="T15" fmla="*/ 577 h 606"/>
                  <a:gd name="T16" fmla="*/ 322 w 411"/>
                  <a:gd name="T17" fmla="*/ 530 h 606"/>
                  <a:gd name="T18" fmla="*/ 343 w 411"/>
                  <a:gd name="T19" fmla="*/ 484 h 606"/>
                  <a:gd name="T20" fmla="*/ 355 w 411"/>
                  <a:gd name="T21" fmla="*/ 442 h 606"/>
                  <a:gd name="T22" fmla="*/ 367 w 411"/>
                  <a:gd name="T23" fmla="*/ 402 h 606"/>
                  <a:gd name="T24" fmla="*/ 386 w 411"/>
                  <a:gd name="T25" fmla="*/ 383 h 606"/>
                  <a:gd name="T26" fmla="*/ 399 w 411"/>
                  <a:gd name="T27" fmla="*/ 342 h 606"/>
                  <a:gd name="T28" fmla="*/ 404 w 411"/>
                  <a:gd name="T29" fmla="*/ 307 h 606"/>
                  <a:gd name="T30" fmla="*/ 401 w 411"/>
                  <a:gd name="T31" fmla="*/ 275 h 606"/>
                  <a:gd name="T32" fmla="*/ 396 w 411"/>
                  <a:gd name="T33" fmla="*/ 260 h 606"/>
                  <a:gd name="T34" fmla="*/ 407 w 411"/>
                  <a:gd name="T35" fmla="*/ 218 h 606"/>
                  <a:gd name="T36" fmla="*/ 410 w 411"/>
                  <a:gd name="T37" fmla="*/ 139 h 606"/>
                  <a:gd name="T38" fmla="*/ 396 w 411"/>
                  <a:gd name="T39" fmla="*/ 97 h 606"/>
                  <a:gd name="T40" fmla="*/ 376 w 411"/>
                  <a:gd name="T41" fmla="*/ 54 h 606"/>
                  <a:gd name="T42" fmla="*/ 349 w 411"/>
                  <a:gd name="T43" fmla="*/ 34 h 606"/>
                  <a:gd name="T44" fmla="*/ 310 w 411"/>
                  <a:gd name="T45" fmla="*/ 19 h 606"/>
                  <a:gd name="T46" fmla="*/ 273 w 411"/>
                  <a:gd name="T47" fmla="*/ 5 h 606"/>
                  <a:gd name="T48" fmla="*/ 234 w 411"/>
                  <a:gd name="T49" fmla="*/ 0 h 606"/>
                  <a:gd name="T50" fmla="*/ 185 w 411"/>
                  <a:gd name="T51" fmla="*/ 0 h 606"/>
                  <a:gd name="T52" fmla="*/ 140 w 411"/>
                  <a:gd name="T53" fmla="*/ 7 h 606"/>
                  <a:gd name="T54" fmla="*/ 103 w 411"/>
                  <a:gd name="T55" fmla="*/ 20 h 606"/>
                  <a:gd name="T56" fmla="*/ 58 w 411"/>
                  <a:gd name="T57" fmla="*/ 42 h 606"/>
                  <a:gd name="T58" fmla="*/ 26 w 411"/>
                  <a:gd name="T59" fmla="*/ 108 h 606"/>
                  <a:gd name="T60" fmla="*/ 20 w 411"/>
                  <a:gd name="T61" fmla="*/ 191 h 606"/>
                  <a:gd name="T62" fmla="*/ 23 w 411"/>
                  <a:gd name="T63" fmla="*/ 260 h 606"/>
                  <a:gd name="T64" fmla="*/ 2 w 411"/>
                  <a:gd name="T65" fmla="*/ 275 h 606"/>
                  <a:gd name="T66" fmla="*/ 0 w 411"/>
                  <a:gd name="T67" fmla="*/ 320 h 606"/>
                  <a:gd name="T68" fmla="*/ 10 w 411"/>
                  <a:gd name="T69" fmla="*/ 361 h 606"/>
                  <a:gd name="T70" fmla="*/ 29 w 411"/>
                  <a:gd name="T71" fmla="*/ 371 h 606"/>
                  <a:gd name="T72" fmla="*/ 32 w 411"/>
                  <a:gd name="T73" fmla="*/ 403 h 606"/>
                  <a:gd name="T74" fmla="*/ 36 w 411"/>
                  <a:gd name="T75" fmla="*/ 447 h 606"/>
                  <a:gd name="T76" fmla="*/ 51 w 411"/>
                  <a:gd name="T77" fmla="*/ 474 h 606"/>
                  <a:gd name="T78" fmla="*/ 87 w 411"/>
                  <a:gd name="T79" fmla="*/ 534 h 60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1"/>
                  <a:gd name="T121" fmla="*/ 0 h 606"/>
                  <a:gd name="T122" fmla="*/ 411 w 411"/>
                  <a:gd name="T123" fmla="*/ 606 h 60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1" h="606">
                    <a:moveTo>
                      <a:pt x="87" y="534"/>
                    </a:moveTo>
                    <a:lnTo>
                      <a:pt x="110" y="557"/>
                    </a:lnTo>
                    <a:lnTo>
                      <a:pt x="151" y="593"/>
                    </a:lnTo>
                    <a:lnTo>
                      <a:pt x="179" y="605"/>
                    </a:lnTo>
                    <a:lnTo>
                      <a:pt x="204" y="605"/>
                    </a:lnTo>
                    <a:lnTo>
                      <a:pt x="228" y="603"/>
                    </a:lnTo>
                    <a:lnTo>
                      <a:pt x="250" y="596"/>
                    </a:lnTo>
                    <a:lnTo>
                      <a:pt x="274" y="577"/>
                    </a:lnTo>
                    <a:lnTo>
                      <a:pt x="322" y="530"/>
                    </a:lnTo>
                    <a:lnTo>
                      <a:pt x="343" y="484"/>
                    </a:lnTo>
                    <a:lnTo>
                      <a:pt x="355" y="442"/>
                    </a:lnTo>
                    <a:lnTo>
                      <a:pt x="367" y="402"/>
                    </a:lnTo>
                    <a:lnTo>
                      <a:pt x="386" y="383"/>
                    </a:lnTo>
                    <a:lnTo>
                      <a:pt x="399" y="342"/>
                    </a:lnTo>
                    <a:lnTo>
                      <a:pt x="404" y="307"/>
                    </a:lnTo>
                    <a:lnTo>
                      <a:pt x="401" y="275"/>
                    </a:lnTo>
                    <a:lnTo>
                      <a:pt x="396" y="260"/>
                    </a:lnTo>
                    <a:lnTo>
                      <a:pt x="407" y="218"/>
                    </a:lnTo>
                    <a:lnTo>
                      <a:pt x="410" y="139"/>
                    </a:lnTo>
                    <a:lnTo>
                      <a:pt x="396" y="97"/>
                    </a:lnTo>
                    <a:lnTo>
                      <a:pt x="376" y="54"/>
                    </a:lnTo>
                    <a:lnTo>
                      <a:pt x="349" y="34"/>
                    </a:lnTo>
                    <a:lnTo>
                      <a:pt x="310" y="19"/>
                    </a:lnTo>
                    <a:lnTo>
                      <a:pt x="273" y="5"/>
                    </a:lnTo>
                    <a:lnTo>
                      <a:pt x="234" y="0"/>
                    </a:lnTo>
                    <a:lnTo>
                      <a:pt x="185" y="0"/>
                    </a:lnTo>
                    <a:lnTo>
                      <a:pt x="140" y="7"/>
                    </a:lnTo>
                    <a:lnTo>
                      <a:pt x="103" y="20"/>
                    </a:lnTo>
                    <a:lnTo>
                      <a:pt x="58" y="42"/>
                    </a:lnTo>
                    <a:lnTo>
                      <a:pt x="26" y="108"/>
                    </a:lnTo>
                    <a:lnTo>
                      <a:pt x="20" y="191"/>
                    </a:lnTo>
                    <a:lnTo>
                      <a:pt x="23" y="260"/>
                    </a:lnTo>
                    <a:lnTo>
                      <a:pt x="2" y="275"/>
                    </a:lnTo>
                    <a:lnTo>
                      <a:pt x="0" y="320"/>
                    </a:lnTo>
                    <a:lnTo>
                      <a:pt x="10" y="361"/>
                    </a:lnTo>
                    <a:lnTo>
                      <a:pt x="29" y="371"/>
                    </a:lnTo>
                    <a:lnTo>
                      <a:pt x="32" y="403"/>
                    </a:lnTo>
                    <a:lnTo>
                      <a:pt x="36" y="447"/>
                    </a:lnTo>
                    <a:lnTo>
                      <a:pt x="51" y="474"/>
                    </a:lnTo>
                    <a:lnTo>
                      <a:pt x="87" y="534"/>
                    </a:lnTo>
                  </a:path>
                </a:pathLst>
              </a:custGeom>
              <a:solidFill>
                <a:srgbClr val="FFC080"/>
              </a:solidFill>
              <a:ln w="12700" cap="rnd" cmpd="sng">
                <a:solidFill>
                  <a:srgbClr val="712000"/>
                </a:solidFill>
                <a:prstDash val="solid"/>
                <a:round/>
                <a:headEnd type="none" w="med" len="med"/>
                <a:tailEnd type="none" w="med" len="med"/>
              </a:ln>
            </p:spPr>
            <p:txBody>
              <a:bodyPr/>
              <a:lstStyle/>
              <a:p>
                <a:endParaRPr lang="en-US"/>
              </a:p>
            </p:txBody>
          </p:sp>
          <p:sp>
            <p:nvSpPr>
              <p:cNvPr id="42030" name="Freeform 36"/>
              <p:cNvSpPr>
                <a:spLocks/>
              </p:cNvSpPr>
              <p:nvPr/>
            </p:nvSpPr>
            <p:spPr bwMode="auto">
              <a:xfrm>
                <a:off x="3527" y="1655"/>
                <a:ext cx="23" cy="62"/>
              </a:xfrm>
              <a:custGeom>
                <a:avLst/>
                <a:gdLst>
                  <a:gd name="T0" fmla="*/ 0 w 23"/>
                  <a:gd name="T1" fmla="*/ 0 h 62"/>
                  <a:gd name="T2" fmla="*/ 13 w 23"/>
                  <a:gd name="T3" fmla="*/ 11 h 62"/>
                  <a:gd name="T4" fmla="*/ 13 w 23"/>
                  <a:gd name="T5" fmla="*/ 21 h 62"/>
                  <a:gd name="T6" fmla="*/ 8 w 23"/>
                  <a:gd name="T7" fmla="*/ 27 h 62"/>
                  <a:gd name="T8" fmla="*/ 12 w 23"/>
                  <a:gd name="T9" fmla="*/ 49 h 62"/>
                  <a:gd name="T10" fmla="*/ 22 w 23"/>
                  <a:gd name="T11" fmla="*/ 61 h 62"/>
                  <a:gd name="T12" fmla="*/ 8 w 23"/>
                  <a:gd name="T13" fmla="*/ 56 h 62"/>
                  <a:gd name="T14" fmla="*/ 1 w 23"/>
                  <a:gd name="T15" fmla="*/ 38 h 62"/>
                  <a:gd name="T16" fmla="*/ 0 w 23"/>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62"/>
                  <a:gd name="T29" fmla="*/ 23 w 23"/>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62">
                    <a:moveTo>
                      <a:pt x="0" y="0"/>
                    </a:moveTo>
                    <a:lnTo>
                      <a:pt x="13" y="11"/>
                    </a:lnTo>
                    <a:lnTo>
                      <a:pt x="13" y="21"/>
                    </a:lnTo>
                    <a:lnTo>
                      <a:pt x="8" y="27"/>
                    </a:lnTo>
                    <a:lnTo>
                      <a:pt x="12" y="49"/>
                    </a:lnTo>
                    <a:lnTo>
                      <a:pt x="22" y="61"/>
                    </a:lnTo>
                    <a:lnTo>
                      <a:pt x="8" y="56"/>
                    </a:lnTo>
                    <a:lnTo>
                      <a:pt x="1" y="38"/>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1" name="Freeform 37"/>
              <p:cNvSpPr>
                <a:spLocks/>
              </p:cNvSpPr>
              <p:nvPr/>
            </p:nvSpPr>
            <p:spPr bwMode="auto">
              <a:xfrm>
                <a:off x="3883" y="1665"/>
                <a:ext cx="19" cy="71"/>
              </a:xfrm>
              <a:custGeom>
                <a:avLst/>
                <a:gdLst>
                  <a:gd name="T0" fmla="*/ 18 w 19"/>
                  <a:gd name="T1" fmla="*/ 0 h 71"/>
                  <a:gd name="T2" fmla="*/ 9 w 19"/>
                  <a:gd name="T3" fmla="*/ 11 h 71"/>
                  <a:gd name="T4" fmla="*/ 11 w 19"/>
                  <a:gd name="T5" fmla="*/ 27 h 71"/>
                  <a:gd name="T6" fmla="*/ 13 w 19"/>
                  <a:gd name="T7" fmla="*/ 41 h 71"/>
                  <a:gd name="T8" fmla="*/ 6 w 19"/>
                  <a:gd name="T9" fmla="*/ 61 h 71"/>
                  <a:gd name="T10" fmla="*/ 0 w 19"/>
                  <a:gd name="T11" fmla="*/ 70 h 71"/>
                  <a:gd name="T12" fmla="*/ 9 w 19"/>
                  <a:gd name="T13" fmla="*/ 64 h 71"/>
                  <a:gd name="T14" fmla="*/ 16 w 19"/>
                  <a:gd name="T15" fmla="*/ 39 h 71"/>
                  <a:gd name="T16" fmla="*/ 14 w 19"/>
                  <a:gd name="T17" fmla="*/ 18 h 71"/>
                  <a:gd name="T18" fmla="*/ 18 w 19"/>
                  <a:gd name="T19" fmla="*/ 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71"/>
                  <a:gd name="T32" fmla="*/ 19 w 19"/>
                  <a:gd name="T33" fmla="*/ 71 h 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71">
                    <a:moveTo>
                      <a:pt x="18" y="0"/>
                    </a:moveTo>
                    <a:lnTo>
                      <a:pt x="9" y="11"/>
                    </a:lnTo>
                    <a:lnTo>
                      <a:pt x="11" y="27"/>
                    </a:lnTo>
                    <a:lnTo>
                      <a:pt x="13" y="41"/>
                    </a:lnTo>
                    <a:lnTo>
                      <a:pt x="6" y="61"/>
                    </a:lnTo>
                    <a:lnTo>
                      <a:pt x="0" y="70"/>
                    </a:lnTo>
                    <a:lnTo>
                      <a:pt x="9" y="64"/>
                    </a:lnTo>
                    <a:lnTo>
                      <a:pt x="16" y="39"/>
                    </a:lnTo>
                    <a:lnTo>
                      <a:pt x="14" y="18"/>
                    </a:lnTo>
                    <a:lnTo>
                      <a:pt x="18"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2" name="Freeform 38"/>
              <p:cNvSpPr>
                <a:spLocks/>
              </p:cNvSpPr>
              <p:nvPr/>
            </p:nvSpPr>
            <p:spPr bwMode="auto">
              <a:xfrm>
                <a:off x="3601" y="1645"/>
                <a:ext cx="80" cy="32"/>
              </a:xfrm>
              <a:custGeom>
                <a:avLst/>
                <a:gdLst>
                  <a:gd name="T0" fmla="*/ 7 w 80"/>
                  <a:gd name="T1" fmla="*/ 3 h 32"/>
                  <a:gd name="T2" fmla="*/ 32 w 80"/>
                  <a:gd name="T3" fmla="*/ 0 h 32"/>
                  <a:gd name="T4" fmla="*/ 57 w 80"/>
                  <a:gd name="T5" fmla="*/ 7 h 32"/>
                  <a:gd name="T6" fmla="*/ 79 w 80"/>
                  <a:gd name="T7" fmla="*/ 13 h 32"/>
                  <a:gd name="T8" fmla="*/ 66 w 80"/>
                  <a:gd name="T9" fmla="*/ 18 h 32"/>
                  <a:gd name="T10" fmla="*/ 61 w 80"/>
                  <a:gd name="T11" fmla="*/ 27 h 32"/>
                  <a:gd name="T12" fmla="*/ 46 w 80"/>
                  <a:gd name="T13" fmla="*/ 31 h 32"/>
                  <a:gd name="T14" fmla="*/ 25 w 80"/>
                  <a:gd name="T15" fmla="*/ 29 h 32"/>
                  <a:gd name="T16" fmla="*/ 16 w 80"/>
                  <a:gd name="T17" fmla="*/ 18 h 32"/>
                  <a:gd name="T18" fmla="*/ 0 w 80"/>
                  <a:gd name="T19" fmla="*/ 13 h 32"/>
                  <a:gd name="T20" fmla="*/ 7 w 80"/>
                  <a:gd name="T21" fmla="*/ 3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
                  <a:gd name="T34" fmla="*/ 0 h 32"/>
                  <a:gd name="T35" fmla="*/ 80 w 80"/>
                  <a:gd name="T36" fmla="*/ 32 h 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 h="32">
                    <a:moveTo>
                      <a:pt x="7" y="3"/>
                    </a:moveTo>
                    <a:lnTo>
                      <a:pt x="32" y="0"/>
                    </a:lnTo>
                    <a:lnTo>
                      <a:pt x="57" y="7"/>
                    </a:lnTo>
                    <a:lnTo>
                      <a:pt x="79" y="13"/>
                    </a:lnTo>
                    <a:lnTo>
                      <a:pt x="66" y="18"/>
                    </a:lnTo>
                    <a:lnTo>
                      <a:pt x="61" y="27"/>
                    </a:lnTo>
                    <a:lnTo>
                      <a:pt x="46" y="31"/>
                    </a:lnTo>
                    <a:lnTo>
                      <a:pt x="25" y="29"/>
                    </a:lnTo>
                    <a:lnTo>
                      <a:pt x="16" y="18"/>
                    </a:lnTo>
                    <a:lnTo>
                      <a:pt x="0" y="13"/>
                    </a:lnTo>
                    <a:lnTo>
                      <a:pt x="7" y="3"/>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3" name="Freeform 39"/>
              <p:cNvSpPr>
                <a:spLocks/>
              </p:cNvSpPr>
              <p:nvPr/>
            </p:nvSpPr>
            <p:spPr bwMode="auto">
              <a:xfrm>
                <a:off x="3766" y="1656"/>
                <a:ext cx="78" cy="49"/>
              </a:xfrm>
              <a:custGeom>
                <a:avLst/>
                <a:gdLst>
                  <a:gd name="T0" fmla="*/ 0 w 78"/>
                  <a:gd name="T1" fmla="*/ 11 h 49"/>
                  <a:gd name="T2" fmla="*/ 12 w 78"/>
                  <a:gd name="T3" fmla="*/ 2 h 49"/>
                  <a:gd name="T4" fmla="*/ 38 w 78"/>
                  <a:gd name="T5" fmla="*/ 0 h 49"/>
                  <a:gd name="T6" fmla="*/ 59 w 78"/>
                  <a:gd name="T7" fmla="*/ 3 h 49"/>
                  <a:gd name="T8" fmla="*/ 77 w 78"/>
                  <a:gd name="T9" fmla="*/ 13 h 49"/>
                  <a:gd name="T10" fmla="*/ 62 w 78"/>
                  <a:gd name="T11" fmla="*/ 13 h 49"/>
                  <a:gd name="T12" fmla="*/ 58 w 78"/>
                  <a:gd name="T13" fmla="*/ 27 h 49"/>
                  <a:gd name="T14" fmla="*/ 43 w 78"/>
                  <a:gd name="T15" fmla="*/ 33 h 49"/>
                  <a:gd name="T16" fmla="*/ 9 w 78"/>
                  <a:gd name="T17" fmla="*/ 25 h 49"/>
                  <a:gd name="T18" fmla="*/ 7 w 78"/>
                  <a:gd name="T19" fmla="*/ 35 h 49"/>
                  <a:gd name="T20" fmla="*/ 14 w 78"/>
                  <a:gd name="T21" fmla="*/ 48 h 49"/>
                  <a:gd name="T22" fmla="*/ 0 w 78"/>
                  <a:gd name="T23" fmla="*/ 31 h 49"/>
                  <a:gd name="T24" fmla="*/ 0 w 78"/>
                  <a:gd name="T25" fmla="*/ 22 h 49"/>
                  <a:gd name="T26" fmla="*/ 0 w 78"/>
                  <a:gd name="T27" fmla="*/ 11 h 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
                  <a:gd name="T43" fmla="*/ 0 h 49"/>
                  <a:gd name="T44" fmla="*/ 78 w 78"/>
                  <a:gd name="T45" fmla="*/ 49 h 4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 h="49">
                    <a:moveTo>
                      <a:pt x="0" y="11"/>
                    </a:moveTo>
                    <a:lnTo>
                      <a:pt x="12" y="2"/>
                    </a:lnTo>
                    <a:lnTo>
                      <a:pt x="38" y="0"/>
                    </a:lnTo>
                    <a:lnTo>
                      <a:pt x="59" y="3"/>
                    </a:lnTo>
                    <a:lnTo>
                      <a:pt x="77" y="13"/>
                    </a:lnTo>
                    <a:lnTo>
                      <a:pt x="62" y="13"/>
                    </a:lnTo>
                    <a:lnTo>
                      <a:pt x="58" y="27"/>
                    </a:lnTo>
                    <a:lnTo>
                      <a:pt x="43" y="33"/>
                    </a:lnTo>
                    <a:lnTo>
                      <a:pt x="9" y="25"/>
                    </a:lnTo>
                    <a:lnTo>
                      <a:pt x="7" y="35"/>
                    </a:lnTo>
                    <a:lnTo>
                      <a:pt x="14" y="48"/>
                    </a:lnTo>
                    <a:lnTo>
                      <a:pt x="0" y="31"/>
                    </a:lnTo>
                    <a:lnTo>
                      <a:pt x="0" y="22"/>
                    </a:lnTo>
                    <a:lnTo>
                      <a:pt x="0" y="11"/>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4" name="Freeform 40"/>
              <p:cNvSpPr>
                <a:spLocks/>
              </p:cNvSpPr>
              <p:nvPr/>
            </p:nvSpPr>
            <p:spPr bwMode="auto">
              <a:xfrm>
                <a:off x="3669" y="1769"/>
                <a:ext cx="94" cy="49"/>
              </a:xfrm>
              <a:custGeom>
                <a:avLst/>
                <a:gdLst>
                  <a:gd name="T0" fmla="*/ 58 w 94"/>
                  <a:gd name="T1" fmla="*/ 38 h 49"/>
                  <a:gd name="T2" fmla="*/ 42 w 94"/>
                  <a:gd name="T3" fmla="*/ 37 h 49"/>
                  <a:gd name="T4" fmla="*/ 26 w 94"/>
                  <a:gd name="T5" fmla="*/ 31 h 49"/>
                  <a:gd name="T6" fmla="*/ 19 w 94"/>
                  <a:gd name="T7" fmla="*/ 22 h 49"/>
                  <a:gd name="T8" fmla="*/ 9 w 94"/>
                  <a:gd name="T9" fmla="*/ 17 h 49"/>
                  <a:gd name="T10" fmla="*/ 6 w 94"/>
                  <a:gd name="T11" fmla="*/ 9 h 49"/>
                  <a:gd name="T12" fmla="*/ 9 w 94"/>
                  <a:gd name="T13" fmla="*/ 0 h 49"/>
                  <a:gd name="T14" fmla="*/ 0 w 94"/>
                  <a:gd name="T15" fmla="*/ 6 h 49"/>
                  <a:gd name="T16" fmla="*/ 1 w 94"/>
                  <a:gd name="T17" fmla="*/ 20 h 49"/>
                  <a:gd name="T18" fmla="*/ 8 w 94"/>
                  <a:gd name="T19" fmla="*/ 24 h 49"/>
                  <a:gd name="T20" fmla="*/ 16 w 94"/>
                  <a:gd name="T21" fmla="*/ 31 h 49"/>
                  <a:gd name="T22" fmla="*/ 28 w 94"/>
                  <a:gd name="T23" fmla="*/ 43 h 49"/>
                  <a:gd name="T24" fmla="*/ 44 w 94"/>
                  <a:gd name="T25" fmla="*/ 48 h 49"/>
                  <a:gd name="T26" fmla="*/ 61 w 94"/>
                  <a:gd name="T27" fmla="*/ 48 h 49"/>
                  <a:gd name="T28" fmla="*/ 74 w 94"/>
                  <a:gd name="T29" fmla="*/ 42 h 49"/>
                  <a:gd name="T30" fmla="*/ 85 w 94"/>
                  <a:gd name="T31" fmla="*/ 31 h 49"/>
                  <a:gd name="T32" fmla="*/ 92 w 94"/>
                  <a:gd name="T33" fmla="*/ 22 h 49"/>
                  <a:gd name="T34" fmla="*/ 93 w 94"/>
                  <a:gd name="T35" fmla="*/ 12 h 49"/>
                  <a:gd name="T36" fmla="*/ 86 w 94"/>
                  <a:gd name="T37" fmla="*/ 4 h 49"/>
                  <a:gd name="T38" fmla="*/ 83 w 94"/>
                  <a:gd name="T39" fmla="*/ 26 h 49"/>
                  <a:gd name="T40" fmla="*/ 76 w 94"/>
                  <a:gd name="T41" fmla="*/ 33 h 49"/>
                  <a:gd name="T42" fmla="*/ 58 w 94"/>
                  <a:gd name="T43" fmla="*/ 38 h 4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4"/>
                  <a:gd name="T67" fmla="*/ 0 h 49"/>
                  <a:gd name="T68" fmla="*/ 94 w 94"/>
                  <a:gd name="T69" fmla="*/ 49 h 4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4" h="49">
                    <a:moveTo>
                      <a:pt x="58" y="38"/>
                    </a:moveTo>
                    <a:lnTo>
                      <a:pt x="42" y="37"/>
                    </a:lnTo>
                    <a:lnTo>
                      <a:pt x="26" y="31"/>
                    </a:lnTo>
                    <a:lnTo>
                      <a:pt x="19" y="22"/>
                    </a:lnTo>
                    <a:lnTo>
                      <a:pt x="9" y="17"/>
                    </a:lnTo>
                    <a:lnTo>
                      <a:pt x="6" y="9"/>
                    </a:lnTo>
                    <a:lnTo>
                      <a:pt x="9" y="0"/>
                    </a:lnTo>
                    <a:lnTo>
                      <a:pt x="0" y="6"/>
                    </a:lnTo>
                    <a:lnTo>
                      <a:pt x="1" y="20"/>
                    </a:lnTo>
                    <a:lnTo>
                      <a:pt x="8" y="24"/>
                    </a:lnTo>
                    <a:lnTo>
                      <a:pt x="16" y="31"/>
                    </a:lnTo>
                    <a:lnTo>
                      <a:pt x="28" y="43"/>
                    </a:lnTo>
                    <a:lnTo>
                      <a:pt x="44" y="48"/>
                    </a:lnTo>
                    <a:lnTo>
                      <a:pt x="61" y="48"/>
                    </a:lnTo>
                    <a:lnTo>
                      <a:pt x="74" y="42"/>
                    </a:lnTo>
                    <a:lnTo>
                      <a:pt x="85" y="31"/>
                    </a:lnTo>
                    <a:lnTo>
                      <a:pt x="92" y="22"/>
                    </a:lnTo>
                    <a:lnTo>
                      <a:pt x="93" y="12"/>
                    </a:lnTo>
                    <a:lnTo>
                      <a:pt x="86" y="4"/>
                    </a:lnTo>
                    <a:lnTo>
                      <a:pt x="83" y="26"/>
                    </a:lnTo>
                    <a:lnTo>
                      <a:pt x="76" y="33"/>
                    </a:lnTo>
                    <a:lnTo>
                      <a:pt x="58" y="38"/>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5" name="Freeform 41"/>
              <p:cNvSpPr>
                <a:spLocks/>
              </p:cNvSpPr>
              <p:nvPr/>
            </p:nvSpPr>
            <p:spPr bwMode="auto">
              <a:xfrm>
                <a:off x="3629" y="1770"/>
                <a:ext cx="27" cy="71"/>
              </a:xfrm>
              <a:custGeom>
                <a:avLst/>
                <a:gdLst>
                  <a:gd name="T0" fmla="*/ 26 w 27"/>
                  <a:gd name="T1" fmla="*/ 0 h 71"/>
                  <a:gd name="T2" fmla="*/ 12 w 27"/>
                  <a:gd name="T3" fmla="*/ 11 h 71"/>
                  <a:gd name="T4" fmla="*/ 7 w 27"/>
                  <a:gd name="T5" fmla="*/ 26 h 71"/>
                  <a:gd name="T6" fmla="*/ 3 w 27"/>
                  <a:gd name="T7" fmla="*/ 48 h 71"/>
                  <a:gd name="T8" fmla="*/ 0 w 27"/>
                  <a:gd name="T9" fmla="*/ 70 h 71"/>
                  <a:gd name="T10" fmla="*/ 0 w 27"/>
                  <a:gd name="T11" fmla="*/ 44 h 71"/>
                  <a:gd name="T12" fmla="*/ 3 w 27"/>
                  <a:gd name="T13" fmla="*/ 18 h 71"/>
                  <a:gd name="T14" fmla="*/ 8 w 27"/>
                  <a:gd name="T15" fmla="*/ 9 h 71"/>
                  <a:gd name="T16" fmla="*/ 26 w 27"/>
                  <a:gd name="T17" fmla="*/ 0 h 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71"/>
                  <a:gd name="T29" fmla="*/ 27 w 27"/>
                  <a:gd name="T30" fmla="*/ 71 h 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71">
                    <a:moveTo>
                      <a:pt x="26" y="0"/>
                    </a:moveTo>
                    <a:lnTo>
                      <a:pt x="12" y="11"/>
                    </a:lnTo>
                    <a:lnTo>
                      <a:pt x="7" y="26"/>
                    </a:lnTo>
                    <a:lnTo>
                      <a:pt x="3" y="48"/>
                    </a:lnTo>
                    <a:lnTo>
                      <a:pt x="0" y="70"/>
                    </a:lnTo>
                    <a:lnTo>
                      <a:pt x="0" y="44"/>
                    </a:lnTo>
                    <a:lnTo>
                      <a:pt x="3" y="18"/>
                    </a:lnTo>
                    <a:lnTo>
                      <a:pt x="8" y="9"/>
                    </a:lnTo>
                    <a:lnTo>
                      <a:pt x="26"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6" name="Freeform 42"/>
              <p:cNvSpPr>
                <a:spLocks/>
              </p:cNvSpPr>
              <p:nvPr/>
            </p:nvSpPr>
            <p:spPr bwMode="auto">
              <a:xfrm>
                <a:off x="3779" y="1780"/>
                <a:ext cx="16" cy="63"/>
              </a:xfrm>
              <a:custGeom>
                <a:avLst/>
                <a:gdLst>
                  <a:gd name="T0" fmla="*/ 0 w 16"/>
                  <a:gd name="T1" fmla="*/ 0 h 63"/>
                  <a:gd name="T2" fmla="*/ 5 w 16"/>
                  <a:gd name="T3" fmla="*/ 13 h 63"/>
                  <a:gd name="T4" fmla="*/ 9 w 16"/>
                  <a:gd name="T5" fmla="*/ 34 h 63"/>
                  <a:gd name="T6" fmla="*/ 9 w 16"/>
                  <a:gd name="T7" fmla="*/ 47 h 63"/>
                  <a:gd name="T8" fmla="*/ 6 w 16"/>
                  <a:gd name="T9" fmla="*/ 62 h 63"/>
                  <a:gd name="T10" fmla="*/ 15 w 16"/>
                  <a:gd name="T11" fmla="*/ 35 h 63"/>
                  <a:gd name="T12" fmla="*/ 14 w 16"/>
                  <a:gd name="T13" fmla="*/ 14 h 63"/>
                  <a:gd name="T14" fmla="*/ 0 w 16"/>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63"/>
                  <a:gd name="T26" fmla="*/ 16 w 16"/>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63">
                    <a:moveTo>
                      <a:pt x="0" y="0"/>
                    </a:moveTo>
                    <a:lnTo>
                      <a:pt x="5" y="13"/>
                    </a:lnTo>
                    <a:lnTo>
                      <a:pt x="9" y="34"/>
                    </a:lnTo>
                    <a:lnTo>
                      <a:pt x="9" y="47"/>
                    </a:lnTo>
                    <a:lnTo>
                      <a:pt x="6" y="62"/>
                    </a:lnTo>
                    <a:lnTo>
                      <a:pt x="15" y="35"/>
                    </a:lnTo>
                    <a:lnTo>
                      <a:pt x="14" y="14"/>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7" name="Freeform 43"/>
              <p:cNvSpPr>
                <a:spLocks/>
              </p:cNvSpPr>
              <p:nvPr/>
            </p:nvSpPr>
            <p:spPr bwMode="auto">
              <a:xfrm>
                <a:off x="3650" y="1847"/>
                <a:ext cx="131" cy="29"/>
              </a:xfrm>
              <a:custGeom>
                <a:avLst/>
                <a:gdLst>
                  <a:gd name="T0" fmla="*/ 0 w 131"/>
                  <a:gd name="T1" fmla="*/ 0 h 29"/>
                  <a:gd name="T2" fmla="*/ 19 w 131"/>
                  <a:gd name="T3" fmla="*/ 12 h 29"/>
                  <a:gd name="T4" fmla="*/ 44 w 131"/>
                  <a:gd name="T5" fmla="*/ 18 h 29"/>
                  <a:gd name="T6" fmla="*/ 76 w 131"/>
                  <a:gd name="T7" fmla="*/ 20 h 29"/>
                  <a:gd name="T8" fmla="*/ 100 w 131"/>
                  <a:gd name="T9" fmla="*/ 16 h 29"/>
                  <a:gd name="T10" fmla="*/ 126 w 131"/>
                  <a:gd name="T11" fmla="*/ 7 h 29"/>
                  <a:gd name="T12" fmla="*/ 130 w 131"/>
                  <a:gd name="T13" fmla="*/ 17 h 29"/>
                  <a:gd name="T14" fmla="*/ 120 w 131"/>
                  <a:gd name="T15" fmla="*/ 13 h 29"/>
                  <a:gd name="T16" fmla="*/ 98 w 131"/>
                  <a:gd name="T17" fmla="*/ 24 h 29"/>
                  <a:gd name="T18" fmla="*/ 73 w 131"/>
                  <a:gd name="T19" fmla="*/ 28 h 29"/>
                  <a:gd name="T20" fmla="*/ 52 w 131"/>
                  <a:gd name="T21" fmla="*/ 26 h 29"/>
                  <a:gd name="T22" fmla="*/ 29 w 131"/>
                  <a:gd name="T23" fmla="*/ 21 h 29"/>
                  <a:gd name="T24" fmla="*/ 13 w 131"/>
                  <a:gd name="T25" fmla="*/ 13 h 29"/>
                  <a:gd name="T26" fmla="*/ 3 w 131"/>
                  <a:gd name="T27" fmla="*/ 16 h 29"/>
                  <a:gd name="T28" fmla="*/ 0 w 131"/>
                  <a:gd name="T29" fmla="*/ 0 h 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1"/>
                  <a:gd name="T46" fmla="*/ 0 h 29"/>
                  <a:gd name="T47" fmla="*/ 131 w 131"/>
                  <a:gd name="T48" fmla="*/ 29 h 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1" h="29">
                    <a:moveTo>
                      <a:pt x="0" y="0"/>
                    </a:moveTo>
                    <a:lnTo>
                      <a:pt x="19" y="12"/>
                    </a:lnTo>
                    <a:lnTo>
                      <a:pt x="44" y="18"/>
                    </a:lnTo>
                    <a:lnTo>
                      <a:pt x="76" y="20"/>
                    </a:lnTo>
                    <a:lnTo>
                      <a:pt x="100" y="16"/>
                    </a:lnTo>
                    <a:lnTo>
                      <a:pt x="126" y="7"/>
                    </a:lnTo>
                    <a:lnTo>
                      <a:pt x="130" y="17"/>
                    </a:lnTo>
                    <a:lnTo>
                      <a:pt x="120" y="13"/>
                    </a:lnTo>
                    <a:lnTo>
                      <a:pt x="98" y="24"/>
                    </a:lnTo>
                    <a:lnTo>
                      <a:pt x="73" y="28"/>
                    </a:lnTo>
                    <a:lnTo>
                      <a:pt x="52" y="26"/>
                    </a:lnTo>
                    <a:lnTo>
                      <a:pt x="29" y="21"/>
                    </a:lnTo>
                    <a:lnTo>
                      <a:pt x="13" y="13"/>
                    </a:lnTo>
                    <a:lnTo>
                      <a:pt x="3" y="16"/>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8" name="Freeform 44"/>
              <p:cNvSpPr>
                <a:spLocks/>
              </p:cNvSpPr>
              <p:nvPr/>
            </p:nvSpPr>
            <p:spPr bwMode="auto">
              <a:xfrm>
                <a:off x="3662" y="1889"/>
                <a:ext cx="101" cy="13"/>
              </a:xfrm>
              <a:custGeom>
                <a:avLst/>
                <a:gdLst>
                  <a:gd name="T0" fmla="*/ 0 w 101"/>
                  <a:gd name="T1" fmla="*/ 3 h 13"/>
                  <a:gd name="T2" fmla="*/ 3 w 101"/>
                  <a:gd name="T3" fmla="*/ 0 h 13"/>
                  <a:gd name="T4" fmla="*/ 11 w 101"/>
                  <a:gd name="T5" fmla="*/ 1 h 13"/>
                  <a:gd name="T6" fmla="*/ 30 w 101"/>
                  <a:gd name="T7" fmla="*/ 5 h 13"/>
                  <a:gd name="T8" fmla="*/ 68 w 101"/>
                  <a:gd name="T9" fmla="*/ 6 h 13"/>
                  <a:gd name="T10" fmla="*/ 93 w 101"/>
                  <a:gd name="T11" fmla="*/ 3 h 13"/>
                  <a:gd name="T12" fmla="*/ 100 w 101"/>
                  <a:gd name="T13" fmla="*/ 0 h 13"/>
                  <a:gd name="T14" fmla="*/ 100 w 101"/>
                  <a:gd name="T15" fmla="*/ 5 h 13"/>
                  <a:gd name="T16" fmla="*/ 88 w 101"/>
                  <a:gd name="T17" fmla="*/ 6 h 13"/>
                  <a:gd name="T18" fmla="*/ 65 w 101"/>
                  <a:gd name="T19" fmla="*/ 11 h 13"/>
                  <a:gd name="T20" fmla="*/ 48 w 101"/>
                  <a:gd name="T21" fmla="*/ 12 h 13"/>
                  <a:gd name="T22" fmla="*/ 27 w 101"/>
                  <a:gd name="T23" fmla="*/ 7 h 13"/>
                  <a:gd name="T24" fmla="*/ 0 w 101"/>
                  <a:gd name="T25" fmla="*/ 3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1"/>
                  <a:gd name="T40" fmla="*/ 0 h 13"/>
                  <a:gd name="T41" fmla="*/ 101 w 10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1" h="13">
                    <a:moveTo>
                      <a:pt x="0" y="3"/>
                    </a:moveTo>
                    <a:lnTo>
                      <a:pt x="3" y="0"/>
                    </a:lnTo>
                    <a:lnTo>
                      <a:pt x="11" y="1"/>
                    </a:lnTo>
                    <a:lnTo>
                      <a:pt x="30" y="5"/>
                    </a:lnTo>
                    <a:lnTo>
                      <a:pt x="68" y="6"/>
                    </a:lnTo>
                    <a:lnTo>
                      <a:pt x="93" y="3"/>
                    </a:lnTo>
                    <a:lnTo>
                      <a:pt x="100" y="0"/>
                    </a:lnTo>
                    <a:lnTo>
                      <a:pt x="100" y="5"/>
                    </a:lnTo>
                    <a:lnTo>
                      <a:pt x="88" y="6"/>
                    </a:lnTo>
                    <a:lnTo>
                      <a:pt x="65" y="11"/>
                    </a:lnTo>
                    <a:lnTo>
                      <a:pt x="48" y="12"/>
                    </a:lnTo>
                    <a:lnTo>
                      <a:pt x="27" y="7"/>
                    </a:lnTo>
                    <a:lnTo>
                      <a:pt x="0" y="3"/>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39" name="Freeform 45"/>
              <p:cNvSpPr>
                <a:spLocks/>
              </p:cNvSpPr>
              <p:nvPr/>
            </p:nvSpPr>
            <p:spPr bwMode="auto">
              <a:xfrm>
                <a:off x="3565" y="1687"/>
                <a:ext cx="21" cy="56"/>
              </a:xfrm>
              <a:custGeom>
                <a:avLst/>
                <a:gdLst>
                  <a:gd name="T0" fmla="*/ 20 w 21"/>
                  <a:gd name="T1" fmla="*/ 0 h 56"/>
                  <a:gd name="T2" fmla="*/ 7 w 21"/>
                  <a:gd name="T3" fmla="*/ 17 h 56"/>
                  <a:gd name="T4" fmla="*/ 3 w 21"/>
                  <a:gd name="T5" fmla="*/ 33 h 56"/>
                  <a:gd name="T6" fmla="*/ 3 w 21"/>
                  <a:gd name="T7" fmla="*/ 55 h 56"/>
                  <a:gd name="T8" fmla="*/ 0 w 21"/>
                  <a:gd name="T9" fmla="*/ 31 h 56"/>
                  <a:gd name="T10" fmla="*/ 3 w 21"/>
                  <a:gd name="T11" fmla="*/ 15 h 56"/>
                  <a:gd name="T12" fmla="*/ 20 w 21"/>
                  <a:gd name="T13" fmla="*/ 0 h 56"/>
                  <a:gd name="T14" fmla="*/ 0 60000 65536"/>
                  <a:gd name="T15" fmla="*/ 0 60000 65536"/>
                  <a:gd name="T16" fmla="*/ 0 60000 65536"/>
                  <a:gd name="T17" fmla="*/ 0 60000 65536"/>
                  <a:gd name="T18" fmla="*/ 0 60000 65536"/>
                  <a:gd name="T19" fmla="*/ 0 60000 65536"/>
                  <a:gd name="T20" fmla="*/ 0 60000 65536"/>
                  <a:gd name="T21" fmla="*/ 0 w 21"/>
                  <a:gd name="T22" fmla="*/ 0 h 56"/>
                  <a:gd name="T23" fmla="*/ 21 w 21"/>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56">
                    <a:moveTo>
                      <a:pt x="20" y="0"/>
                    </a:moveTo>
                    <a:lnTo>
                      <a:pt x="7" y="17"/>
                    </a:lnTo>
                    <a:lnTo>
                      <a:pt x="3" y="33"/>
                    </a:lnTo>
                    <a:lnTo>
                      <a:pt x="3" y="55"/>
                    </a:lnTo>
                    <a:lnTo>
                      <a:pt x="0" y="31"/>
                    </a:lnTo>
                    <a:lnTo>
                      <a:pt x="3" y="15"/>
                    </a:lnTo>
                    <a:lnTo>
                      <a:pt x="2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0" name="Freeform 46"/>
              <p:cNvSpPr>
                <a:spLocks/>
              </p:cNvSpPr>
              <p:nvPr/>
            </p:nvSpPr>
            <p:spPr bwMode="auto">
              <a:xfrm>
                <a:off x="3856" y="1692"/>
                <a:ext cx="12" cy="69"/>
              </a:xfrm>
              <a:custGeom>
                <a:avLst/>
                <a:gdLst>
                  <a:gd name="T0" fmla="*/ 0 w 12"/>
                  <a:gd name="T1" fmla="*/ 0 h 69"/>
                  <a:gd name="T2" fmla="*/ 6 w 12"/>
                  <a:gd name="T3" fmla="*/ 12 h 69"/>
                  <a:gd name="T4" fmla="*/ 9 w 12"/>
                  <a:gd name="T5" fmla="*/ 39 h 69"/>
                  <a:gd name="T6" fmla="*/ 6 w 12"/>
                  <a:gd name="T7" fmla="*/ 68 h 69"/>
                  <a:gd name="T8" fmla="*/ 11 w 12"/>
                  <a:gd name="T9" fmla="*/ 38 h 69"/>
                  <a:gd name="T10" fmla="*/ 11 w 12"/>
                  <a:gd name="T11" fmla="*/ 17 h 69"/>
                  <a:gd name="T12" fmla="*/ 0 w 12"/>
                  <a:gd name="T13" fmla="*/ 0 h 69"/>
                  <a:gd name="T14" fmla="*/ 0 60000 65536"/>
                  <a:gd name="T15" fmla="*/ 0 60000 65536"/>
                  <a:gd name="T16" fmla="*/ 0 60000 65536"/>
                  <a:gd name="T17" fmla="*/ 0 60000 65536"/>
                  <a:gd name="T18" fmla="*/ 0 60000 65536"/>
                  <a:gd name="T19" fmla="*/ 0 60000 65536"/>
                  <a:gd name="T20" fmla="*/ 0 60000 65536"/>
                  <a:gd name="T21" fmla="*/ 0 w 12"/>
                  <a:gd name="T22" fmla="*/ 0 h 69"/>
                  <a:gd name="T23" fmla="*/ 12 w 12"/>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69">
                    <a:moveTo>
                      <a:pt x="0" y="0"/>
                    </a:moveTo>
                    <a:lnTo>
                      <a:pt x="6" y="12"/>
                    </a:lnTo>
                    <a:lnTo>
                      <a:pt x="9" y="39"/>
                    </a:lnTo>
                    <a:lnTo>
                      <a:pt x="6" y="68"/>
                    </a:lnTo>
                    <a:lnTo>
                      <a:pt x="11" y="38"/>
                    </a:lnTo>
                    <a:lnTo>
                      <a:pt x="11" y="17"/>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1" name="Freeform 47"/>
              <p:cNvSpPr>
                <a:spLocks/>
              </p:cNvSpPr>
              <p:nvPr/>
            </p:nvSpPr>
            <p:spPr bwMode="auto">
              <a:xfrm>
                <a:off x="3756" y="1607"/>
                <a:ext cx="105" cy="31"/>
              </a:xfrm>
              <a:custGeom>
                <a:avLst/>
                <a:gdLst>
                  <a:gd name="T0" fmla="*/ 0 w 105"/>
                  <a:gd name="T1" fmla="*/ 9 h 31"/>
                  <a:gd name="T2" fmla="*/ 4 w 105"/>
                  <a:gd name="T3" fmla="*/ 20 h 31"/>
                  <a:gd name="T4" fmla="*/ 41 w 105"/>
                  <a:gd name="T5" fmla="*/ 16 h 31"/>
                  <a:gd name="T6" fmla="*/ 68 w 105"/>
                  <a:gd name="T7" fmla="*/ 18 h 31"/>
                  <a:gd name="T8" fmla="*/ 87 w 105"/>
                  <a:gd name="T9" fmla="*/ 22 h 31"/>
                  <a:gd name="T10" fmla="*/ 104 w 105"/>
                  <a:gd name="T11" fmla="*/ 30 h 31"/>
                  <a:gd name="T12" fmla="*/ 83 w 105"/>
                  <a:gd name="T13" fmla="*/ 9 h 31"/>
                  <a:gd name="T14" fmla="*/ 43 w 105"/>
                  <a:gd name="T15" fmla="*/ 2 h 31"/>
                  <a:gd name="T16" fmla="*/ 48 w 105"/>
                  <a:gd name="T17" fmla="*/ 6 h 31"/>
                  <a:gd name="T18" fmla="*/ 23 w 105"/>
                  <a:gd name="T19" fmla="*/ 8 h 31"/>
                  <a:gd name="T20" fmla="*/ 25 w 105"/>
                  <a:gd name="T21" fmla="*/ 0 h 31"/>
                  <a:gd name="T22" fmla="*/ 0 w 105"/>
                  <a:gd name="T23" fmla="*/ 9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5"/>
                  <a:gd name="T37" fmla="*/ 0 h 31"/>
                  <a:gd name="T38" fmla="*/ 105 w 105"/>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5" h="31">
                    <a:moveTo>
                      <a:pt x="0" y="9"/>
                    </a:moveTo>
                    <a:lnTo>
                      <a:pt x="4" y="20"/>
                    </a:lnTo>
                    <a:lnTo>
                      <a:pt x="41" y="16"/>
                    </a:lnTo>
                    <a:lnTo>
                      <a:pt x="68" y="18"/>
                    </a:lnTo>
                    <a:lnTo>
                      <a:pt x="87" y="22"/>
                    </a:lnTo>
                    <a:lnTo>
                      <a:pt x="104" y="30"/>
                    </a:lnTo>
                    <a:lnTo>
                      <a:pt x="83" y="9"/>
                    </a:lnTo>
                    <a:lnTo>
                      <a:pt x="43" y="2"/>
                    </a:lnTo>
                    <a:lnTo>
                      <a:pt x="48" y="6"/>
                    </a:lnTo>
                    <a:lnTo>
                      <a:pt x="23" y="8"/>
                    </a:lnTo>
                    <a:lnTo>
                      <a:pt x="25" y="0"/>
                    </a:lnTo>
                    <a:lnTo>
                      <a:pt x="0" y="9"/>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2" name="Freeform 48"/>
              <p:cNvSpPr>
                <a:spLocks/>
              </p:cNvSpPr>
              <p:nvPr/>
            </p:nvSpPr>
            <p:spPr bwMode="auto">
              <a:xfrm>
                <a:off x="3596" y="1606"/>
                <a:ext cx="93" cy="25"/>
              </a:xfrm>
              <a:custGeom>
                <a:avLst/>
                <a:gdLst>
                  <a:gd name="T0" fmla="*/ 92 w 93"/>
                  <a:gd name="T1" fmla="*/ 24 h 25"/>
                  <a:gd name="T2" fmla="*/ 75 w 93"/>
                  <a:gd name="T3" fmla="*/ 14 h 25"/>
                  <a:gd name="T4" fmla="*/ 46 w 93"/>
                  <a:gd name="T5" fmla="*/ 12 h 25"/>
                  <a:gd name="T6" fmla="*/ 17 w 93"/>
                  <a:gd name="T7" fmla="*/ 14 h 25"/>
                  <a:gd name="T8" fmla="*/ 0 w 93"/>
                  <a:gd name="T9" fmla="*/ 22 h 25"/>
                  <a:gd name="T10" fmla="*/ 14 w 93"/>
                  <a:gd name="T11" fmla="*/ 10 h 25"/>
                  <a:gd name="T12" fmla="*/ 8 w 93"/>
                  <a:gd name="T13" fmla="*/ 9 h 25"/>
                  <a:gd name="T14" fmla="*/ 38 w 93"/>
                  <a:gd name="T15" fmla="*/ 8 h 25"/>
                  <a:gd name="T16" fmla="*/ 14 w 93"/>
                  <a:gd name="T17" fmla="*/ 5 h 25"/>
                  <a:gd name="T18" fmla="*/ 49 w 93"/>
                  <a:gd name="T19" fmla="*/ 5 h 25"/>
                  <a:gd name="T20" fmla="*/ 42 w 93"/>
                  <a:gd name="T21" fmla="*/ 1 h 25"/>
                  <a:gd name="T22" fmla="*/ 65 w 93"/>
                  <a:gd name="T23" fmla="*/ 4 h 25"/>
                  <a:gd name="T24" fmla="*/ 78 w 93"/>
                  <a:gd name="T25" fmla="*/ 6 h 25"/>
                  <a:gd name="T26" fmla="*/ 78 w 93"/>
                  <a:gd name="T27" fmla="*/ 0 h 25"/>
                  <a:gd name="T28" fmla="*/ 88 w 93"/>
                  <a:gd name="T29" fmla="*/ 8 h 25"/>
                  <a:gd name="T30" fmla="*/ 92 w 93"/>
                  <a:gd name="T31" fmla="*/ 24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3"/>
                  <a:gd name="T49" fmla="*/ 0 h 25"/>
                  <a:gd name="T50" fmla="*/ 93 w 93"/>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3" h="25">
                    <a:moveTo>
                      <a:pt x="92" y="24"/>
                    </a:moveTo>
                    <a:lnTo>
                      <a:pt x="75" y="14"/>
                    </a:lnTo>
                    <a:lnTo>
                      <a:pt x="46" y="12"/>
                    </a:lnTo>
                    <a:lnTo>
                      <a:pt x="17" y="14"/>
                    </a:lnTo>
                    <a:lnTo>
                      <a:pt x="0" y="22"/>
                    </a:lnTo>
                    <a:lnTo>
                      <a:pt x="14" y="10"/>
                    </a:lnTo>
                    <a:lnTo>
                      <a:pt x="8" y="9"/>
                    </a:lnTo>
                    <a:lnTo>
                      <a:pt x="38" y="8"/>
                    </a:lnTo>
                    <a:lnTo>
                      <a:pt x="14" y="5"/>
                    </a:lnTo>
                    <a:lnTo>
                      <a:pt x="49" y="5"/>
                    </a:lnTo>
                    <a:lnTo>
                      <a:pt x="42" y="1"/>
                    </a:lnTo>
                    <a:lnTo>
                      <a:pt x="65" y="4"/>
                    </a:lnTo>
                    <a:lnTo>
                      <a:pt x="78" y="6"/>
                    </a:lnTo>
                    <a:lnTo>
                      <a:pt x="78" y="0"/>
                    </a:lnTo>
                    <a:lnTo>
                      <a:pt x="88" y="8"/>
                    </a:lnTo>
                    <a:lnTo>
                      <a:pt x="92" y="24"/>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3" name="Freeform 49"/>
              <p:cNvSpPr>
                <a:spLocks/>
              </p:cNvSpPr>
              <p:nvPr/>
            </p:nvSpPr>
            <p:spPr bwMode="auto">
              <a:xfrm>
                <a:off x="3623" y="1671"/>
                <a:ext cx="50" cy="21"/>
              </a:xfrm>
              <a:custGeom>
                <a:avLst/>
                <a:gdLst>
                  <a:gd name="T0" fmla="*/ 49 w 50"/>
                  <a:gd name="T1" fmla="*/ 0 h 21"/>
                  <a:gd name="T2" fmla="*/ 42 w 50"/>
                  <a:gd name="T3" fmla="*/ 7 h 21"/>
                  <a:gd name="T4" fmla="*/ 25 w 50"/>
                  <a:gd name="T5" fmla="*/ 17 h 21"/>
                  <a:gd name="T6" fmla="*/ 0 w 50"/>
                  <a:gd name="T7" fmla="*/ 18 h 21"/>
                  <a:gd name="T8" fmla="*/ 34 w 50"/>
                  <a:gd name="T9" fmla="*/ 20 h 21"/>
                  <a:gd name="T10" fmla="*/ 43 w 50"/>
                  <a:gd name="T11" fmla="*/ 15 h 21"/>
                  <a:gd name="T12" fmla="*/ 49 w 50"/>
                  <a:gd name="T13" fmla="*/ 0 h 21"/>
                  <a:gd name="T14" fmla="*/ 0 60000 65536"/>
                  <a:gd name="T15" fmla="*/ 0 60000 65536"/>
                  <a:gd name="T16" fmla="*/ 0 60000 65536"/>
                  <a:gd name="T17" fmla="*/ 0 60000 65536"/>
                  <a:gd name="T18" fmla="*/ 0 60000 65536"/>
                  <a:gd name="T19" fmla="*/ 0 60000 65536"/>
                  <a:gd name="T20" fmla="*/ 0 60000 65536"/>
                  <a:gd name="T21" fmla="*/ 0 w 50"/>
                  <a:gd name="T22" fmla="*/ 0 h 21"/>
                  <a:gd name="T23" fmla="*/ 50 w 50"/>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21">
                    <a:moveTo>
                      <a:pt x="49" y="0"/>
                    </a:moveTo>
                    <a:lnTo>
                      <a:pt x="42" y="7"/>
                    </a:lnTo>
                    <a:lnTo>
                      <a:pt x="25" y="17"/>
                    </a:lnTo>
                    <a:lnTo>
                      <a:pt x="0" y="18"/>
                    </a:lnTo>
                    <a:lnTo>
                      <a:pt x="34" y="20"/>
                    </a:lnTo>
                    <a:lnTo>
                      <a:pt x="43" y="15"/>
                    </a:lnTo>
                    <a:lnTo>
                      <a:pt x="49"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4" name="Freeform 50"/>
              <p:cNvSpPr>
                <a:spLocks/>
              </p:cNvSpPr>
              <p:nvPr/>
            </p:nvSpPr>
            <p:spPr bwMode="auto">
              <a:xfrm>
                <a:off x="3616" y="1660"/>
                <a:ext cx="11" cy="10"/>
              </a:xfrm>
              <a:custGeom>
                <a:avLst/>
                <a:gdLst>
                  <a:gd name="T0" fmla="*/ 0 w 11"/>
                  <a:gd name="T1" fmla="*/ 0 h 10"/>
                  <a:gd name="T2" fmla="*/ 7 w 11"/>
                  <a:gd name="T3" fmla="*/ 7 h 10"/>
                  <a:gd name="T4" fmla="*/ 9 w 11"/>
                  <a:gd name="T5" fmla="*/ 9 h 10"/>
                  <a:gd name="T6" fmla="*/ 9 w 11"/>
                  <a:gd name="T7" fmla="*/ 4 h 10"/>
                  <a:gd name="T8" fmla="*/ 10 w 11"/>
                  <a:gd name="T9" fmla="*/ 0 h 10"/>
                  <a:gd name="T10" fmla="*/ 0 w 11"/>
                  <a:gd name="T11" fmla="*/ 0 h 10"/>
                  <a:gd name="T12" fmla="*/ 0 60000 65536"/>
                  <a:gd name="T13" fmla="*/ 0 60000 65536"/>
                  <a:gd name="T14" fmla="*/ 0 60000 65536"/>
                  <a:gd name="T15" fmla="*/ 0 60000 65536"/>
                  <a:gd name="T16" fmla="*/ 0 60000 65536"/>
                  <a:gd name="T17" fmla="*/ 0 60000 65536"/>
                  <a:gd name="T18" fmla="*/ 0 w 11"/>
                  <a:gd name="T19" fmla="*/ 0 h 10"/>
                  <a:gd name="T20" fmla="*/ 11 w 11"/>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1" h="10">
                    <a:moveTo>
                      <a:pt x="0" y="0"/>
                    </a:moveTo>
                    <a:lnTo>
                      <a:pt x="7" y="7"/>
                    </a:lnTo>
                    <a:lnTo>
                      <a:pt x="9" y="9"/>
                    </a:lnTo>
                    <a:lnTo>
                      <a:pt x="9" y="4"/>
                    </a:lnTo>
                    <a:lnTo>
                      <a:pt x="10" y="0"/>
                    </a:lnTo>
                    <a:lnTo>
                      <a:pt x="0" y="0"/>
                    </a:lnTo>
                  </a:path>
                </a:pathLst>
              </a:custGeom>
              <a:solidFill>
                <a:srgbClr val="FFC08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5" name="Freeform 51"/>
              <p:cNvSpPr>
                <a:spLocks/>
              </p:cNvSpPr>
              <p:nvPr/>
            </p:nvSpPr>
            <p:spPr bwMode="auto">
              <a:xfrm>
                <a:off x="3654" y="1663"/>
                <a:ext cx="4" cy="8"/>
              </a:xfrm>
              <a:custGeom>
                <a:avLst/>
                <a:gdLst>
                  <a:gd name="T0" fmla="*/ 3 w 4"/>
                  <a:gd name="T1" fmla="*/ 0 h 8"/>
                  <a:gd name="T2" fmla="*/ 3 w 4"/>
                  <a:gd name="T3" fmla="*/ 2 h 8"/>
                  <a:gd name="T4" fmla="*/ 0 w 4"/>
                  <a:gd name="T5" fmla="*/ 7 h 8"/>
                  <a:gd name="T6" fmla="*/ 3 w 4"/>
                  <a:gd name="T7" fmla="*/ 6 h 8"/>
                  <a:gd name="T8" fmla="*/ 3 w 4"/>
                  <a:gd name="T9" fmla="*/ 0 h 8"/>
                  <a:gd name="T10" fmla="*/ 0 60000 65536"/>
                  <a:gd name="T11" fmla="*/ 0 60000 65536"/>
                  <a:gd name="T12" fmla="*/ 0 60000 65536"/>
                  <a:gd name="T13" fmla="*/ 0 60000 65536"/>
                  <a:gd name="T14" fmla="*/ 0 60000 65536"/>
                  <a:gd name="T15" fmla="*/ 0 w 4"/>
                  <a:gd name="T16" fmla="*/ 0 h 8"/>
                  <a:gd name="T17" fmla="*/ 4 w 4"/>
                  <a:gd name="T18" fmla="*/ 8 h 8"/>
                </a:gdLst>
                <a:ahLst/>
                <a:cxnLst>
                  <a:cxn ang="T10">
                    <a:pos x="T0" y="T1"/>
                  </a:cxn>
                  <a:cxn ang="T11">
                    <a:pos x="T2" y="T3"/>
                  </a:cxn>
                  <a:cxn ang="T12">
                    <a:pos x="T4" y="T5"/>
                  </a:cxn>
                  <a:cxn ang="T13">
                    <a:pos x="T6" y="T7"/>
                  </a:cxn>
                  <a:cxn ang="T14">
                    <a:pos x="T8" y="T9"/>
                  </a:cxn>
                </a:cxnLst>
                <a:rect l="T15" t="T16" r="T17" b="T18"/>
                <a:pathLst>
                  <a:path w="4" h="8">
                    <a:moveTo>
                      <a:pt x="3" y="0"/>
                    </a:moveTo>
                    <a:lnTo>
                      <a:pt x="3" y="2"/>
                    </a:lnTo>
                    <a:lnTo>
                      <a:pt x="0" y="7"/>
                    </a:lnTo>
                    <a:lnTo>
                      <a:pt x="3" y="6"/>
                    </a:lnTo>
                    <a:lnTo>
                      <a:pt x="3" y="0"/>
                    </a:lnTo>
                  </a:path>
                </a:pathLst>
              </a:custGeom>
              <a:solidFill>
                <a:srgbClr val="FFC08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6" name="Freeform 52"/>
              <p:cNvSpPr>
                <a:spLocks/>
              </p:cNvSpPr>
              <p:nvPr/>
            </p:nvSpPr>
            <p:spPr bwMode="auto">
              <a:xfrm>
                <a:off x="3775" y="1668"/>
                <a:ext cx="17" cy="12"/>
              </a:xfrm>
              <a:custGeom>
                <a:avLst/>
                <a:gdLst>
                  <a:gd name="T0" fmla="*/ 0 w 17"/>
                  <a:gd name="T1" fmla="*/ 3 h 12"/>
                  <a:gd name="T2" fmla="*/ 1 w 17"/>
                  <a:gd name="T3" fmla="*/ 6 h 12"/>
                  <a:gd name="T4" fmla="*/ 3 w 17"/>
                  <a:gd name="T5" fmla="*/ 8 h 12"/>
                  <a:gd name="T6" fmla="*/ 16 w 17"/>
                  <a:gd name="T7" fmla="*/ 11 h 12"/>
                  <a:gd name="T8" fmla="*/ 9 w 17"/>
                  <a:gd name="T9" fmla="*/ 8 h 12"/>
                  <a:gd name="T10" fmla="*/ 9 w 17"/>
                  <a:gd name="T11" fmla="*/ 5 h 12"/>
                  <a:gd name="T12" fmla="*/ 12 w 17"/>
                  <a:gd name="T13" fmla="*/ 0 h 12"/>
                  <a:gd name="T14" fmla="*/ 7 w 17"/>
                  <a:gd name="T15" fmla="*/ 1 h 12"/>
                  <a:gd name="T16" fmla="*/ 0 w 17"/>
                  <a:gd name="T17" fmla="*/ 3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2"/>
                  <a:gd name="T29" fmla="*/ 17 w 17"/>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2">
                    <a:moveTo>
                      <a:pt x="0" y="3"/>
                    </a:moveTo>
                    <a:lnTo>
                      <a:pt x="1" y="6"/>
                    </a:lnTo>
                    <a:lnTo>
                      <a:pt x="3" y="8"/>
                    </a:lnTo>
                    <a:lnTo>
                      <a:pt x="16" y="11"/>
                    </a:lnTo>
                    <a:lnTo>
                      <a:pt x="9" y="8"/>
                    </a:lnTo>
                    <a:lnTo>
                      <a:pt x="9" y="5"/>
                    </a:lnTo>
                    <a:lnTo>
                      <a:pt x="12" y="0"/>
                    </a:lnTo>
                    <a:lnTo>
                      <a:pt x="7" y="1"/>
                    </a:lnTo>
                    <a:lnTo>
                      <a:pt x="0" y="3"/>
                    </a:lnTo>
                  </a:path>
                </a:pathLst>
              </a:custGeom>
              <a:solidFill>
                <a:srgbClr val="FFC08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7" name="Freeform 53"/>
              <p:cNvSpPr>
                <a:spLocks/>
              </p:cNvSpPr>
              <p:nvPr/>
            </p:nvSpPr>
            <p:spPr bwMode="auto">
              <a:xfrm>
                <a:off x="3819" y="1671"/>
                <a:ext cx="4" cy="8"/>
              </a:xfrm>
              <a:custGeom>
                <a:avLst/>
                <a:gdLst>
                  <a:gd name="T0" fmla="*/ 0 w 4"/>
                  <a:gd name="T1" fmla="*/ 0 h 8"/>
                  <a:gd name="T2" fmla="*/ 1 w 4"/>
                  <a:gd name="T3" fmla="*/ 3 h 8"/>
                  <a:gd name="T4" fmla="*/ 0 w 4"/>
                  <a:gd name="T5" fmla="*/ 7 h 8"/>
                  <a:gd name="T6" fmla="*/ 3 w 4"/>
                  <a:gd name="T7" fmla="*/ 5 h 8"/>
                  <a:gd name="T8" fmla="*/ 3 w 4"/>
                  <a:gd name="T9" fmla="*/ 1 h 8"/>
                  <a:gd name="T10" fmla="*/ 0 w 4"/>
                  <a:gd name="T11" fmla="*/ 0 h 8"/>
                  <a:gd name="T12" fmla="*/ 0 60000 65536"/>
                  <a:gd name="T13" fmla="*/ 0 60000 65536"/>
                  <a:gd name="T14" fmla="*/ 0 60000 65536"/>
                  <a:gd name="T15" fmla="*/ 0 60000 65536"/>
                  <a:gd name="T16" fmla="*/ 0 60000 65536"/>
                  <a:gd name="T17" fmla="*/ 0 60000 65536"/>
                  <a:gd name="T18" fmla="*/ 0 w 4"/>
                  <a:gd name="T19" fmla="*/ 0 h 8"/>
                  <a:gd name="T20" fmla="*/ 4 w 4"/>
                  <a:gd name="T21" fmla="*/ 8 h 8"/>
                </a:gdLst>
                <a:ahLst/>
                <a:cxnLst>
                  <a:cxn ang="T12">
                    <a:pos x="T0" y="T1"/>
                  </a:cxn>
                  <a:cxn ang="T13">
                    <a:pos x="T2" y="T3"/>
                  </a:cxn>
                  <a:cxn ang="T14">
                    <a:pos x="T4" y="T5"/>
                  </a:cxn>
                  <a:cxn ang="T15">
                    <a:pos x="T6" y="T7"/>
                  </a:cxn>
                  <a:cxn ang="T16">
                    <a:pos x="T8" y="T9"/>
                  </a:cxn>
                  <a:cxn ang="T17">
                    <a:pos x="T10" y="T11"/>
                  </a:cxn>
                </a:cxnLst>
                <a:rect l="T18" t="T19" r="T20" b="T21"/>
                <a:pathLst>
                  <a:path w="4" h="8">
                    <a:moveTo>
                      <a:pt x="0" y="0"/>
                    </a:moveTo>
                    <a:lnTo>
                      <a:pt x="1" y="3"/>
                    </a:lnTo>
                    <a:lnTo>
                      <a:pt x="0" y="7"/>
                    </a:lnTo>
                    <a:lnTo>
                      <a:pt x="3" y="5"/>
                    </a:lnTo>
                    <a:lnTo>
                      <a:pt x="3" y="1"/>
                    </a:lnTo>
                    <a:lnTo>
                      <a:pt x="0" y="0"/>
                    </a:lnTo>
                  </a:path>
                </a:pathLst>
              </a:custGeom>
              <a:solidFill>
                <a:srgbClr val="FFC08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48" name="Oval 54"/>
              <p:cNvSpPr>
                <a:spLocks noChangeArrowheads="1"/>
              </p:cNvSpPr>
              <p:nvPr/>
            </p:nvSpPr>
            <p:spPr bwMode="auto">
              <a:xfrm flipH="1" flipV="1">
                <a:off x="3635" y="1665"/>
                <a:ext cx="1" cy="1"/>
              </a:xfrm>
              <a:prstGeom prst="ellipse">
                <a:avLst/>
              </a:prstGeom>
              <a:solidFill>
                <a:srgbClr val="FFC08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49" name="Oval 55"/>
              <p:cNvSpPr>
                <a:spLocks noChangeArrowheads="1"/>
              </p:cNvSpPr>
              <p:nvPr/>
            </p:nvSpPr>
            <p:spPr bwMode="auto">
              <a:xfrm flipV="1">
                <a:off x="3793" y="1674"/>
                <a:ext cx="1" cy="1"/>
              </a:xfrm>
              <a:prstGeom prst="ellipse">
                <a:avLst/>
              </a:prstGeom>
              <a:solidFill>
                <a:srgbClr val="FFC08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50" name="Freeform 56"/>
              <p:cNvSpPr>
                <a:spLocks/>
              </p:cNvSpPr>
              <p:nvPr/>
            </p:nvSpPr>
            <p:spPr bwMode="auto">
              <a:xfrm>
                <a:off x="3578" y="1759"/>
                <a:ext cx="14" cy="94"/>
              </a:xfrm>
              <a:custGeom>
                <a:avLst/>
                <a:gdLst>
                  <a:gd name="T0" fmla="*/ 5 w 14"/>
                  <a:gd name="T1" fmla="*/ 0 h 94"/>
                  <a:gd name="T2" fmla="*/ 0 w 14"/>
                  <a:gd name="T3" fmla="*/ 30 h 94"/>
                  <a:gd name="T4" fmla="*/ 1 w 14"/>
                  <a:gd name="T5" fmla="*/ 55 h 94"/>
                  <a:gd name="T6" fmla="*/ 13 w 14"/>
                  <a:gd name="T7" fmla="*/ 93 h 94"/>
                  <a:gd name="T8" fmla="*/ 6 w 14"/>
                  <a:gd name="T9" fmla="*/ 56 h 94"/>
                  <a:gd name="T10" fmla="*/ 5 w 14"/>
                  <a:gd name="T11" fmla="*/ 39 h 94"/>
                  <a:gd name="T12" fmla="*/ 5 w 14"/>
                  <a:gd name="T13" fmla="*/ 0 h 94"/>
                  <a:gd name="T14" fmla="*/ 0 60000 65536"/>
                  <a:gd name="T15" fmla="*/ 0 60000 65536"/>
                  <a:gd name="T16" fmla="*/ 0 60000 65536"/>
                  <a:gd name="T17" fmla="*/ 0 60000 65536"/>
                  <a:gd name="T18" fmla="*/ 0 60000 65536"/>
                  <a:gd name="T19" fmla="*/ 0 60000 65536"/>
                  <a:gd name="T20" fmla="*/ 0 60000 65536"/>
                  <a:gd name="T21" fmla="*/ 0 w 14"/>
                  <a:gd name="T22" fmla="*/ 0 h 94"/>
                  <a:gd name="T23" fmla="*/ 14 w 14"/>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94">
                    <a:moveTo>
                      <a:pt x="5" y="0"/>
                    </a:moveTo>
                    <a:lnTo>
                      <a:pt x="0" y="30"/>
                    </a:lnTo>
                    <a:lnTo>
                      <a:pt x="1" y="55"/>
                    </a:lnTo>
                    <a:lnTo>
                      <a:pt x="13" y="93"/>
                    </a:lnTo>
                    <a:lnTo>
                      <a:pt x="6" y="56"/>
                    </a:lnTo>
                    <a:lnTo>
                      <a:pt x="5" y="39"/>
                    </a:lnTo>
                    <a:lnTo>
                      <a:pt x="5"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51" name="Freeform 57"/>
              <p:cNvSpPr>
                <a:spLocks/>
              </p:cNvSpPr>
              <p:nvPr/>
            </p:nvSpPr>
            <p:spPr bwMode="auto">
              <a:xfrm>
                <a:off x="3808" y="1785"/>
                <a:ext cx="34" cy="88"/>
              </a:xfrm>
              <a:custGeom>
                <a:avLst/>
                <a:gdLst>
                  <a:gd name="T0" fmla="*/ 33 w 34"/>
                  <a:gd name="T1" fmla="*/ 0 h 88"/>
                  <a:gd name="T2" fmla="*/ 27 w 34"/>
                  <a:gd name="T3" fmla="*/ 35 h 88"/>
                  <a:gd name="T4" fmla="*/ 16 w 34"/>
                  <a:gd name="T5" fmla="*/ 63 h 88"/>
                  <a:gd name="T6" fmla="*/ 0 w 34"/>
                  <a:gd name="T7" fmla="*/ 87 h 88"/>
                  <a:gd name="T8" fmla="*/ 25 w 34"/>
                  <a:gd name="T9" fmla="*/ 58 h 88"/>
                  <a:gd name="T10" fmla="*/ 31 w 34"/>
                  <a:gd name="T11" fmla="*/ 39 h 88"/>
                  <a:gd name="T12" fmla="*/ 33 w 34"/>
                  <a:gd name="T13" fmla="*/ 0 h 88"/>
                  <a:gd name="T14" fmla="*/ 0 60000 65536"/>
                  <a:gd name="T15" fmla="*/ 0 60000 65536"/>
                  <a:gd name="T16" fmla="*/ 0 60000 65536"/>
                  <a:gd name="T17" fmla="*/ 0 60000 65536"/>
                  <a:gd name="T18" fmla="*/ 0 60000 65536"/>
                  <a:gd name="T19" fmla="*/ 0 60000 65536"/>
                  <a:gd name="T20" fmla="*/ 0 60000 65536"/>
                  <a:gd name="T21" fmla="*/ 0 w 34"/>
                  <a:gd name="T22" fmla="*/ 0 h 88"/>
                  <a:gd name="T23" fmla="*/ 34 w 34"/>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88">
                    <a:moveTo>
                      <a:pt x="33" y="0"/>
                    </a:moveTo>
                    <a:lnTo>
                      <a:pt x="27" y="35"/>
                    </a:lnTo>
                    <a:lnTo>
                      <a:pt x="16" y="63"/>
                    </a:lnTo>
                    <a:lnTo>
                      <a:pt x="0" y="87"/>
                    </a:lnTo>
                    <a:lnTo>
                      <a:pt x="25" y="58"/>
                    </a:lnTo>
                    <a:lnTo>
                      <a:pt x="31" y="39"/>
                    </a:lnTo>
                    <a:lnTo>
                      <a:pt x="33"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52" name="Freeform 58"/>
              <p:cNvSpPr>
                <a:spLocks/>
              </p:cNvSpPr>
              <p:nvPr/>
            </p:nvSpPr>
            <p:spPr bwMode="auto">
              <a:xfrm>
                <a:off x="3523" y="1347"/>
                <a:ext cx="407" cy="314"/>
              </a:xfrm>
              <a:custGeom>
                <a:avLst/>
                <a:gdLst>
                  <a:gd name="T0" fmla="*/ 78 w 407"/>
                  <a:gd name="T1" fmla="*/ 64 h 314"/>
                  <a:gd name="T2" fmla="*/ 125 w 407"/>
                  <a:gd name="T3" fmla="*/ 75 h 314"/>
                  <a:gd name="T4" fmla="*/ 200 w 407"/>
                  <a:gd name="T5" fmla="*/ 84 h 314"/>
                  <a:gd name="T6" fmla="*/ 273 w 407"/>
                  <a:gd name="T7" fmla="*/ 68 h 314"/>
                  <a:gd name="T8" fmla="*/ 318 w 407"/>
                  <a:gd name="T9" fmla="*/ 55 h 314"/>
                  <a:gd name="T10" fmla="*/ 345 w 407"/>
                  <a:gd name="T11" fmla="*/ 58 h 314"/>
                  <a:gd name="T12" fmla="*/ 384 w 407"/>
                  <a:gd name="T13" fmla="*/ 103 h 314"/>
                  <a:gd name="T14" fmla="*/ 387 w 407"/>
                  <a:gd name="T15" fmla="*/ 127 h 314"/>
                  <a:gd name="T16" fmla="*/ 384 w 407"/>
                  <a:gd name="T17" fmla="*/ 159 h 314"/>
                  <a:gd name="T18" fmla="*/ 374 w 407"/>
                  <a:gd name="T19" fmla="*/ 190 h 314"/>
                  <a:gd name="T20" fmla="*/ 372 w 407"/>
                  <a:gd name="T21" fmla="*/ 221 h 314"/>
                  <a:gd name="T22" fmla="*/ 371 w 407"/>
                  <a:gd name="T23" fmla="*/ 239 h 314"/>
                  <a:gd name="T24" fmla="*/ 371 w 407"/>
                  <a:gd name="T25" fmla="*/ 260 h 314"/>
                  <a:gd name="T26" fmla="*/ 368 w 407"/>
                  <a:gd name="T27" fmla="*/ 274 h 314"/>
                  <a:gd name="T28" fmla="*/ 360 w 407"/>
                  <a:gd name="T29" fmla="*/ 305 h 314"/>
                  <a:gd name="T30" fmla="*/ 372 w 407"/>
                  <a:gd name="T31" fmla="*/ 300 h 314"/>
                  <a:gd name="T32" fmla="*/ 384 w 407"/>
                  <a:gd name="T33" fmla="*/ 277 h 314"/>
                  <a:gd name="T34" fmla="*/ 394 w 407"/>
                  <a:gd name="T35" fmla="*/ 266 h 314"/>
                  <a:gd name="T36" fmla="*/ 406 w 407"/>
                  <a:gd name="T37" fmla="*/ 221 h 314"/>
                  <a:gd name="T38" fmla="*/ 406 w 407"/>
                  <a:gd name="T39" fmla="*/ 173 h 314"/>
                  <a:gd name="T40" fmla="*/ 399 w 407"/>
                  <a:gd name="T41" fmla="*/ 130 h 314"/>
                  <a:gd name="T42" fmla="*/ 393 w 407"/>
                  <a:gd name="T43" fmla="*/ 110 h 314"/>
                  <a:gd name="T44" fmla="*/ 372 w 407"/>
                  <a:gd name="T45" fmla="*/ 75 h 314"/>
                  <a:gd name="T46" fmla="*/ 355 w 407"/>
                  <a:gd name="T47" fmla="*/ 50 h 314"/>
                  <a:gd name="T48" fmla="*/ 329 w 407"/>
                  <a:gd name="T49" fmla="*/ 28 h 314"/>
                  <a:gd name="T50" fmla="*/ 291 w 407"/>
                  <a:gd name="T51" fmla="*/ 17 h 314"/>
                  <a:gd name="T52" fmla="*/ 246 w 407"/>
                  <a:gd name="T53" fmla="*/ 5 h 314"/>
                  <a:gd name="T54" fmla="*/ 191 w 407"/>
                  <a:gd name="T55" fmla="*/ 0 h 314"/>
                  <a:gd name="T56" fmla="*/ 138 w 407"/>
                  <a:gd name="T57" fmla="*/ 2 h 314"/>
                  <a:gd name="T58" fmla="*/ 92 w 407"/>
                  <a:gd name="T59" fmla="*/ 21 h 314"/>
                  <a:gd name="T60" fmla="*/ 63 w 407"/>
                  <a:gd name="T61" fmla="*/ 45 h 314"/>
                  <a:gd name="T62" fmla="*/ 32 w 407"/>
                  <a:gd name="T63" fmla="*/ 58 h 314"/>
                  <a:gd name="T64" fmla="*/ 17 w 407"/>
                  <a:gd name="T65" fmla="*/ 81 h 314"/>
                  <a:gd name="T66" fmla="*/ 0 w 407"/>
                  <a:gd name="T67" fmla="*/ 123 h 314"/>
                  <a:gd name="T68" fmla="*/ 0 w 407"/>
                  <a:gd name="T69" fmla="*/ 173 h 314"/>
                  <a:gd name="T70" fmla="*/ 7 w 407"/>
                  <a:gd name="T71" fmla="*/ 221 h 314"/>
                  <a:gd name="T72" fmla="*/ 10 w 407"/>
                  <a:gd name="T73" fmla="*/ 261 h 314"/>
                  <a:gd name="T74" fmla="*/ 15 w 407"/>
                  <a:gd name="T75" fmla="*/ 277 h 314"/>
                  <a:gd name="T76" fmla="*/ 27 w 407"/>
                  <a:gd name="T77" fmla="*/ 295 h 314"/>
                  <a:gd name="T78" fmla="*/ 30 w 407"/>
                  <a:gd name="T79" fmla="*/ 313 h 314"/>
                  <a:gd name="T80" fmla="*/ 34 w 407"/>
                  <a:gd name="T81" fmla="*/ 305 h 314"/>
                  <a:gd name="T82" fmla="*/ 36 w 407"/>
                  <a:gd name="T83" fmla="*/ 276 h 314"/>
                  <a:gd name="T84" fmla="*/ 24 w 407"/>
                  <a:gd name="T85" fmla="*/ 237 h 314"/>
                  <a:gd name="T86" fmla="*/ 22 w 407"/>
                  <a:gd name="T87" fmla="*/ 196 h 314"/>
                  <a:gd name="T88" fmla="*/ 32 w 407"/>
                  <a:gd name="T89" fmla="*/ 159 h 314"/>
                  <a:gd name="T90" fmla="*/ 34 w 407"/>
                  <a:gd name="T91" fmla="*/ 121 h 314"/>
                  <a:gd name="T92" fmla="*/ 39 w 407"/>
                  <a:gd name="T93" fmla="*/ 91 h 314"/>
                  <a:gd name="T94" fmla="*/ 50 w 407"/>
                  <a:gd name="T95" fmla="*/ 78 h 314"/>
                  <a:gd name="T96" fmla="*/ 78 w 407"/>
                  <a:gd name="T97" fmla="*/ 64 h 3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7"/>
                  <a:gd name="T148" fmla="*/ 0 h 314"/>
                  <a:gd name="T149" fmla="*/ 407 w 407"/>
                  <a:gd name="T150" fmla="*/ 314 h 3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7" h="314">
                    <a:moveTo>
                      <a:pt x="78" y="64"/>
                    </a:moveTo>
                    <a:lnTo>
                      <a:pt x="125" y="75"/>
                    </a:lnTo>
                    <a:lnTo>
                      <a:pt x="200" y="84"/>
                    </a:lnTo>
                    <a:lnTo>
                      <a:pt x="273" y="68"/>
                    </a:lnTo>
                    <a:lnTo>
                      <a:pt x="318" y="55"/>
                    </a:lnTo>
                    <a:lnTo>
                      <a:pt x="345" y="58"/>
                    </a:lnTo>
                    <a:lnTo>
                      <a:pt x="384" y="103"/>
                    </a:lnTo>
                    <a:lnTo>
                      <a:pt x="387" y="127"/>
                    </a:lnTo>
                    <a:lnTo>
                      <a:pt x="384" y="159"/>
                    </a:lnTo>
                    <a:lnTo>
                      <a:pt x="374" y="190"/>
                    </a:lnTo>
                    <a:lnTo>
                      <a:pt x="372" y="221"/>
                    </a:lnTo>
                    <a:lnTo>
                      <a:pt x="371" y="239"/>
                    </a:lnTo>
                    <a:lnTo>
                      <a:pt x="371" y="260"/>
                    </a:lnTo>
                    <a:lnTo>
                      <a:pt x="368" y="274"/>
                    </a:lnTo>
                    <a:lnTo>
                      <a:pt x="360" y="305"/>
                    </a:lnTo>
                    <a:lnTo>
                      <a:pt x="372" y="300"/>
                    </a:lnTo>
                    <a:lnTo>
                      <a:pt x="384" y="277"/>
                    </a:lnTo>
                    <a:lnTo>
                      <a:pt x="394" y="266"/>
                    </a:lnTo>
                    <a:lnTo>
                      <a:pt x="406" y="221"/>
                    </a:lnTo>
                    <a:lnTo>
                      <a:pt x="406" y="173"/>
                    </a:lnTo>
                    <a:lnTo>
                      <a:pt x="399" y="130"/>
                    </a:lnTo>
                    <a:lnTo>
                      <a:pt x="393" y="110"/>
                    </a:lnTo>
                    <a:lnTo>
                      <a:pt x="372" y="75"/>
                    </a:lnTo>
                    <a:lnTo>
                      <a:pt x="355" y="50"/>
                    </a:lnTo>
                    <a:lnTo>
                      <a:pt x="329" y="28"/>
                    </a:lnTo>
                    <a:lnTo>
                      <a:pt x="291" y="17"/>
                    </a:lnTo>
                    <a:lnTo>
                      <a:pt x="246" y="5"/>
                    </a:lnTo>
                    <a:lnTo>
                      <a:pt x="191" y="0"/>
                    </a:lnTo>
                    <a:lnTo>
                      <a:pt x="138" y="2"/>
                    </a:lnTo>
                    <a:lnTo>
                      <a:pt x="92" y="21"/>
                    </a:lnTo>
                    <a:lnTo>
                      <a:pt x="63" y="45"/>
                    </a:lnTo>
                    <a:lnTo>
                      <a:pt x="32" y="58"/>
                    </a:lnTo>
                    <a:lnTo>
                      <a:pt x="17" y="81"/>
                    </a:lnTo>
                    <a:lnTo>
                      <a:pt x="0" y="123"/>
                    </a:lnTo>
                    <a:lnTo>
                      <a:pt x="0" y="173"/>
                    </a:lnTo>
                    <a:lnTo>
                      <a:pt x="7" y="221"/>
                    </a:lnTo>
                    <a:lnTo>
                      <a:pt x="10" y="261"/>
                    </a:lnTo>
                    <a:lnTo>
                      <a:pt x="15" y="277"/>
                    </a:lnTo>
                    <a:lnTo>
                      <a:pt x="27" y="295"/>
                    </a:lnTo>
                    <a:lnTo>
                      <a:pt x="30" y="313"/>
                    </a:lnTo>
                    <a:lnTo>
                      <a:pt x="34" y="305"/>
                    </a:lnTo>
                    <a:lnTo>
                      <a:pt x="36" y="276"/>
                    </a:lnTo>
                    <a:lnTo>
                      <a:pt x="24" y="237"/>
                    </a:lnTo>
                    <a:lnTo>
                      <a:pt x="22" y="196"/>
                    </a:lnTo>
                    <a:lnTo>
                      <a:pt x="32" y="159"/>
                    </a:lnTo>
                    <a:lnTo>
                      <a:pt x="34" y="121"/>
                    </a:lnTo>
                    <a:lnTo>
                      <a:pt x="39" y="91"/>
                    </a:lnTo>
                    <a:lnTo>
                      <a:pt x="50" y="78"/>
                    </a:lnTo>
                    <a:lnTo>
                      <a:pt x="78" y="64"/>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42053" name="Group 59"/>
              <p:cNvGrpSpPr>
                <a:grpSpLocks/>
              </p:cNvGrpSpPr>
              <p:nvPr/>
            </p:nvGrpSpPr>
            <p:grpSpPr bwMode="auto">
              <a:xfrm>
                <a:off x="3526" y="1624"/>
                <a:ext cx="386" cy="116"/>
                <a:chOff x="3526" y="1624"/>
                <a:chExt cx="386" cy="116"/>
              </a:xfrm>
            </p:grpSpPr>
            <p:sp>
              <p:nvSpPr>
                <p:cNvPr id="42054" name="Freeform 60"/>
                <p:cNvSpPr>
                  <a:spLocks/>
                </p:cNvSpPr>
                <p:nvPr/>
              </p:nvSpPr>
              <p:spPr bwMode="auto">
                <a:xfrm>
                  <a:off x="3572" y="1624"/>
                  <a:ext cx="134" cy="101"/>
                </a:xfrm>
                <a:custGeom>
                  <a:avLst/>
                  <a:gdLst>
                    <a:gd name="T0" fmla="*/ 126 w 134"/>
                    <a:gd name="T1" fmla="*/ 10 h 101"/>
                    <a:gd name="T2" fmla="*/ 133 w 134"/>
                    <a:gd name="T3" fmla="*/ 33 h 101"/>
                    <a:gd name="T4" fmla="*/ 123 w 134"/>
                    <a:gd name="T5" fmla="*/ 82 h 101"/>
                    <a:gd name="T6" fmla="*/ 93 w 134"/>
                    <a:gd name="T7" fmla="*/ 100 h 101"/>
                    <a:gd name="T8" fmla="*/ 17 w 134"/>
                    <a:gd name="T9" fmla="*/ 95 h 101"/>
                    <a:gd name="T10" fmla="*/ 0 w 134"/>
                    <a:gd name="T11" fmla="*/ 68 h 101"/>
                    <a:gd name="T12" fmla="*/ 7 w 134"/>
                    <a:gd name="T13" fmla="*/ 16 h 101"/>
                    <a:gd name="T14" fmla="*/ 20 w 134"/>
                    <a:gd name="T15" fmla="*/ 0 h 101"/>
                    <a:gd name="T16" fmla="*/ 126 w 134"/>
                    <a:gd name="T17" fmla="*/ 1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01"/>
                    <a:gd name="T29" fmla="*/ 134 w 134"/>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01">
                      <a:moveTo>
                        <a:pt x="126" y="10"/>
                      </a:moveTo>
                      <a:lnTo>
                        <a:pt x="133" y="33"/>
                      </a:lnTo>
                      <a:lnTo>
                        <a:pt x="123" y="82"/>
                      </a:lnTo>
                      <a:lnTo>
                        <a:pt x="93" y="100"/>
                      </a:lnTo>
                      <a:lnTo>
                        <a:pt x="17" y="95"/>
                      </a:lnTo>
                      <a:lnTo>
                        <a:pt x="0" y="68"/>
                      </a:lnTo>
                      <a:lnTo>
                        <a:pt x="7" y="16"/>
                      </a:lnTo>
                      <a:lnTo>
                        <a:pt x="20" y="0"/>
                      </a:lnTo>
                      <a:lnTo>
                        <a:pt x="126" y="10"/>
                      </a:lnTo>
                    </a:path>
                  </a:pathLst>
                </a:custGeom>
                <a:noFill/>
                <a:ln w="12700" cap="rnd" cmpd="sng">
                  <a:solidFill>
                    <a:srgbClr val="606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55" name="Freeform 61"/>
                <p:cNvSpPr>
                  <a:spLocks/>
                </p:cNvSpPr>
                <p:nvPr/>
              </p:nvSpPr>
              <p:spPr bwMode="auto">
                <a:xfrm>
                  <a:off x="3747" y="1635"/>
                  <a:ext cx="130" cy="105"/>
                </a:xfrm>
                <a:custGeom>
                  <a:avLst/>
                  <a:gdLst>
                    <a:gd name="T0" fmla="*/ 5 w 130"/>
                    <a:gd name="T1" fmla="*/ 22 h 105"/>
                    <a:gd name="T2" fmla="*/ 0 w 130"/>
                    <a:gd name="T3" fmla="*/ 77 h 105"/>
                    <a:gd name="T4" fmla="*/ 21 w 130"/>
                    <a:gd name="T5" fmla="*/ 96 h 105"/>
                    <a:gd name="T6" fmla="*/ 105 w 130"/>
                    <a:gd name="T7" fmla="*/ 104 h 105"/>
                    <a:gd name="T8" fmla="*/ 122 w 130"/>
                    <a:gd name="T9" fmla="*/ 86 h 105"/>
                    <a:gd name="T10" fmla="*/ 129 w 130"/>
                    <a:gd name="T11" fmla="*/ 28 h 105"/>
                    <a:gd name="T12" fmla="*/ 119 w 130"/>
                    <a:gd name="T13" fmla="*/ 6 h 105"/>
                    <a:gd name="T14" fmla="*/ 21 w 130"/>
                    <a:gd name="T15" fmla="*/ 0 h 105"/>
                    <a:gd name="T16" fmla="*/ 5 w 130"/>
                    <a:gd name="T17" fmla="*/ 22 h 1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0"/>
                    <a:gd name="T28" fmla="*/ 0 h 105"/>
                    <a:gd name="T29" fmla="*/ 130 w 130"/>
                    <a:gd name="T30" fmla="*/ 105 h 1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0" h="105">
                      <a:moveTo>
                        <a:pt x="5" y="22"/>
                      </a:moveTo>
                      <a:lnTo>
                        <a:pt x="0" y="77"/>
                      </a:lnTo>
                      <a:lnTo>
                        <a:pt x="21" y="96"/>
                      </a:lnTo>
                      <a:lnTo>
                        <a:pt x="105" y="104"/>
                      </a:lnTo>
                      <a:lnTo>
                        <a:pt x="122" y="86"/>
                      </a:lnTo>
                      <a:lnTo>
                        <a:pt x="129" y="28"/>
                      </a:lnTo>
                      <a:lnTo>
                        <a:pt x="119" y="6"/>
                      </a:lnTo>
                      <a:lnTo>
                        <a:pt x="21" y="0"/>
                      </a:lnTo>
                      <a:lnTo>
                        <a:pt x="5" y="22"/>
                      </a:lnTo>
                    </a:path>
                  </a:pathLst>
                </a:custGeom>
                <a:noFill/>
                <a:ln w="12700" cap="rnd" cmpd="sng">
                  <a:solidFill>
                    <a:srgbClr val="606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56" name="Freeform 62"/>
                <p:cNvSpPr>
                  <a:spLocks/>
                </p:cNvSpPr>
                <p:nvPr/>
              </p:nvSpPr>
              <p:spPr bwMode="auto">
                <a:xfrm>
                  <a:off x="3707" y="1666"/>
                  <a:ext cx="45" cy="8"/>
                </a:xfrm>
                <a:custGeom>
                  <a:avLst/>
                  <a:gdLst>
                    <a:gd name="T0" fmla="*/ 0 w 45"/>
                    <a:gd name="T1" fmla="*/ 6 h 8"/>
                    <a:gd name="T2" fmla="*/ 19 w 45"/>
                    <a:gd name="T3" fmla="*/ 0 h 8"/>
                    <a:gd name="T4" fmla="*/ 44 w 45"/>
                    <a:gd name="T5" fmla="*/ 7 h 8"/>
                    <a:gd name="T6" fmla="*/ 0 60000 65536"/>
                    <a:gd name="T7" fmla="*/ 0 60000 65536"/>
                    <a:gd name="T8" fmla="*/ 0 60000 65536"/>
                    <a:gd name="T9" fmla="*/ 0 w 45"/>
                    <a:gd name="T10" fmla="*/ 0 h 8"/>
                    <a:gd name="T11" fmla="*/ 45 w 45"/>
                    <a:gd name="T12" fmla="*/ 8 h 8"/>
                  </a:gdLst>
                  <a:ahLst/>
                  <a:cxnLst>
                    <a:cxn ang="T6">
                      <a:pos x="T0" y="T1"/>
                    </a:cxn>
                    <a:cxn ang="T7">
                      <a:pos x="T2" y="T3"/>
                    </a:cxn>
                    <a:cxn ang="T8">
                      <a:pos x="T4" y="T5"/>
                    </a:cxn>
                  </a:cxnLst>
                  <a:rect l="T9" t="T10" r="T11" b="T12"/>
                  <a:pathLst>
                    <a:path w="45" h="8">
                      <a:moveTo>
                        <a:pt x="0" y="6"/>
                      </a:moveTo>
                      <a:lnTo>
                        <a:pt x="19" y="0"/>
                      </a:lnTo>
                      <a:lnTo>
                        <a:pt x="44" y="7"/>
                      </a:lnTo>
                    </a:path>
                  </a:pathLst>
                </a:custGeom>
                <a:noFill/>
                <a:ln w="12700" cap="rnd" cmpd="sng">
                  <a:solidFill>
                    <a:srgbClr val="606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57" name="Line 63"/>
                <p:cNvSpPr>
                  <a:spLocks noChangeShapeType="1"/>
                </p:cNvSpPr>
                <p:nvPr/>
              </p:nvSpPr>
              <p:spPr bwMode="auto">
                <a:xfrm>
                  <a:off x="3696" y="1633"/>
                  <a:ext cx="66" cy="3"/>
                </a:xfrm>
                <a:prstGeom prst="line">
                  <a:avLst/>
                </a:prstGeom>
                <a:noFill/>
                <a:ln w="12700">
                  <a:solidFill>
                    <a:srgbClr val="606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058" name="Freeform 64"/>
                <p:cNvSpPr>
                  <a:spLocks/>
                </p:cNvSpPr>
                <p:nvPr/>
              </p:nvSpPr>
              <p:spPr bwMode="auto">
                <a:xfrm>
                  <a:off x="3526" y="1626"/>
                  <a:ext cx="52" cy="19"/>
                </a:xfrm>
                <a:custGeom>
                  <a:avLst/>
                  <a:gdLst>
                    <a:gd name="T0" fmla="*/ 51 w 52"/>
                    <a:gd name="T1" fmla="*/ 18 h 19"/>
                    <a:gd name="T2" fmla="*/ 19 w 52"/>
                    <a:gd name="T3" fmla="*/ 8 h 19"/>
                    <a:gd name="T4" fmla="*/ 0 w 52"/>
                    <a:gd name="T5" fmla="*/ 0 h 19"/>
                    <a:gd name="T6" fmla="*/ 0 60000 65536"/>
                    <a:gd name="T7" fmla="*/ 0 60000 65536"/>
                    <a:gd name="T8" fmla="*/ 0 60000 65536"/>
                    <a:gd name="T9" fmla="*/ 0 w 52"/>
                    <a:gd name="T10" fmla="*/ 0 h 19"/>
                    <a:gd name="T11" fmla="*/ 52 w 52"/>
                    <a:gd name="T12" fmla="*/ 19 h 19"/>
                  </a:gdLst>
                  <a:ahLst/>
                  <a:cxnLst>
                    <a:cxn ang="T6">
                      <a:pos x="T0" y="T1"/>
                    </a:cxn>
                    <a:cxn ang="T7">
                      <a:pos x="T2" y="T3"/>
                    </a:cxn>
                    <a:cxn ang="T8">
                      <a:pos x="T4" y="T5"/>
                    </a:cxn>
                  </a:cxnLst>
                  <a:rect l="T9" t="T10" r="T11" b="T12"/>
                  <a:pathLst>
                    <a:path w="52" h="19">
                      <a:moveTo>
                        <a:pt x="51" y="18"/>
                      </a:moveTo>
                      <a:lnTo>
                        <a:pt x="19" y="8"/>
                      </a:lnTo>
                      <a:lnTo>
                        <a:pt x="0" y="0"/>
                      </a:lnTo>
                    </a:path>
                  </a:pathLst>
                </a:custGeom>
                <a:noFill/>
                <a:ln w="12700" cap="rnd" cmpd="sng">
                  <a:solidFill>
                    <a:srgbClr val="606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059" name="Line 65"/>
                <p:cNvSpPr>
                  <a:spLocks noChangeShapeType="1"/>
                </p:cNvSpPr>
                <p:nvPr/>
              </p:nvSpPr>
              <p:spPr bwMode="auto">
                <a:xfrm flipV="1">
                  <a:off x="3881" y="1629"/>
                  <a:ext cx="31" cy="37"/>
                </a:xfrm>
                <a:prstGeom prst="line">
                  <a:avLst/>
                </a:prstGeom>
                <a:noFill/>
                <a:ln w="12700">
                  <a:solidFill>
                    <a:srgbClr val="606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grpSp>
      <p:grpSp>
        <p:nvGrpSpPr>
          <p:cNvPr id="41989" name="Group 66"/>
          <p:cNvGrpSpPr>
            <a:grpSpLocks/>
          </p:cNvGrpSpPr>
          <p:nvPr/>
        </p:nvGrpSpPr>
        <p:grpSpPr bwMode="auto">
          <a:xfrm>
            <a:off x="6396038" y="3556000"/>
            <a:ext cx="1939925" cy="2455863"/>
            <a:chOff x="4029" y="2240"/>
            <a:chExt cx="1222" cy="1547"/>
          </a:xfrm>
        </p:grpSpPr>
        <p:grpSp>
          <p:nvGrpSpPr>
            <p:cNvPr id="42015" name="Group 67"/>
            <p:cNvGrpSpPr>
              <a:grpSpLocks/>
            </p:cNvGrpSpPr>
            <p:nvPr/>
          </p:nvGrpSpPr>
          <p:grpSpPr bwMode="auto">
            <a:xfrm>
              <a:off x="4029" y="2240"/>
              <a:ext cx="1222" cy="1547"/>
              <a:chOff x="4029" y="2240"/>
              <a:chExt cx="1222" cy="1547"/>
            </a:xfrm>
          </p:grpSpPr>
          <p:sp>
            <p:nvSpPr>
              <p:cNvPr id="42020" name="Freeform 68"/>
              <p:cNvSpPr>
                <a:spLocks/>
              </p:cNvSpPr>
              <p:nvPr/>
            </p:nvSpPr>
            <p:spPr bwMode="auto">
              <a:xfrm>
                <a:off x="4185" y="3291"/>
                <a:ext cx="923" cy="361"/>
              </a:xfrm>
              <a:custGeom>
                <a:avLst/>
                <a:gdLst>
                  <a:gd name="T0" fmla="*/ 143 w 923"/>
                  <a:gd name="T1" fmla="*/ 0 h 361"/>
                  <a:gd name="T2" fmla="*/ 0 w 923"/>
                  <a:gd name="T3" fmla="*/ 360 h 361"/>
                  <a:gd name="T4" fmla="*/ 922 w 923"/>
                  <a:gd name="T5" fmla="*/ 360 h 361"/>
                  <a:gd name="T6" fmla="*/ 765 w 923"/>
                  <a:gd name="T7" fmla="*/ 0 h 361"/>
                  <a:gd name="T8" fmla="*/ 143 w 923"/>
                  <a:gd name="T9" fmla="*/ 0 h 361"/>
                  <a:gd name="T10" fmla="*/ 0 60000 65536"/>
                  <a:gd name="T11" fmla="*/ 0 60000 65536"/>
                  <a:gd name="T12" fmla="*/ 0 60000 65536"/>
                  <a:gd name="T13" fmla="*/ 0 60000 65536"/>
                  <a:gd name="T14" fmla="*/ 0 60000 65536"/>
                  <a:gd name="T15" fmla="*/ 0 w 923"/>
                  <a:gd name="T16" fmla="*/ 0 h 361"/>
                  <a:gd name="T17" fmla="*/ 923 w 923"/>
                  <a:gd name="T18" fmla="*/ 361 h 361"/>
                </a:gdLst>
                <a:ahLst/>
                <a:cxnLst>
                  <a:cxn ang="T10">
                    <a:pos x="T0" y="T1"/>
                  </a:cxn>
                  <a:cxn ang="T11">
                    <a:pos x="T2" y="T3"/>
                  </a:cxn>
                  <a:cxn ang="T12">
                    <a:pos x="T4" y="T5"/>
                  </a:cxn>
                  <a:cxn ang="T13">
                    <a:pos x="T6" y="T7"/>
                  </a:cxn>
                  <a:cxn ang="T14">
                    <a:pos x="T8" y="T9"/>
                  </a:cxn>
                </a:cxnLst>
                <a:rect l="T15" t="T16" r="T17" b="T18"/>
                <a:pathLst>
                  <a:path w="923" h="361">
                    <a:moveTo>
                      <a:pt x="143" y="0"/>
                    </a:moveTo>
                    <a:lnTo>
                      <a:pt x="0" y="360"/>
                    </a:lnTo>
                    <a:lnTo>
                      <a:pt x="922" y="360"/>
                    </a:lnTo>
                    <a:lnTo>
                      <a:pt x="765" y="0"/>
                    </a:lnTo>
                    <a:lnTo>
                      <a:pt x="143" y="0"/>
                    </a:lnTo>
                  </a:path>
                </a:pathLst>
              </a:custGeom>
              <a:solidFill>
                <a:srgbClr val="A0A0A0"/>
              </a:solidFill>
              <a:ln w="12700" cap="rnd" cmpd="sng">
                <a:solidFill>
                  <a:srgbClr val="000000"/>
                </a:solidFill>
                <a:prstDash val="solid"/>
                <a:round/>
                <a:headEnd type="none" w="med" len="med"/>
                <a:tailEnd type="none" w="med" len="med"/>
              </a:ln>
            </p:spPr>
            <p:txBody>
              <a:bodyPr/>
              <a:lstStyle/>
              <a:p>
                <a:endParaRPr lang="en-US"/>
              </a:p>
            </p:txBody>
          </p:sp>
          <p:sp>
            <p:nvSpPr>
              <p:cNvPr id="42021" name="Oval 69"/>
              <p:cNvSpPr>
                <a:spLocks noChangeArrowheads="1"/>
              </p:cNvSpPr>
              <p:nvPr/>
            </p:nvSpPr>
            <p:spPr bwMode="auto">
              <a:xfrm>
                <a:off x="4402" y="3384"/>
                <a:ext cx="476" cy="161"/>
              </a:xfrm>
              <a:prstGeom prst="ellipse">
                <a:avLst/>
              </a:prstGeom>
              <a:solidFill>
                <a:srgbClr val="808080"/>
              </a:solidFill>
              <a:ln w="12700">
                <a:solidFill>
                  <a:srgbClr val="000000"/>
                </a:solidFill>
                <a:round/>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22" name="Rectangle 70"/>
              <p:cNvSpPr>
                <a:spLocks noChangeArrowheads="1"/>
              </p:cNvSpPr>
              <p:nvPr/>
            </p:nvSpPr>
            <p:spPr bwMode="auto">
              <a:xfrm>
                <a:off x="4258" y="3344"/>
                <a:ext cx="764" cy="130"/>
              </a:xfrm>
              <a:prstGeom prst="rect">
                <a:avLst/>
              </a:prstGeom>
              <a:solidFill>
                <a:srgbClr val="A0A0A0"/>
              </a:solidFill>
              <a:ln w="127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23" name="AutoShape 71"/>
              <p:cNvSpPr>
                <a:spLocks noChangeArrowheads="1"/>
              </p:cNvSpPr>
              <p:nvPr/>
            </p:nvSpPr>
            <p:spPr bwMode="auto">
              <a:xfrm>
                <a:off x="4029" y="2240"/>
                <a:ext cx="1222" cy="1143"/>
              </a:xfrm>
              <a:prstGeom prst="roundRect">
                <a:avLst>
                  <a:gd name="adj" fmla="val 12440"/>
                </a:avLst>
              </a:prstGeom>
              <a:solidFill>
                <a:srgbClr val="C0C0C0"/>
              </a:solidFill>
              <a:ln w="12700">
                <a:solidFill>
                  <a:srgbClr val="000000"/>
                </a:solidFill>
                <a:round/>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24" name="Freeform 72"/>
              <p:cNvSpPr>
                <a:spLocks/>
              </p:cNvSpPr>
              <p:nvPr/>
            </p:nvSpPr>
            <p:spPr bwMode="auto">
              <a:xfrm>
                <a:off x="4147" y="3653"/>
                <a:ext cx="991" cy="134"/>
              </a:xfrm>
              <a:custGeom>
                <a:avLst/>
                <a:gdLst>
                  <a:gd name="T0" fmla="*/ 39 w 991"/>
                  <a:gd name="T1" fmla="*/ 0 h 134"/>
                  <a:gd name="T2" fmla="*/ 961 w 991"/>
                  <a:gd name="T3" fmla="*/ 0 h 134"/>
                  <a:gd name="T4" fmla="*/ 990 w 991"/>
                  <a:gd name="T5" fmla="*/ 133 h 134"/>
                  <a:gd name="T6" fmla="*/ 0 w 991"/>
                  <a:gd name="T7" fmla="*/ 133 h 134"/>
                  <a:gd name="T8" fmla="*/ 39 w 991"/>
                  <a:gd name="T9" fmla="*/ 0 h 134"/>
                  <a:gd name="T10" fmla="*/ 0 60000 65536"/>
                  <a:gd name="T11" fmla="*/ 0 60000 65536"/>
                  <a:gd name="T12" fmla="*/ 0 60000 65536"/>
                  <a:gd name="T13" fmla="*/ 0 60000 65536"/>
                  <a:gd name="T14" fmla="*/ 0 60000 65536"/>
                  <a:gd name="T15" fmla="*/ 0 w 991"/>
                  <a:gd name="T16" fmla="*/ 0 h 134"/>
                  <a:gd name="T17" fmla="*/ 991 w 991"/>
                  <a:gd name="T18" fmla="*/ 134 h 134"/>
                </a:gdLst>
                <a:ahLst/>
                <a:cxnLst>
                  <a:cxn ang="T10">
                    <a:pos x="T0" y="T1"/>
                  </a:cxn>
                  <a:cxn ang="T11">
                    <a:pos x="T2" y="T3"/>
                  </a:cxn>
                  <a:cxn ang="T12">
                    <a:pos x="T4" y="T5"/>
                  </a:cxn>
                  <a:cxn ang="T13">
                    <a:pos x="T6" y="T7"/>
                  </a:cxn>
                  <a:cxn ang="T14">
                    <a:pos x="T8" y="T9"/>
                  </a:cxn>
                </a:cxnLst>
                <a:rect l="T15" t="T16" r="T17" b="T18"/>
                <a:pathLst>
                  <a:path w="991" h="134">
                    <a:moveTo>
                      <a:pt x="39" y="0"/>
                    </a:moveTo>
                    <a:lnTo>
                      <a:pt x="961" y="0"/>
                    </a:lnTo>
                    <a:lnTo>
                      <a:pt x="990" y="133"/>
                    </a:lnTo>
                    <a:lnTo>
                      <a:pt x="0" y="133"/>
                    </a:lnTo>
                    <a:lnTo>
                      <a:pt x="39"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US"/>
              </a:p>
            </p:txBody>
          </p:sp>
        </p:grpSp>
        <p:grpSp>
          <p:nvGrpSpPr>
            <p:cNvPr id="42016" name="Group 73"/>
            <p:cNvGrpSpPr>
              <a:grpSpLocks/>
            </p:cNvGrpSpPr>
            <p:nvPr/>
          </p:nvGrpSpPr>
          <p:grpSpPr bwMode="auto">
            <a:xfrm>
              <a:off x="4167" y="2364"/>
              <a:ext cx="946" cy="890"/>
              <a:chOff x="4167" y="2364"/>
              <a:chExt cx="946" cy="890"/>
            </a:xfrm>
          </p:grpSpPr>
          <p:sp>
            <p:nvSpPr>
              <p:cNvPr id="42017" name="AutoShape 74"/>
              <p:cNvSpPr>
                <a:spLocks noChangeArrowheads="1"/>
              </p:cNvSpPr>
              <p:nvPr/>
            </p:nvSpPr>
            <p:spPr bwMode="auto">
              <a:xfrm>
                <a:off x="4167" y="2364"/>
                <a:ext cx="934" cy="875"/>
              </a:xfrm>
              <a:prstGeom prst="roundRect">
                <a:avLst>
                  <a:gd name="adj" fmla="val 12477"/>
                </a:avLst>
              </a:prstGeom>
              <a:solidFill>
                <a:srgbClr val="C0C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18" name="AutoShape 75"/>
              <p:cNvSpPr>
                <a:spLocks noChangeArrowheads="1"/>
              </p:cNvSpPr>
              <p:nvPr/>
            </p:nvSpPr>
            <p:spPr bwMode="auto">
              <a:xfrm>
                <a:off x="4179" y="2379"/>
                <a:ext cx="934" cy="875"/>
              </a:xfrm>
              <a:prstGeom prst="roundRect">
                <a:avLst>
                  <a:gd name="adj" fmla="val 12477"/>
                </a:avLst>
              </a:prstGeom>
              <a:solidFill>
                <a:srgbClr val="00008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19" name="AutoShape 76"/>
              <p:cNvSpPr>
                <a:spLocks noChangeArrowheads="1"/>
              </p:cNvSpPr>
              <p:nvPr/>
            </p:nvSpPr>
            <p:spPr bwMode="auto">
              <a:xfrm>
                <a:off x="4174" y="2369"/>
                <a:ext cx="934" cy="875"/>
              </a:xfrm>
              <a:prstGeom prst="roundRect">
                <a:avLst>
                  <a:gd name="adj" fmla="val 12477"/>
                </a:avLst>
              </a:prstGeom>
              <a:solidFill>
                <a:srgbClr val="404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nvGrpSpPr>
          <p:cNvPr id="41990" name="Group 77"/>
          <p:cNvGrpSpPr>
            <a:grpSpLocks/>
          </p:cNvGrpSpPr>
          <p:nvPr/>
        </p:nvGrpSpPr>
        <p:grpSpPr bwMode="auto">
          <a:xfrm>
            <a:off x="6262688" y="3354388"/>
            <a:ext cx="573087" cy="496887"/>
            <a:chOff x="3945" y="2113"/>
            <a:chExt cx="361" cy="313"/>
          </a:xfrm>
        </p:grpSpPr>
        <p:sp>
          <p:nvSpPr>
            <p:cNvPr id="42002" name="Freeform 78"/>
            <p:cNvSpPr>
              <a:spLocks/>
            </p:cNvSpPr>
            <p:nvPr/>
          </p:nvSpPr>
          <p:spPr bwMode="auto">
            <a:xfrm>
              <a:off x="3945" y="2113"/>
              <a:ext cx="361" cy="313"/>
            </a:xfrm>
            <a:custGeom>
              <a:avLst/>
              <a:gdLst>
                <a:gd name="T0" fmla="*/ 309 w 361"/>
                <a:gd name="T1" fmla="*/ 0 h 313"/>
                <a:gd name="T2" fmla="*/ 326 w 361"/>
                <a:gd name="T3" fmla="*/ 13 h 313"/>
                <a:gd name="T4" fmla="*/ 339 w 361"/>
                <a:gd name="T5" fmla="*/ 32 h 313"/>
                <a:gd name="T6" fmla="*/ 352 w 361"/>
                <a:gd name="T7" fmla="*/ 59 h 313"/>
                <a:gd name="T8" fmla="*/ 360 w 361"/>
                <a:gd name="T9" fmla="*/ 89 h 313"/>
                <a:gd name="T10" fmla="*/ 358 w 361"/>
                <a:gd name="T11" fmla="*/ 116 h 313"/>
                <a:gd name="T12" fmla="*/ 299 w 361"/>
                <a:gd name="T13" fmla="*/ 128 h 313"/>
                <a:gd name="T14" fmla="*/ 287 w 361"/>
                <a:gd name="T15" fmla="*/ 143 h 313"/>
                <a:gd name="T16" fmla="*/ 267 w 361"/>
                <a:gd name="T17" fmla="*/ 151 h 313"/>
                <a:gd name="T18" fmla="*/ 236 w 361"/>
                <a:gd name="T19" fmla="*/ 160 h 313"/>
                <a:gd name="T20" fmla="*/ 233 w 361"/>
                <a:gd name="T21" fmla="*/ 201 h 313"/>
                <a:gd name="T22" fmla="*/ 242 w 361"/>
                <a:gd name="T23" fmla="*/ 233 h 313"/>
                <a:gd name="T24" fmla="*/ 233 w 361"/>
                <a:gd name="T25" fmla="*/ 255 h 313"/>
                <a:gd name="T26" fmla="*/ 211 w 361"/>
                <a:gd name="T27" fmla="*/ 258 h 313"/>
                <a:gd name="T28" fmla="*/ 198 w 361"/>
                <a:gd name="T29" fmla="*/ 236 h 313"/>
                <a:gd name="T30" fmla="*/ 199 w 361"/>
                <a:gd name="T31" fmla="*/ 250 h 313"/>
                <a:gd name="T32" fmla="*/ 209 w 361"/>
                <a:gd name="T33" fmla="*/ 283 h 313"/>
                <a:gd name="T34" fmla="*/ 196 w 361"/>
                <a:gd name="T35" fmla="*/ 303 h 313"/>
                <a:gd name="T36" fmla="*/ 181 w 361"/>
                <a:gd name="T37" fmla="*/ 305 h 313"/>
                <a:gd name="T38" fmla="*/ 169 w 361"/>
                <a:gd name="T39" fmla="*/ 294 h 313"/>
                <a:gd name="T40" fmla="*/ 152 w 361"/>
                <a:gd name="T41" fmla="*/ 268 h 313"/>
                <a:gd name="T42" fmla="*/ 156 w 361"/>
                <a:gd name="T43" fmla="*/ 302 h 313"/>
                <a:gd name="T44" fmla="*/ 142 w 361"/>
                <a:gd name="T45" fmla="*/ 312 h 313"/>
                <a:gd name="T46" fmla="*/ 125 w 361"/>
                <a:gd name="T47" fmla="*/ 305 h 313"/>
                <a:gd name="T48" fmla="*/ 110 w 361"/>
                <a:gd name="T49" fmla="*/ 288 h 313"/>
                <a:gd name="T50" fmla="*/ 105 w 361"/>
                <a:gd name="T51" fmla="*/ 297 h 313"/>
                <a:gd name="T52" fmla="*/ 91 w 361"/>
                <a:gd name="T53" fmla="*/ 297 h 313"/>
                <a:gd name="T54" fmla="*/ 78 w 361"/>
                <a:gd name="T55" fmla="*/ 290 h 313"/>
                <a:gd name="T56" fmla="*/ 62 w 361"/>
                <a:gd name="T57" fmla="*/ 275 h 313"/>
                <a:gd name="T58" fmla="*/ 32 w 361"/>
                <a:gd name="T59" fmla="*/ 278 h 313"/>
                <a:gd name="T60" fmla="*/ 15 w 361"/>
                <a:gd name="T61" fmla="*/ 277 h 313"/>
                <a:gd name="T62" fmla="*/ 7 w 361"/>
                <a:gd name="T63" fmla="*/ 268 h 313"/>
                <a:gd name="T64" fmla="*/ 0 w 361"/>
                <a:gd name="T65" fmla="*/ 255 h 313"/>
                <a:gd name="T66" fmla="*/ 7 w 361"/>
                <a:gd name="T67" fmla="*/ 243 h 313"/>
                <a:gd name="T68" fmla="*/ 31 w 361"/>
                <a:gd name="T69" fmla="*/ 216 h 313"/>
                <a:gd name="T70" fmla="*/ 13 w 361"/>
                <a:gd name="T71" fmla="*/ 194 h 313"/>
                <a:gd name="T72" fmla="*/ 10 w 361"/>
                <a:gd name="T73" fmla="*/ 172 h 313"/>
                <a:gd name="T74" fmla="*/ 17 w 361"/>
                <a:gd name="T75" fmla="*/ 156 h 313"/>
                <a:gd name="T76" fmla="*/ 26 w 361"/>
                <a:gd name="T77" fmla="*/ 98 h 313"/>
                <a:gd name="T78" fmla="*/ 22 w 361"/>
                <a:gd name="T79" fmla="*/ 74 h 313"/>
                <a:gd name="T80" fmla="*/ 29 w 361"/>
                <a:gd name="T81" fmla="*/ 52 h 313"/>
                <a:gd name="T82" fmla="*/ 53 w 361"/>
                <a:gd name="T83" fmla="*/ 44 h 313"/>
                <a:gd name="T84" fmla="*/ 66 w 361"/>
                <a:gd name="T85" fmla="*/ 35 h 313"/>
                <a:gd name="T86" fmla="*/ 78 w 361"/>
                <a:gd name="T87" fmla="*/ 18 h 313"/>
                <a:gd name="T88" fmla="*/ 95 w 361"/>
                <a:gd name="T89" fmla="*/ 10 h 313"/>
                <a:gd name="T90" fmla="*/ 115 w 361"/>
                <a:gd name="T91" fmla="*/ 13 h 313"/>
                <a:gd name="T92" fmla="*/ 132 w 361"/>
                <a:gd name="T93" fmla="*/ 18 h 313"/>
                <a:gd name="T94" fmla="*/ 159 w 361"/>
                <a:gd name="T95" fmla="*/ 13 h 313"/>
                <a:gd name="T96" fmla="*/ 174 w 361"/>
                <a:gd name="T97" fmla="*/ 20 h 313"/>
                <a:gd name="T98" fmla="*/ 209 w 361"/>
                <a:gd name="T99" fmla="*/ 25 h 313"/>
                <a:gd name="T100" fmla="*/ 245 w 361"/>
                <a:gd name="T101" fmla="*/ 18 h 313"/>
                <a:gd name="T102" fmla="*/ 309 w 361"/>
                <a:gd name="T103" fmla="*/ 0 h 3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1"/>
                <a:gd name="T157" fmla="*/ 0 h 313"/>
                <a:gd name="T158" fmla="*/ 361 w 361"/>
                <a:gd name="T159" fmla="*/ 313 h 3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1" h="313">
                  <a:moveTo>
                    <a:pt x="309" y="0"/>
                  </a:moveTo>
                  <a:lnTo>
                    <a:pt x="326" y="13"/>
                  </a:lnTo>
                  <a:lnTo>
                    <a:pt x="339" y="32"/>
                  </a:lnTo>
                  <a:lnTo>
                    <a:pt x="352" y="59"/>
                  </a:lnTo>
                  <a:lnTo>
                    <a:pt x="360" y="89"/>
                  </a:lnTo>
                  <a:lnTo>
                    <a:pt x="358" y="116"/>
                  </a:lnTo>
                  <a:lnTo>
                    <a:pt x="299" y="128"/>
                  </a:lnTo>
                  <a:lnTo>
                    <a:pt x="287" y="143"/>
                  </a:lnTo>
                  <a:lnTo>
                    <a:pt x="267" y="151"/>
                  </a:lnTo>
                  <a:lnTo>
                    <a:pt x="236" y="160"/>
                  </a:lnTo>
                  <a:lnTo>
                    <a:pt x="233" y="201"/>
                  </a:lnTo>
                  <a:lnTo>
                    <a:pt x="242" y="233"/>
                  </a:lnTo>
                  <a:lnTo>
                    <a:pt x="233" y="255"/>
                  </a:lnTo>
                  <a:lnTo>
                    <a:pt x="211" y="258"/>
                  </a:lnTo>
                  <a:lnTo>
                    <a:pt x="198" y="236"/>
                  </a:lnTo>
                  <a:lnTo>
                    <a:pt x="199" y="250"/>
                  </a:lnTo>
                  <a:lnTo>
                    <a:pt x="209" y="283"/>
                  </a:lnTo>
                  <a:lnTo>
                    <a:pt x="196" y="303"/>
                  </a:lnTo>
                  <a:lnTo>
                    <a:pt x="181" y="305"/>
                  </a:lnTo>
                  <a:lnTo>
                    <a:pt x="169" y="294"/>
                  </a:lnTo>
                  <a:lnTo>
                    <a:pt x="152" y="268"/>
                  </a:lnTo>
                  <a:lnTo>
                    <a:pt x="156" y="302"/>
                  </a:lnTo>
                  <a:lnTo>
                    <a:pt x="142" y="312"/>
                  </a:lnTo>
                  <a:lnTo>
                    <a:pt x="125" y="305"/>
                  </a:lnTo>
                  <a:lnTo>
                    <a:pt x="110" y="288"/>
                  </a:lnTo>
                  <a:lnTo>
                    <a:pt x="105" y="297"/>
                  </a:lnTo>
                  <a:lnTo>
                    <a:pt x="91" y="297"/>
                  </a:lnTo>
                  <a:lnTo>
                    <a:pt x="78" y="290"/>
                  </a:lnTo>
                  <a:lnTo>
                    <a:pt x="62" y="275"/>
                  </a:lnTo>
                  <a:lnTo>
                    <a:pt x="32" y="278"/>
                  </a:lnTo>
                  <a:lnTo>
                    <a:pt x="15" y="277"/>
                  </a:lnTo>
                  <a:lnTo>
                    <a:pt x="7" y="268"/>
                  </a:lnTo>
                  <a:lnTo>
                    <a:pt x="0" y="255"/>
                  </a:lnTo>
                  <a:lnTo>
                    <a:pt x="7" y="243"/>
                  </a:lnTo>
                  <a:lnTo>
                    <a:pt x="31" y="216"/>
                  </a:lnTo>
                  <a:lnTo>
                    <a:pt x="13" y="194"/>
                  </a:lnTo>
                  <a:lnTo>
                    <a:pt x="10" y="172"/>
                  </a:lnTo>
                  <a:lnTo>
                    <a:pt x="17" y="156"/>
                  </a:lnTo>
                  <a:lnTo>
                    <a:pt x="26" y="98"/>
                  </a:lnTo>
                  <a:lnTo>
                    <a:pt x="22" y="74"/>
                  </a:lnTo>
                  <a:lnTo>
                    <a:pt x="29" y="52"/>
                  </a:lnTo>
                  <a:lnTo>
                    <a:pt x="53" y="44"/>
                  </a:lnTo>
                  <a:lnTo>
                    <a:pt x="66" y="35"/>
                  </a:lnTo>
                  <a:lnTo>
                    <a:pt x="78" y="18"/>
                  </a:lnTo>
                  <a:lnTo>
                    <a:pt x="95" y="10"/>
                  </a:lnTo>
                  <a:lnTo>
                    <a:pt x="115" y="13"/>
                  </a:lnTo>
                  <a:lnTo>
                    <a:pt x="132" y="18"/>
                  </a:lnTo>
                  <a:lnTo>
                    <a:pt x="159" y="13"/>
                  </a:lnTo>
                  <a:lnTo>
                    <a:pt x="174" y="20"/>
                  </a:lnTo>
                  <a:lnTo>
                    <a:pt x="209" y="25"/>
                  </a:lnTo>
                  <a:lnTo>
                    <a:pt x="245" y="18"/>
                  </a:lnTo>
                  <a:lnTo>
                    <a:pt x="309" y="0"/>
                  </a:lnTo>
                </a:path>
              </a:pathLst>
            </a:custGeom>
            <a:solidFill>
              <a:srgbClr val="FFC080"/>
            </a:solidFill>
            <a:ln w="12700" cap="rnd" cmpd="sng">
              <a:solidFill>
                <a:srgbClr val="712000"/>
              </a:solidFill>
              <a:prstDash val="solid"/>
              <a:round/>
              <a:headEnd type="none" w="med" len="med"/>
              <a:tailEnd type="none" w="med" len="med"/>
            </a:ln>
          </p:spPr>
          <p:txBody>
            <a:bodyPr/>
            <a:lstStyle/>
            <a:p>
              <a:endParaRPr lang="en-US"/>
            </a:p>
          </p:txBody>
        </p:sp>
        <p:sp>
          <p:nvSpPr>
            <p:cNvPr id="42003" name="Freeform 79"/>
            <p:cNvSpPr>
              <a:spLocks/>
            </p:cNvSpPr>
            <p:nvPr/>
          </p:nvSpPr>
          <p:spPr bwMode="auto">
            <a:xfrm>
              <a:off x="4118" y="2215"/>
              <a:ext cx="31" cy="141"/>
            </a:xfrm>
            <a:custGeom>
              <a:avLst/>
              <a:gdLst>
                <a:gd name="T0" fmla="*/ 21 w 31"/>
                <a:gd name="T1" fmla="*/ 128 h 141"/>
                <a:gd name="T2" fmla="*/ 13 w 31"/>
                <a:gd name="T3" fmla="*/ 98 h 141"/>
                <a:gd name="T4" fmla="*/ 7 w 31"/>
                <a:gd name="T5" fmla="*/ 70 h 141"/>
                <a:gd name="T6" fmla="*/ 12 w 31"/>
                <a:gd name="T7" fmla="*/ 42 h 141"/>
                <a:gd name="T8" fmla="*/ 13 w 31"/>
                <a:gd name="T9" fmla="*/ 18 h 141"/>
                <a:gd name="T10" fmla="*/ 30 w 31"/>
                <a:gd name="T11" fmla="*/ 0 h 141"/>
                <a:gd name="T12" fmla="*/ 13 w 31"/>
                <a:gd name="T13" fmla="*/ 9 h 141"/>
                <a:gd name="T14" fmla="*/ 8 w 31"/>
                <a:gd name="T15" fmla="*/ 6 h 141"/>
                <a:gd name="T16" fmla="*/ 8 w 31"/>
                <a:gd name="T17" fmla="*/ 26 h 141"/>
                <a:gd name="T18" fmla="*/ 3 w 31"/>
                <a:gd name="T19" fmla="*/ 70 h 141"/>
                <a:gd name="T20" fmla="*/ 0 w 31"/>
                <a:gd name="T21" fmla="*/ 79 h 141"/>
                <a:gd name="T22" fmla="*/ 19 w 31"/>
                <a:gd name="T23" fmla="*/ 140 h 141"/>
                <a:gd name="T24" fmla="*/ 21 w 31"/>
                <a:gd name="T25" fmla="*/ 128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41"/>
                <a:gd name="T41" fmla="*/ 31 w 31"/>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41">
                  <a:moveTo>
                    <a:pt x="21" y="128"/>
                  </a:moveTo>
                  <a:lnTo>
                    <a:pt x="13" y="98"/>
                  </a:lnTo>
                  <a:lnTo>
                    <a:pt x="7" y="70"/>
                  </a:lnTo>
                  <a:lnTo>
                    <a:pt x="12" y="42"/>
                  </a:lnTo>
                  <a:lnTo>
                    <a:pt x="13" y="18"/>
                  </a:lnTo>
                  <a:lnTo>
                    <a:pt x="30" y="0"/>
                  </a:lnTo>
                  <a:lnTo>
                    <a:pt x="13" y="9"/>
                  </a:lnTo>
                  <a:lnTo>
                    <a:pt x="8" y="6"/>
                  </a:lnTo>
                  <a:lnTo>
                    <a:pt x="8" y="26"/>
                  </a:lnTo>
                  <a:lnTo>
                    <a:pt x="3" y="70"/>
                  </a:lnTo>
                  <a:lnTo>
                    <a:pt x="0" y="79"/>
                  </a:lnTo>
                  <a:lnTo>
                    <a:pt x="19" y="140"/>
                  </a:lnTo>
                  <a:lnTo>
                    <a:pt x="21" y="128"/>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4" name="Freeform 80"/>
            <p:cNvSpPr>
              <a:spLocks/>
            </p:cNvSpPr>
            <p:nvPr/>
          </p:nvSpPr>
          <p:spPr bwMode="auto">
            <a:xfrm>
              <a:off x="4055" y="2202"/>
              <a:ext cx="44" cy="196"/>
            </a:xfrm>
            <a:custGeom>
              <a:avLst/>
              <a:gdLst>
                <a:gd name="T0" fmla="*/ 43 w 44"/>
                <a:gd name="T1" fmla="*/ 177 h 196"/>
                <a:gd name="T2" fmla="*/ 32 w 44"/>
                <a:gd name="T3" fmla="*/ 157 h 196"/>
                <a:gd name="T4" fmla="*/ 21 w 44"/>
                <a:gd name="T5" fmla="*/ 128 h 196"/>
                <a:gd name="T6" fmla="*/ 11 w 44"/>
                <a:gd name="T7" fmla="*/ 110 h 196"/>
                <a:gd name="T8" fmla="*/ 11 w 44"/>
                <a:gd name="T9" fmla="*/ 92 h 196"/>
                <a:gd name="T10" fmla="*/ 9 w 44"/>
                <a:gd name="T11" fmla="*/ 81 h 196"/>
                <a:gd name="T12" fmla="*/ 11 w 44"/>
                <a:gd name="T13" fmla="*/ 65 h 196"/>
                <a:gd name="T14" fmla="*/ 19 w 44"/>
                <a:gd name="T15" fmla="*/ 33 h 196"/>
                <a:gd name="T16" fmla="*/ 22 w 44"/>
                <a:gd name="T17" fmla="*/ 12 h 196"/>
                <a:gd name="T18" fmla="*/ 12 w 44"/>
                <a:gd name="T19" fmla="*/ 0 h 196"/>
                <a:gd name="T20" fmla="*/ 17 w 44"/>
                <a:gd name="T21" fmla="*/ 13 h 196"/>
                <a:gd name="T22" fmla="*/ 9 w 44"/>
                <a:gd name="T23" fmla="*/ 57 h 196"/>
                <a:gd name="T24" fmla="*/ 1 w 44"/>
                <a:gd name="T25" fmla="*/ 82 h 196"/>
                <a:gd name="T26" fmla="*/ 0 w 44"/>
                <a:gd name="T27" fmla="*/ 95 h 196"/>
                <a:gd name="T28" fmla="*/ 4 w 44"/>
                <a:gd name="T29" fmla="*/ 113 h 196"/>
                <a:gd name="T30" fmla="*/ 15 w 44"/>
                <a:gd name="T31" fmla="*/ 130 h 196"/>
                <a:gd name="T32" fmla="*/ 28 w 44"/>
                <a:gd name="T33" fmla="*/ 156 h 196"/>
                <a:gd name="T34" fmla="*/ 39 w 44"/>
                <a:gd name="T35" fmla="*/ 195 h 196"/>
                <a:gd name="T36" fmla="*/ 43 w 44"/>
                <a:gd name="T37" fmla="*/ 177 h 1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
                <a:gd name="T58" fmla="*/ 0 h 196"/>
                <a:gd name="T59" fmla="*/ 44 w 44"/>
                <a:gd name="T60" fmla="*/ 196 h 1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 h="196">
                  <a:moveTo>
                    <a:pt x="43" y="177"/>
                  </a:moveTo>
                  <a:lnTo>
                    <a:pt x="32" y="157"/>
                  </a:lnTo>
                  <a:lnTo>
                    <a:pt x="21" y="128"/>
                  </a:lnTo>
                  <a:lnTo>
                    <a:pt x="11" y="110"/>
                  </a:lnTo>
                  <a:lnTo>
                    <a:pt x="11" y="92"/>
                  </a:lnTo>
                  <a:lnTo>
                    <a:pt x="9" y="81"/>
                  </a:lnTo>
                  <a:lnTo>
                    <a:pt x="11" y="65"/>
                  </a:lnTo>
                  <a:lnTo>
                    <a:pt x="19" y="33"/>
                  </a:lnTo>
                  <a:lnTo>
                    <a:pt x="22" y="12"/>
                  </a:lnTo>
                  <a:lnTo>
                    <a:pt x="12" y="0"/>
                  </a:lnTo>
                  <a:lnTo>
                    <a:pt x="17" y="13"/>
                  </a:lnTo>
                  <a:lnTo>
                    <a:pt x="9" y="57"/>
                  </a:lnTo>
                  <a:lnTo>
                    <a:pt x="1" y="82"/>
                  </a:lnTo>
                  <a:lnTo>
                    <a:pt x="0" y="95"/>
                  </a:lnTo>
                  <a:lnTo>
                    <a:pt x="4" y="113"/>
                  </a:lnTo>
                  <a:lnTo>
                    <a:pt x="15" y="130"/>
                  </a:lnTo>
                  <a:lnTo>
                    <a:pt x="28" y="156"/>
                  </a:lnTo>
                  <a:lnTo>
                    <a:pt x="39" y="195"/>
                  </a:lnTo>
                  <a:lnTo>
                    <a:pt x="43" y="177"/>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5" name="Freeform 81"/>
            <p:cNvSpPr>
              <a:spLocks/>
            </p:cNvSpPr>
            <p:nvPr/>
          </p:nvSpPr>
          <p:spPr bwMode="auto">
            <a:xfrm>
              <a:off x="4001" y="2205"/>
              <a:ext cx="51" cy="193"/>
            </a:xfrm>
            <a:custGeom>
              <a:avLst/>
              <a:gdLst>
                <a:gd name="T0" fmla="*/ 44 w 51"/>
                <a:gd name="T1" fmla="*/ 192 h 193"/>
                <a:gd name="T2" fmla="*/ 50 w 51"/>
                <a:gd name="T3" fmla="*/ 189 h 193"/>
                <a:gd name="T4" fmla="*/ 38 w 51"/>
                <a:gd name="T5" fmla="*/ 158 h 193"/>
                <a:gd name="T6" fmla="*/ 15 w 51"/>
                <a:gd name="T7" fmla="*/ 122 h 193"/>
                <a:gd name="T8" fmla="*/ 6 w 51"/>
                <a:gd name="T9" fmla="*/ 105 h 193"/>
                <a:gd name="T10" fmla="*/ 6 w 51"/>
                <a:gd name="T11" fmla="*/ 89 h 193"/>
                <a:gd name="T12" fmla="*/ 11 w 51"/>
                <a:gd name="T13" fmla="*/ 73 h 193"/>
                <a:gd name="T14" fmla="*/ 11 w 51"/>
                <a:gd name="T15" fmla="*/ 43 h 193"/>
                <a:gd name="T16" fmla="*/ 13 w 51"/>
                <a:gd name="T17" fmla="*/ 23 h 193"/>
                <a:gd name="T18" fmla="*/ 9 w 51"/>
                <a:gd name="T19" fmla="*/ 7 h 193"/>
                <a:gd name="T20" fmla="*/ 1 w 51"/>
                <a:gd name="T21" fmla="*/ 0 h 193"/>
                <a:gd name="T22" fmla="*/ 6 w 51"/>
                <a:gd name="T23" fmla="*/ 18 h 193"/>
                <a:gd name="T24" fmla="*/ 7 w 51"/>
                <a:gd name="T25" fmla="*/ 36 h 193"/>
                <a:gd name="T26" fmla="*/ 6 w 51"/>
                <a:gd name="T27" fmla="*/ 71 h 193"/>
                <a:gd name="T28" fmla="*/ 2 w 51"/>
                <a:gd name="T29" fmla="*/ 85 h 193"/>
                <a:gd name="T30" fmla="*/ 0 w 51"/>
                <a:gd name="T31" fmla="*/ 102 h 193"/>
                <a:gd name="T32" fmla="*/ 12 w 51"/>
                <a:gd name="T33" fmla="*/ 130 h 193"/>
                <a:gd name="T34" fmla="*/ 20 w 51"/>
                <a:gd name="T35" fmla="*/ 140 h 193"/>
                <a:gd name="T36" fmla="*/ 44 w 51"/>
                <a:gd name="T37" fmla="*/ 192 h 19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1"/>
                <a:gd name="T58" fmla="*/ 0 h 193"/>
                <a:gd name="T59" fmla="*/ 51 w 51"/>
                <a:gd name="T60" fmla="*/ 193 h 19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1" h="193">
                  <a:moveTo>
                    <a:pt x="44" y="192"/>
                  </a:moveTo>
                  <a:lnTo>
                    <a:pt x="50" y="189"/>
                  </a:lnTo>
                  <a:lnTo>
                    <a:pt x="38" y="158"/>
                  </a:lnTo>
                  <a:lnTo>
                    <a:pt x="15" y="122"/>
                  </a:lnTo>
                  <a:lnTo>
                    <a:pt x="6" y="105"/>
                  </a:lnTo>
                  <a:lnTo>
                    <a:pt x="6" y="89"/>
                  </a:lnTo>
                  <a:lnTo>
                    <a:pt x="11" y="73"/>
                  </a:lnTo>
                  <a:lnTo>
                    <a:pt x="11" y="43"/>
                  </a:lnTo>
                  <a:lnTo>
                    <a:pt x="13" y="23"/>
                  </a:lnTo>
                  <a:lnTo>
                    <a:pt x="9" y="7"/>
                  </a:lnTo>
                  <a:lnTo>
                    <a:pt x="1" y="0"/>
                  </a:lnTo>
                  <a:lnTo>
                    <a:pt x="6" y="18"/>
                  </a:lnTo>
                  <a:lnTo>
                    <a:pt x="7" y="36"/>
                  </a:lnTo>
                  <a:lnTo>
                    <a:pt x="6" y="71"/>
                  </a:lnTo>
                  <a:lnTo>
                    <a:pt x="2" y="85"/>
                  </a:lnTo>
                  <a:lnTo>
                    <a:pt x="0" y="102"/>
                  </a:lnTo>
                  <a:lnTo>
                    <a:pt x="12" y="130"/>
                  </a:lnTo>
                  <a:lnTo>
                    <a:pt x="20" y="140"/>
                  </a:lnTo>
                  <a:lnTo>
                    <a:pt x="44" y="192"/>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6" name="Freeform 82"/>
            <p:cNvSpPr>
              <a:spLocks/>
            </p:cNvSpPr>
            <p:nvPr/>
          </p:nvSpPr>
          <p:spPr bwMode="auto">
            <a:xfrm>
              <a:off x="3972" y="2322"/>
              <a:ext cx="31" cy="61"/>
            </a:xfrm>
            <a:custGeom>
              <a:avLst/>
              <a:gdLst>
                <a:gd name="T0" fmla="*/ 30 w 31"/>
                <a:gd name="T1" fmla="*/ 58 h 61"/>
                <a:gd name="T2" fmla="*/ 3 w 31"/>
                <a:gd name="T3" fmla="*/ 0 h 61"/>
                <a:gd name="T4" fmla="*/ 0 w 31"/>
                <a:gd name="T5" fmla="*/ 11 h 61"/>
                <a:gd name="T6" fmla="*/ 10 w 31"/>
                <a:gd name="T7" fmla="*/ 38 h 61"/>
                <a:gd name="T8" fmla="*/ 12 w 31"/>
                <a:gd name="T9" fmla="*/ 60 h 61"/>
                <a:gd name="T10" fmla="*/ 30 w 31"/>
                <a:gd name="T11" fmla="*/ 58 h 61"/>
                <a:gd name="T12" fmla="*/ 0 60000 65536"/>
                <a:gd name="T13" fmla="*/ 0 60000 65536"/>
                <a:gd name="T14" fmla="*/ 0 60000 65536"/>
                <a:gd name="T15" fmla="*/ 0 60000 65536"/>
                <a:gd name="T16" fmla="*/ 0 60000 65536"/>
                <a:gd name="T17" fmla="*/ 0 60000 65536"/>
                <a:gd name="T18" fmla="*/ 0 w 31"/>
                <a:gd name="T19" fmla="*/ 0 h 61"/>
                <a:gd name="T20" fmla="*/ 31 w 31"/>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31" h="61">
                  <a:moveTo>
                    <a:pt x="30" y="58"/>
                  </a:moveTo>
                  <a:lnTo>
                    <a:pt x="3" y="0"/>
                  </a:lnTo>
                  <a:lnTo>
                    <a:pt x="0" y="11"/>
                  </a:lnTo>
                  <a:lnTo>
                    <a:pt x="10" y="38"/>
                  </a:lnTo>
                  <a:lnTo>
                    <a:pt x="12" y="60"/>
                  </a:lnTo>
                  <a:lnTo>
                    <a:pt x="30" y="58"/>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7" name="Freeform 83"/>
            <p:cNvSpPr>
              <a:spLocks/>
            </p:cNvSpPr>
            <p:nvPr/>
          </p:nvSpPr>
          <p:spPr bwMode="auto">
            <a:xfrm>
              <a:off x="4138" y="2158"/>
              <a:ext cx="37" cy="31"/>
            </a:xfrm>
            <a:custGeom>
              <a:avLst/>
              <a:gdLst>
                <a:gd name="T0" fmla="*/ 0 w 37"/>
                <a:gd name="T1" fmla="*/ 0 h 31"/>
                <a:gd name="T2" fmla="*/ 4 w 37"/>
                <a:gd name="T3" fmla="*/ 7 h 31"/>
                <a:gd name="T4" fmla="*/ 26 w 37"/>
                <a:gd name="T5" fmla="*/ 8 h 31"/>
                <a:gd name="T6" fmla="*/ 29 w 37"/>
                <a:gd name="T7" fmla="*/ 16 h 31"/>
                <a:gd name="T8" fmla="*/ 36 w 37"/>
                <a:gd name="T9" fmla="*/ 30 h 31"/>
                <a:gd name="T10" fmla="*/ 33 w 37"/>
                <a:gd name="T11" fmla="*/ 8 h 31"/>
                <a:gd name="T12" fmla="*/ 27 w 37"/>
                <a:gd name="T13" fmla="*/ 2 h 31"/>
                <a:gd name="T14" fmla="*/ 0 w 37"/>
                <a:gd name="T15" fmla="*/ 0 h 31"/>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31"/>
                <a:gd name="T26" fmla="*/ 37 w 37"/>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31">
                  <a:moveTo>
                    <a:pt x="0" y="0"/>
                  </a:moveTo>
                  <a:lnTo>
                    <a:pt x="4" y="7"/>
                  </a:lnTo>
                  <a:lnTo>
                    <a:pt x="26" y="8"/>
                  </a:lnTo>
                  <a:lnTo>
                    <a:pt x="29" y="16"/>
                  </a:lnTo>
                  <a:lnTo>
                    <a:pt x="36" y="30"/>
                  </a:lnTo>
                  <a:lnTo>
                    <a:pt x="33" y="8"/>
                  </a:lnTo>
                  <a:lnTo>
                    <a:pt x="27" y="2"/>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8" name="Freeform 84"/>
            <p:cNvSpPr>
              <a:spLocks/>
            </p:cNvSpPr>
            <p:nvPr/>
          </p:nvSpPr>
          <p:spPr bwMode="auto">
            <a:xfrm>
              <a:off x="4019" y="2385"/>
              <a:ext cx="14" cy="3"/>
            </a:xfrm>
            <a:custGeom>
              <a:avLst/>
              <a:gdLst>
                <a:gd name="T0" fmla="*/ 4 w 14"/>
                <a:gd name="T1" fmla="*/ 0 h 3"/>
                <a:gd name="T2" fmla="*/ 11 w 14"/>
                <a:gd name="T3" fmla="*/ 1 h 3"/>
                <a:gd name="T4" fmla="*/ 13 w 14"/>
                <a:gd name="T5" fmla="*/ 2 h 3"/>
                <a:gd name="T6" fmla="*/ 0 w 14"/>
                <a:gd name="T7" fmla="*/ 1 h 3"/>
                <a:gd name="T8" fmla="*/ 4 w 14"/>
                <a:gd name="T9" fmla="*/ 0 h 3"/>
                <a:gd name="T10" fmla="*/ 0 60000 65536"/>
                <a:gd name="T11" fmla="*/ 0 60000 65536"/>
                <a:gd name="T12" fmla="*/ 0 60000 65536"/>
                <a:gd name="T13" fmla="*/ 0 60000 65536"/>
                <a:gd name="T14" fmla="*/ 0 60000 65536"/>
                <a:gd name="T15" fmla="*/ 0 w 14"/>
                <a:gd name="T16" fmla="*/ 0 h 3"/>
                <a:gd name="T17" fmla="*/ 14 w 14"/>
                <a:gd name="T18" fmla="*/ 3 h 3"/>
              </a:gdLst>
              <a:ahLst/>
              <a:cxnLst>
                <a:cxn ang="T10">
                  <a:pos x="T0" y="T1"/>
                </a:cxn>
                <a:cxn ang="T11">
                  <a:pos x="T2" y="T3"/>
                </a:cxn>
                <a:cxn ang="T12">
                  <a:pos x="T4" y="T5"/>
                </a:cxn>
                <a:cxn ang="T13">
                  <a:pos x="T6" y="T7"/>
                </a:cxn>
                <a:cxn ang="T14">
                  <a:pos x="T8" y="T9"/>
                </a:cxn>
              </a:cxnLst>
              <a:rect l="T15" t="T16" r="T17" b="T18"/>
              <a:pathLst>
                <a:path w="14" h="3">
                  <a:moveTo>
                    <a:pt x="4" y="0"/>
                  </a:moveTo>
                  <a:lnTo>
                    <a:pt x="11" y="1"/>
                  </a:lnTo>
                  <a:lnTo>
                    <a:pt x="13" y="2"/>
                  </a:lnTo>
                  <a:lnTo>
                    <a:pt x="0" y="1"/>
                  </a:lnTo>
                  <a:lnTo>
                    <a:pt x="4"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09" name="Freeform 85"/>
            <p:cNvSpPr>
              <a:spLocks/>
            </p:cNvSpPr>
            <p:nvPr/>
          </p:nvSpPr>
          <p:spPr bwMode="auto">
            <a:xfrm>
              <a:off x="4065" y="2394"/>
              <a:ext cx="22" cy="8"/>
            </a:xfrm>
            <a:custGeom>
              <a:avLst/>
              <a:gdLst>
                <a:gd name="T0" fmla="*/ 0 w 22"/>
                <a:gd name="T1" fmla="*/ 3 h 8"/>
                <a:gd name="T2" fmla="*/ 0 w 22"/>
                <a:gd name="T3" fmla="*/ 1 h 8"/>
                <a:gd name="T4" fmla="*/ 13 w 22"/>
                <a:gd name="T5" fmla="*/ 0 h 8"/>
                <a:gd name="T6" fmla="*/ 21 w 22"/>
                <a:gd name="T7" fmla="*/ 7 h 8"/>
                <a:gd name="T8" fmla="*/ 0 w 22"/>
                <a:gd name="T9" fmla="*/ 3 h 8"/>
                <a:gd name="T10" fmla="*/ 0 60000 65536"/>
                <a:gd name="T11" fmla="*/ 0 60000 65536"/>
                <a:gd name="T12" fmla="*/ 0 60000 65536"/>
                <a:gd name="T13" fmla="*/ 0 60000 65536"/>
                <a:gd name="T14" fmla="*/ 0 60000 65536"/>
                <a:gd name="T15" fmla="*/ 0 w 22"/>
                <a:gd name="T16" fmla="*/ 0 h 8"/>
                <a:gd name="T17" fmla="*/ 22 w 22"/>
                <a:gd name="T18" fmla="*/ 8 h 8"/>
              </a:gdLst>
              <a:ahLst/>
              <a:cxnLst>
                <a:cxn ang="T10">
                  <a:pos x="T0" y="T1"/>
                </a:cxn>
                <a:cxn ang="T11">
                  <a:pos x="T2" y="T3"/>
                </a:cxn>
                <a:cxn ang="T12">
                  <a:pos x="T4" y="T5"/>
                </a:cxn>
                <a:cxn ang="T13">
                  <a:pos x="T6" y="T7"/>
                </a:cxn>
                <a:cxn ang="T14">
                  <a:pos x="T8" y="T9"/>
                </a:cxn>
              </a:cxnLst>
              <a:rect l="T15" t="T16" r="T17" b="T18"/>
              <a:pathLst>
                <a:path w="22" h="8">
                  <a:moveTo>
                    <a:pt x="0" y="3"/>
                  </a:moveTo>
                  <a:lnTo>
                    <a:pt x="0" y="1"/>
                  </a:lnTo>
                  <a:lnTo>
                    <a:pt x="13" y="0"/>
                  </a:lnTo>
                  <a:lnTo>
                    <a:pt x="21" y="7"/>
                  </a:lnTo>
                  <a:lnTo>
                    <a:pt x="0" y="3"/>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10" name="Freeform 86"/>
            <p:cNvSpPr>
              <a:spLocks/>
            </p:cNvSpPr>
            <p:nvPr/>
          </p:nvSpPr>
          <p:spPr bwMode="auto">
            <a:xfrm>
              <a:off x="4117" y="2381"/>
              <a:ext cx="19" cy="7"/>
            </a:xfrm>
            <a:custGeom>
              <a:avLst/>
              <a:gdLst>
                <a:gd name="T0" fmla="*/ 0 w 19"/>
                <a:gd name="T1" fmla="*/ 2 h 7"/>
                <a:gd name="T2" fmla="*/ 11 w 19"/>
                <a:gd name="T3" fmla="*/ 0 h 7"/>
                <a:gd name="T4" fmla="*/ 14 w 19"/>
                <a:gd name="T5" fmla="*/ 3 h 7"/>
                <a:gd name="T6" fmla="*/ 18 w 19"/>
                <a:gd name="T7" fmla="*/ 6 h 7"/>
                <a:gd name="T8" fmla="*/ 0 w 19"/>
                <a:gd name="T9" fmla="*/ 2 h 7"/>
                <a:gd name="T10" fmla="*/ 0 60000 65536"/>
                <a:gd name="T11" fmla="*/ 0 60000 65536"/>
                <a:gd name="T12" fmla="*/ 0 60000 65536"/>
                <a:gd name="T13" fmla="*/ 0 60000 65536"/>
                <a:gd name="T14" fmla="*/ 0 60000 65536"/>
                <a:gd name="T15" fmla="*/ 0 w 19"/>
                <a:gd name="T16" fmla="*/ 0 h 7"/>
                <a:gd name="T17" fmla="*/ 19 w 19"/>
                <a:gd name="T18" fmla="*/ 7 h 7"/>
              </a:gdLst>
              <a:ahLst/>
              <a:cxnLst>
                <a:cxn ang="T10">
                  <a:pos x="T0" y="T1"/>
                </a:cxn>
                <a:cxn ang="T11">
                  <a:pos x="T2" y="T3"/>
                </a:cxn>
                <a:cxn ang="T12">
                  <a:pos x="T4" y="T5"/>
                </a:cxn>
                <a:cxn ang="T13">
                  <a:pos x="T6" y="T7"/>
                </a:cxn>
                <a:cxn ang="T14">
                  <a:pos x="T8" y="T9"/>
                </a:cxn>
              </a:cxnLst>
              <a:rect l="T15" t="T16" r="T17" b="T18"/>
              <a:pathLst>
                <a:path w="19" h="7">
                  <a:moveTo>
                    <a:pt x="0" y="2"/>
                  </a:moveTo>
                  <a:lnTo>
                    <a:pt x="11" y="0"/>
                  </a:lnTo>
                  <a:lnTo>
                    <a:pt x="14" y="3"/>
                  </a:lnTo>
                  <a:lnTo>
                    <a:pt x="18" y="6"/>
                  </a:lnTo>
                  <a:lnTo>
                    <a:pt x="0" y="2"/>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11" name="Freeform 87"/>
            <p:cNvSpPr>
              <a:spLocks/>
            </p:cNvSpPr>
            <p:nvPr/>
          </p:nvSpPr>
          <p:spPr bwMode="auto">
            <a:xfrm>
              <a:off x="4148" y="2344"/>
              <a:ext cx="23" cy="3"/>
            </a:xfrm>
            <a:custGeom>
              <a:avLst/>
              <a:gdLst>
                <a:gd name="T0" fmla="*/ 4 w 23"/>
                <a:gd name="T1" fmla="*/ 2 h 3"/>
                <a:gd name="T2" fmla="*/ 0 w 23"/>
                <a:gd name="T3" fmla="*/ 1 h 3"/>
                <a:gd name="T4" fmla="*/ 6 w 23"/>
                <a:gd name="T5" fmla="*/ 0 h 3"/>
                <a:gd name="T6" fmla="*/ 22 w 23"/>
                <a:gd name="T7" fmla="*/ 1 h 3"/>
                <a:gd name="T8" fmla="*/ 4 w 23"/>
                <a:gd name="T9" fmla="*/ 2 h 3"/>
                <a:gd name="T10" fmla="*/ 0 60000 65536"/>
                <a:gd name="T11" fmla="*/ 0 60000 65536"/>
                <a:gd name="T12" fmla="*/ 0 60000 65536"/>
                <a:gd name="T13" fmla="*/ 0 60000 65536"/>
                <a:gd name="T14" fmla="*/ 0 60000 65536"/>
                <a:gd name="T15" fmla="*/ 0 w 23"/>
                <a:gd name="T16" fmla="*/ 0 h 3"/>
                <a:gd name="T17" fmla="*/ 23 w 23"/>
                <a:gd name="T18" fmla="*/ 3 h 3"/>
              </a:gdLst>
              <a:ahLst/>
              <a:cxnLst>
                <a:cxn ang="T10">
                  <a:pos x="T0" y="T1"/>
                </a:cxn>
                <a:cxn ang="T11">
                  <a:pos x="T2" y="T3"/>
                </a:cxn>
                <a:cxn ang="T12">
                  <a:pos x="T4" y="T5"/>
                </a:cxn>
                <a:cxn ang="T13">
                  <a:pos x="T6" y="T7"/>
                </a:cxn>
                <a:cxn ang="T14">
                  <a:pos x="T8" y="T9"/>
                </a:cxn>
              </a:cxnLst>
              <a:rect l="T15" t="T16" r="T17" b="T18"/>
              <a:pathLst>
                <a:path w="23" h="3">
                  <a:moveTo>
                    <a:pt x="4" y="2"/>
                  </a:moveTo>
                  <a:lnTo>
                    <a:pt x="0" y="1"/>
                  </a:lnTo>
                  <a:lnTo>
                    <a:pt x="6" y="0"/>
                  </a:lnTo>
                  <a:lnTo>
                    <a:pt x="22" y="1"/>
                  </a:lnTo>
                  <a:lnTo>
                    <a:pt x="4" y="2"/>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12" name="Freeform 88"/>
            <p:cNvSpPr>
              <a:spLocks/>
            </p:cNvSpPr>
            <p:nvPr/>
          </p:nvSpPr>
          <p:spPr bwMode="auto">
            <a:xfrm>
              <a:off x="4060" y="2133"/>
              <a:ext cx="14" cy="27"/>
            </a:xfrm>
            <a:custGeom>
              <a:avLst/>
              <a:gdLst>
                <a:gd name="T0" fmla="*/ 0 w 14"/>
                <a:gd name="T1" fmla="*/ 0 h 27"/>
                <a:gd name="T2" fmla="*/ 3 w 14"/>
                <a:gd name="T3" fmla="*/ 15 h 27"/>
                <a:gd name="T4" fmla="*/ 3 w 14"/>
                <a:gd name="T5" fmla="*/ 26 h 27"/>
                <a:gd name="T6" fmla="*/ 13 w 14"/>
                <a:gd name="T7" fmla="*/ 6 h 27"/>
                <a:gd name="T8" fmla="*/ 0 w 14"/>
                <a:gd name="T9" fmla="*/ 0 h 27"/>
                <a:gd name="T10" fmla="*/ 0 60000 65536"/>
                <a:gd name="T11" fmla="*/ 0 60000 65536"/>
                <a:gd name="T12" fmla="*/ 0 60000 65536"/>
                <a:gd name="T13" fmla="*/ 0 60000 65536"/>
                <a:gd name="T14" fmla="*/ 0 60000 65536"/>
                <a:gd name="T15" fmla="*/ 0 w 14"/>
                <a:gd name="T16" fmla="*/ 0 h 27"/>
                <a:gd name="T17" fmla="*/ 14 w 14"/>
                <a:gd name="T18" fmla="*/ 27 h 27"/>
              </a:gdLst>
              <a:ahLst/>
              <a:cxnLst>
                <a:cxn ang="T10">
                  <a:pos x="T0" y="T1"/>
                </a:cxn>
                <a:cxn ang="T11">
                  <a:pos x="T2" y="T3"/>
                </a:cxn>
                <a:cxn ang="T12">
                  <a:pos x="T4" y="T5"/>
                </a:cxn>
                <a:cxn ang="T13">
                  <a:pos x="T6" y="T7"/>
                </a:cxn>
                <a:cxn ang="T14">
                  <a:pos x="T8" y="T9"/>
                </a:cxn>
              </a:cxnLst>
              <a:rect l="T15" t="T16" r="T17" b="T18"/>
              <a:pathLst>
                <a:path w="14" h="27">
                  <a:moveTo>
                    <a:pt x="0" y="0"/>
                  </a:moveTo>
                  <a:lnTo>
                    <a:pt x="3" y="15"/>
                  </a:lnTo>
                  <a:lnTo>
                    <a:pt x="3" y="26"/>
                  </a:lnTo>
                  <a:lnTo>
                    <a:pt x="13" y="6"/>
                  </a:lnTo>
                  <a:lnTo>
                    <a:pt x="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13" name="Freeform 89"/>
            <p:cNvSpPr>
              <a:spLocks/>
            </p:cNvSpPr>
            <p:nvPr/>
          </p:nvSpPr>
          <p:spPr bwMode="auto">
            <a:xfrm>
              <a:off x="4181" y="2246"/>
              <a:ext cx="45" cy="20"/>
            </a:xfrm>
            <a:custGeom>
              <a:avLst/>
              <a:gdLst>
                <a:gd name="T0" fmla="*/ 0 w 45"/>
                <a:gd name="T1" fmla="*/ 18 h 20"/>
                <a:gd name="T2" fmla="*/ 8 w 45"/>
                <a:gd name="T3" fmla="*/ 11 h 20"/>
                <a:gd name="T4" fmla="*/ 12 w 45"/>
                <a:gd name="T5" fmla="*/ 0 h 20"/>
                <a:gd name="T6" fmla="*/ 20 w 45"/>
                <a:gd name="T7" fmla="*/ 8 h 20"/>
                <a:gd name="T8" fmla="*/ 44 w 45"/>
                <a:gd name="T9" fmla="*/ 9 h 20"/>
                <a:gd name="T10" fmla="*/ 32 w 45"/>
                <a:gd name="T11" fmla="*/ 14 h 20"/>
                <a:gd name="T12" fmla="*/ 4 w 45"/>
                <a:gd name="T13" fmla="*/ 19 h 20"/>
                <a:gd name="T14" fmla="*/ 0 w 45"/>
                <a:gd name="T15" fmla="*/ 18 h 20"/>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20"/>
                <a:gd name="T26" fmla="*/ 45 w 45"/>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20">
                  <a:moveTo>
                    <a:pt x="0" y="18"/>
                  </a:moveTo>
                  <a:lnTo>
                    <a:pt x="8" y="11"/>
                  </a:lnTo>
                  <a:lnTo>
                    <a:pt x="12" y="0"/>
                  </a:lnTo>
                  <a:lnTo>
                    <a:pt x="20" y="8"/>
                  </a:lnTo>
                  <a:lnTo>
                    <a:pt x="44" y="9"/>
                  </a:lnTo>
                  <a:lnTo>
                    <a:pt x="32" y="14"/>
                  </a:lnTo>
                  <a:lnTo>
                    <a:pt x="4" y="19"/>
                  </a:lnTo>
                  <a:lnTo>
                    <a:pt x="0" y="18"/>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2014" name="Freeform 90"/>
            <p:cNvSpPr>
              <a:spLocks/>
            </p:cNvSpPr>
            <p:nvPr/>
          </p:nvSpPr>
          <p:spPr bwMode="auto">
            <a:xfrm>
              <a:off x="3998" y="2163"/>
              <a:ext cx="11" cy="20"/>
            </a:xfrm>
            <a:custGeom>
              <a:avLst/>
              <a:gdLst>
                <a:gd name="T0" fmla="*/ 10 w 11"/>
                <a:gd name="T1" fmla="*/ 0 h 20"/>
                <a:gd name="T2" fmla="*/ 8 w 11"/>
                <a:gd name="T3" fmla="*/ 19 h 20"/>
                <a:gd name="T4" fmla="*/ 0 w 11"/>
                <a:gd name="T5" fmla="*/ 17 h 20"/>
                <a:gd name="T6" fmla="*/ 10 w 11"/>
                <a:gd name="T7" fmla="*/ 0 h 20"/>
                <a:gd name="T8" fmla="*/ 0 60000 65536"/>
                <a:gd name="T9" fmla="*/ 0 60000 65536"/>
                <a:gd name="T10" fmla="*/ 0 60000 65536"/>
                <a:gd name="T11" fmla="*/ 0 60000 65536"/>
                <a:gd name="T12" fmla="*/ 0 w 11"/>
                <a:gd name="T13" fmla="*/ 0 h 20"/>
                <a:gd name="T14" fmla="*/ 11 w 11"/>
                <a:gd name="T15" fmla="*/ 20 h 20"/>
              </a:gdLst>
              <a:ahLst/>
              <a:cxnLst>
                <a:cxn ang="T8">
                  <a:pos x="T0" y="T1"/>
                </a:cxn>
                <a:cxn ang="T9">
                  <a:pos x="T2" y="T3"/>
                </a:cxn>
                <a:cxn ang="T10">
                  <a:pos x="T4" y="T5"/>
                </a:cxn>
                <a:cxn ang="T11">
                  <a:pos x="T6" y="T7"/>
                </a:cxn>
              </a:cxnLst>
              <a:rect l="T12" t="T13" r="T14" b="T15"/>
              <a:pathLst>
                <a:path w="11" h="20">
                  <a:moveTo>
                    <a:pt x="10" y="0"/>
                  </a:moveTo>
                  <a:lnTo>
                    <a:pt x="8" y="19"/>
                  </a:lnTo>
                  <a:lnTo>
                    <a:pt x="0" y="17"/>
                  </a:lnTo>
                  <a:lnTo>
                    <a:pt x="10" y="0"/>
                  </a:lnTo>
                </a:path>
              </a:pathLst>
            </a:custGeom>
            <a:solidFill>
              <a:srgbClr val="712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41991" name="Group 91"/>
          <p:cNvGrpSpPr>
            <a:grpSpLocks/>
          </p:cNvGrpSpPr>
          <p:nvPr/>
        </p:nvGrpSpPr>
        <p:grpSpPr bwMode="auto">
          <a:xfrm>
            <a:off x="5122863" y="4459288"/>
            <a:ext cx="1227137" cy="1560512"/>
            <a:chOff x="3227" y="2809"/>
            <a:chExt cx="773" cy="983"/>
          </a:xfrm>
        </p:grpSpPr>
        <p:grpSp>
          <p:nvGrpSpPr>
            <p:cNvPr id="41992" name="Group 92"/>
            <p:cNvGrpSpPr>
              <a:grpSpLocks/>
            </p:cNvGrpSpPr>
            <p:nvPr/>
          </p:nvGrpSpPr>
          <p:grpSpPr bwMode="auto">
            <a:xfrm>
              <a:off x="3227" y="2809"/>
              <a:ext cx="773" cy="983"/>
              <a:chOff x="3227" y="2809"/>
              <a:chExt cx="773" cy="983"/>
            </a:xfrm>
          </p:grpSpPr>
          <p:sp>
            <p:nvSpPr>
              <p:cNvPr id="41997" name="Freeform 93"/>
              <p:cNvSpPr>
                <a:spLocks/>
              </p:cNvSpPr>
              <p:nvPr/>
            </p:nvSpPr>
            <p:spPr bwMode="auto">
              <a:xfrm>
                <a:off x="3326" y="3477"/>
                <a:ext cx="587" cy="230"/>
              </a:xfrm>
              <a:custGeom>
                <a:avLst/>
                <a:gdLst>
                  <a:gd name="T0" fmla="*/ 90 w 587"/>
                  <a:gd name="T1" fmla="*/ 0 h 230"/>
                  <a:gd name="T2" fmla="*/ 0 w 587"/>
                  <a:gd name="T3" fmla="*/ 229 h 230"/>
                  <a:gd name="T4" fmla="*/ 586 w 587"/>
                  <a:gd name="T5" fmla="*/ 229 h 230"/>
                  <a:gd name="T6" fmla="*/ 485 w 587"/>
                  <a:gd name="T7" fmla="*/ 0 h 230"/>
                  <a:gd name="T8" fmla="*/ 90 w 587"/>
                  <a:gd name="T9" fmla="*/ 0 h 230"/>
                  <a:gd name="T10" fmla="*/ 0 60000 65536"/>
                  <a:gd name="T11" fmla="*/ 0 60000 65536"/>
                  <a:gd name="T12" fmla="*/ 0 60000 65536"/>
                  <a:gd name="T13" fmla="*/ 0 60000 65536"/>
                  <a:gd name="T14" fmla="*/ 0 60000 65536"/>
                  <a:gd name="T15" fmla="*/ 0 w 587"/>
                  <a:gd name="T16" fmla="*/ 0 h 230"/>
                  <a:gd name="T17" fmla="*/ 587 w 587"/>
                  <a:gd name="T18" fmla="*/ 230 h 230"/>
                </a:gdLst>
                <a:ahLst/>
                <a:cxnLst>
                  <a:cxn ang="T10">
                    <a:pos x="T0" y="T1"/>
                  </a:cxn>
                  <a:cxn ang="T11">
                    <a:pos x="T2" y="T3"/>
                  </a:cxn>
                  <a:cxn ang="T12">
                    <a:pos x="T4" y="T5"/>
                  </a:cxn>
                  <a:cxn ang="T13">
                    <a:pos x="T6" y="T7"/>
                  </a:cxn>
                  <a:cxn ang="T14">
                    <a:pos x="T8" y="T9"/>
                  </a:cxn>
                </a:cxnLst>
                <a:rect l="T15" t="T16" r="T17" b="T18"/>
                <a:pathLst>
                  <a:path w="587" h="230">
                    <a:moveTo>
                      <a:pt x="90" y="0"/>
                    </a:moveTo>
                    <a:lnTo>
                      <a:pt x="0" y="229"/>
                    </a:lnTo>
                    <a:lnTo>
                      <a:pt x="586" y="229"/>
                    </a:lnTo>
                    <a:lnTo>
                      <a:pt x="485" y="0"/>
                    </a:lnTo>
                    <a:lnTo>
                      <a:pt x="90" y="0"/>
                    </a:lnTo>
                  </a:path>
                </a:pathLst>
              </a:custGeom>
              <a:solidFill>
                <a:srgbClr val="A0A0A0"/>
              </a:solidFill>
              <a:ln w="12700" cap="rnd" cmpd="sng">
                <a:solidFill>
                  <a:srgbClr val="000000"/>
                </a:solidFill>
                <a:prstDash val="solid"/>
                <a:round/>
                <a:headEnd type="none" w="med" len="med"/>
                <a:tailEnd type="none" w="med" len="med"/>
              </a:ln>
            </p:spPr>
            <p:txBody>
              <a:bodyPr/>
              <a:lstStyle/>
              <a:p>
                <a:endParaRPr lang="en-US"/>
              </a:p>
            </p:txBody>
          </p:sp>
          <p:sp>
            <p:nvSpPr>
              <p:cNvPr id="41998" name="Oval 94"/>
              <p:cNvSpPr>
                <a:spLocks noChangeArrowheads="1"/>
              </p:cNvSpPr>
              <p:nvPr/>
            </p:nvSpPr>
            <p:spPr bwMode="auto">
              <a:xfrm>
                <a:off x="3463" y="3536"/>
                <a:ext cx="301" cy="100"/>
              </a:xfrm>
              <a:prstGeom prst="ellipse">
                <a:avLst/>
              </a:prstGeom>
              <a:solidFill>
                <a:srgbClr val="808080"/>
              </a:solidFill>
              <a:ln w="12700">
                <a:solidFill>
                  <a:srgbClr val="000000"/>
                </a:solidFill>
                <a:round/>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1999" name="Rectangle 95"/>
              <p:cNvSpPr>
                <a:spLocks noChangeArrowheads="1"/>
              </p:cNvSpPr>
              <p:nvPr/>
            </p:nvSpPr>
            <p:spPr bwMode="auto">
              <a:xfrm>
                <a:off x="3372" y="3511"/>
                <a:ext cx="483" cy="80"/>
              </a:xfrm>
              <a:prstGeom prst="rect">
                <a:avLst/>
              </a:prstGeom>
              <a:solidFill>
                <a:srgbClr val="A0A0A0"/>
              </a:solidFill>
              <a:ln w="12700">
                <a:solidFill>
                  <a:srgbClr val="000000"/>
                </a:solidFill>
                <a:miter lim="800000"/>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00" name="AutoShape 96"/>
              <p:cNvSpPr>
                <a:spLocks noChangeArrowheads="1"/>
              </p:cNvSpPr>
              <p:nvPr/>
            </p:nvSpPr>
            <p:spPr bwMode="auto">
              <a:xfrm>
                <a:off x="3227" y="2809"/>
                <a:ext cx="773" cy="724"/>
              </a:xfrm>
              <a:prstGeom prst="roundRect">
                <a:avLst>
                  <a:gd name="adj" fmla="val 12324"/>
                </a:avLst>
              </a:prstGeom>
              <a:solidFill>
                <a:srgbClr val="C0C0C0"/>
              </a:solidFill>
              <a:ln w="12700">
                <a:solidFill>
                  <a:srgbClr val="000000"/>
                </a:solidFill>
                <a:round/>
                <a:headEnd/>
                <a:tailEnd/>
              </a:ln>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2001" name="Freeform 97"/>
              <p:cNvSpPr>
                <a:spLocks/>
              </p:cNvSpPr>
              <p:nvPr/>
            </p:nvSpPr>
            <p:spPr bwMode="auto">
              <a:xfrm>
                <a:off x="3301" y="3707"/>
                <a:ext cx="631" cy="85"/>
              </a:xfrm>
              <a:custGeom>
                <a:avLst/>
                <a:gdLst>
                  <a:gd name="T0" fmla="*/ 25 w 631"/>
                  <a:gd name="T1" fmla="*/ 0 h 85"/>
                  <a:gd name="T2" fmla="*/ 611 w 631"/>
                  <a:gd name="T3" fmla="*/ 0 h 85"/>
                  <a:gd name="T4" fmla="*/ 630 w 631"/>
                  <a:gd name="T5" fmla="*/ 84 h 85"/>
                  <a:gd name="T6" fmla="*/ 0 w 631"/>
                  <a:gd name="T7" fmla="*/ 84 h 85"/>
                  <a:gd name="T8" fmla="*/ 25 w 631"/>
                  <a:gd name="T9" fmla="*/ 0 h 85"/>
                  <a:gd name="T10" fmla="*/ 0 60000 65536"/>
                  <a:gd name="T11" fmla="*/ 0 60000 65536"/>
                  <a:gd name="T12" fmla="*/ 0 60000 65536"/>
                  <a:gd name="T13" fmla="*/ 0 60000 65536"/>
                  <a:gd name="T14" fmla="*/ 0 60000 65536"/>
                  <a:gd name="T15" fmla="*/ 0 w 631"/>
                  <a:gd name="T16" fmla="*/ 0 h 85"/>
                  <a:gd name="T17" fmla="*/ 631 w 631"/>
                  <a:gd name="T18" fmla="*/ 85 h 85"/>
                </a:gdLst>
                <a:ahLst/>
                <a:cxnLst>
                  <a:cxn ang="T10">
                    <a:pos x="T0" y="T1"/>
                  </a:cxn>
                  <a:cxn ang="T11">
                    <a:pos x="T2" y="T3"/>
                  </a:cxn>
                  <a:cxn ang="T12">
                    <a:pos x="T4" y="T5"/>
                  </a:cxn>
                  <a:cxn ang="T13">
                    <a:pos x="T6" y="T7"/>
                  </a:cxn>
                  <a:cxn ang="T14">
                    <a:pos x="T8" y="T9"/>
                  </a:cxn>
                </a:cxnLst>
                <a:rect l="T15" t="T16" r="T17" b="T18"/>
                <a:pathLst>
                  <a:path w="631" h="85">
                    <a:moveTo>
                      <a:pt x="25" y="0"/>
                    </a:moveTo>
                    <a:lnTo>
                      <a:pt x="611" y="0"/>
                    </a:lnTo>
                    <a:lnTo>
                      <a:pt x="630" y="84"/>
                    </a:lnTo>
                    <a:lnTo>
                      <a:pt x="0" y="84"/>
                    </a:lnTo>
                    <a:lnTo>
                      <a:pt x="25"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US"/>
              </a:p>
            </p:txBody>
          </p:sp>
        </p:grpSp>
        <p:grpSp>
          <p:nvGrpSpPr>
            <p:cNvPr id="41993" name="Group 98"/>
            <p:cNvGrpSpPr>
              <a:grpSpLocks/>
            </p:cNvGrpSpPr>
            <p:nvPr/>
          </p:nvGrpSpPr>
          <p:grpSpPr bwMode="auto">
            <a:xfrm>
              <a:off x="3314" y="2887"/>
              <a:ext cx="599" cy="564"/>
              <a:chOff x="3314" y="2887"/>
              <a:chExt cx="599" cy="564"/>
            </a:xfrm>
          </p:grpSpPr>
          <p:sp>
            <p:nvSpPr>
              <p:cNvPr id="41994" name="AutoShape 99"/>
              <p:cNvSpPr>
                <a:spLocks noChangeArrowheads="1"/>
              </p:cNvSpPr>
              <p:nvPr/>
            </p:nvSpPr>
            <p:spPr bwMode="auto">
              <a:xfrm>
                <a:off x="3314" y="2887"/>
                <a:ext cx="592" cy="555"/>
              </a:xfrm>
              <a:prstGeom prst="roundRect">
                <a:avLst>
                  <a:gd name="adj" fmla="val 12292"/>
                </a:avLst>
              </a:prstGeom>
              <a:solidFill>
                <a:srgbClr val="C0C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1995" name="AutoShape 100"/>
              <p:cNvSpPr>
                <a:spLocks noChangeArrowheads="1"/>
              </p:cNvSpPr>
              <p:nvPr/>
            </p:nvSpPr>
            <p:spPr bwMode="auto">
              <a:xfrm>
                <a:off x="3321" y="2896"/>
                <a:ext cx="592" cy="555"/>
              </a:xfrm>
              <a:prstGeom prst="roundRect">
                <a:avLst>
                  <a:gd name="adj" fmla="val 12292"/>
                </a:avLst>
              </a:prstGeom>
              <a:solidFill>
                <a:srgbClr val="00008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1996" name="AutoShape 101"/>
              <p:cNvSpPr>
                <a:spLocks noChangeArrowheads="1"/>
              </p:cNvSpPr>
              <p:nvPr/>
            </p:nvSpPr>
            <p:spPr bwMode="auto">
              <a:xfrm>
                <a:off x="3319" y="2890"/>
                <a:ext cx="591" cy="555"/>
              </a:xfrm>
              <a:prstGeom prst="roundRect">
                <a:avLst>
                  <a:gd name="adj" fmla="val 12292"/>
                </a:avLst>
              </a:prstGeom>
              <a:solidFill>
                <a:srgbClr val="404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wipe(left)">
                                      <p:cBhvr>
                                        <p:cTn id="7" dur="500"/>
                                        <p:tgtEl>
                                          <p:spTgt spid="81923">
                                            <p:txEl>
                                              <p:pRg st="0" end="0"/>
                                            </p:txEl>
                                          </p:spTgt>
                                        </p:tgtEl>
                                      </p:cBhvr>
                                    </p:animEffect>
                                  </p:childTnLst>
                                  <p:subTnLst>
                                    <p:animClr clrSpc="rgb" dir="cw">
                                      <p:cBhvr override="childStyle">
                                        <p:cTn dur="1" fill="hold" display="0" masterRel="nextClick" afterEffect="1"/>
                                        <p:tgtEl>
                                          <p:spTgt spid="81923">
                                            <p:txEl>
                                              <p:pRg st="0" end="0"/>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81923">
                                            <p:txEl>
                                              <p:pRg st="1" end="1"/>
                                            </p:txEl>
                                          </p:spTgt>
                                        </p:tgtEl>
                                        <p:attrNameLst>
                                          <p:attrName>style.visibility</p:attrName>
                                        </p:attrNameLst>
                                      </p:cBhvr>
                                      <p:to>
                                        <p:strVal val="visible"/>
                                      </p:to>
                                    </p:set>
                                    <p:animEffect transition="in" filter="wipe(left)">
                                      <p:cBhvr>
                                        <p:cTn id="10" dur="500"/>
                                        <p:tgtEl>
                                          <p:spTgt spid="81923">
                                            <p:txEl>
                                              <p:pRg st="1" end="1"/>
                                            </p:txEl>
                                          </p:spTgt>
                                        </p:tgtEl>
                                      </p:cBhvr>
                                    </p:animEffect>
                                  </p:childTnLst>
                                  <p:subTnLst>
                                    <p:animClr clrSpc="rgb" dir="cw">
                                      <p:cBhvr override="childStyle">
                                        <p:cTn dur="1" fill="hold" display="0" masterRel="nextClick" afterEffect="1"/>
                                        <p:tgtEl>
                                          <p:spTgt spid="81923">
                                            <p:txEl>
                                              <p:pRg st="1" end="1"/>
                                            </p:txEl>
                                          </p:spTgt>
                                        </p:tgtEl>
                                        <p:attrNameLst>
                                          <p:attrName>ppt_c</p:attrName>
                                        </p:attrNameLst>
                                      </p:cBhvr>
                                      <p:to>
                                        <a:srgbClr val="B0D460"/>
                                      </p:to>
                                    </p:animClr>
                                  </p:subTnLst>
                                </p:cTn>
                              </p:par>
                              <p:par>
                                <p:cTn id="11" presetID="22" presetClass="entr" presetSubtype="8" fill="hold" grpId="0" nodeType="withEffect">
                                  <p:stCondLst>
                                    <p:cond delay="0"/>
                                  </p:stCondLst>
                                  <p:childTnLst>
                                    <p:set>
                                      <p:cBhvr>
                                        <p:cTn id="12" dur="1" fill="hold">
                                          <p:stCondLst>
                                            <p:cond delay="0"/>
                                          </p:stCondLst>
                                        </p:cTn>
                                        <p:tgtEl>
                                          <p:spTgt spid="81923">
                                            <p:txEl>
                                              <p:pRg st="2" end="2"/>
                                            </p:txEl>
                                          </p:spTgt>
                                        </p:tgtEl>
                                        <p:attrNameLst>
                                          <p:attrName>style.visibility</p:attrName>
                                        </p:attrNameLst>
                                      </p:cBhvr>
                                      <p:to>
                                        <p:strVal val="visible"/>
                                      </p:to>
                                    </p:set>
                                    <p:animEffect transition="in" filter="wipe(left)">
                                      <p:cBhvr>
                                        <p:cTn id="13" dur="500"/>
                                        <p:tgtEl>
                                          <p:spTgt spid="81923">
                                            <p:txEl>
                                              <p:pRg st="2" end="2"/>
                                            </p:txEl>
                                          </p:spTgt>
                                        </p:tgtEl>
                                      </p:cBhvr>
                                    </p:animEffect>
                                  </p:childTnLst>
                                  <p:subTnLst>
                                    <p:animClr clrSpc="rgb" dir="cw">
                                      <p:cBhvr override="childStyle">
                                        <p:cTn dur="1" fill="hold" display="0" masterRel="nextClick" afterEffect="1"/>
                                        <p:tgtEl>
                                          <p:spTgt spid="81923">
                                            <p:txEl>
                                              <p:pRg st="2" end="2"/>
                                            </p:txEl>
                                          </p:spTgt>
                                        </p:tgtEl>
                                        <p:attrNameLst>
                                          <p:attrName>ppt_c</p:attrName>
                                        </p:attrNameLst>
                                      </p:cBhvr>
                                      <p:to>
                                        <a:srgbClr val="B0D460"/>
                                      </p:to>
                                    </p:animClr>
                                  </p:subTnLst>
                                </p:cTn>
                              </p:par>
                              <p:par>
                                <p:cTn id="14" presetID="22" presetClass="entr" presetSubtype="8" fill="hold" grpId="0" nodeType="withEffect">
                                  <p:stCondLst>
                                    <p:cond delay="0"/>
                                  </p:stCondLst>
                                  <p:childTnLst>
                                    <p:set>
                                      <p:cBhvr>
                                        <p:cTn id="15" dur="1" fill="hold">
                                          <p:stCondLst>
                                            <p:cond delay="0"/>
                                          </p:stCondLst>
                                        </p:cTn>
                                        <p:tgtEl>
                                          <p:spTgt spid="81923">
                                            <p:txEl>
                                              <p:pRg st="3" end="3"/>
                                            </p:txEl>
                                          </p:spTgt>
                                        </p:tgtEl>
                                        <p:attrNameLst>
                                          <p:attrName>style.visibility</p:attrName>
                                        </p:attrNameLst>
                                      </p:cBhvr>
                                      <p:to>
                                        <p:strVal val="visible"/>
                                      </p:to>
                                    </p:set>
                                    <p:animEffect transition="in" filter="wipe(left)">
                                      <p:cBhvr>
                                        <p:cTn id="16" dur="500"/>
                                        <p:tgtEl>
                                          <p:spTgt spid="81923">
                                            <p:txEl>
                                              <p:pRg st="3" end="3"/>
                                            </p:txEl>
                                          </p:spTgt>
                                        </p:tgtEl>
                                      </p:cBhvr>
                                    </p:animEffect>
                                  </p:childTnLst>
                                  <p:subTnLst>
                                    <p:animClr clrSpc="rgb" dir="cw">
                                      <p:cBhvr override="childStyle">
                                        <p:cTn dur="1" fill="hold" display="0" masterRel="nextClick" afterEffect="1"/>
                                        <p:tgtEl>
                                          <p:spTgt spid="81923">
                                            <p:txEl>
                                              <p:pRg st="3" end="3"/>
                                            </p:txEl>
                                          </p:spTgt>
                                        </p:tgtEl>
                                        <p:attrNameLst>
                                          <p:attrName>ppt_c</p:attrName>
                                        </p:attrNameLst>
                                      </p:cBhvr>
                                      <p:to>
                                        <a:srgbClr val="B0D460"/>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1923">
                                            <p:txEl>
                                              <p:pRg st="4" end="4"/>
                                            </p:txEl>
                                          </p:spTgt>
                                        </p:tgtEl>
                                        <p:attrNameLst>
                                          <p:attrName>style.visibility</p:attrName>
                                        </p:attrNameLst>
                                      </p:cBhvr>
                                      <p:to>
                                        <p:strVal val="visible"/>
                                      </p:to>
                                    </p:set>
                                    <p:animEffect transition="in" filter="wipe(left)">
                                      <p:cBhvr>
                                        <p:cTn id="21" dur="500"/>
                                        <p:tgtEl>
                                          <p:spTgt spid="8192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1923">
                                            <p:txEl>
                                              <p:pRg st="5" end="5"/>
                                            </p:txEl>
                                          </p:spTgt>
                                        </p:tgtEl>
                                        <p:attrNameLst>
                                          <p:attrName>style.visibility</p:attrName>
                                        </p:attrNameLst>
                                      </p:cBhvr>
                                      <p:to>
                                        <p:strVal val="visible"/>
                                      </p:to>
                                    </p:set>
                                    <p:animEffect transition="in" filter="wipe(left)">
                                      <p:cBhvr>
                                        <p:cTn id="24" dur="500"/>
                                        <p:tgtEl>
                                          <p:spTgt spid="81923">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81923">
                                            <p:txEl>
                                              <p:pRg st="6" end="6"/>
                                            </p:txEl>
                                          </p:spTgt>
                                        </p:tgtEl>
                                        <p:attrNameLst>
                                          <p:attrName>style.visibility</p:attrName>
                                        </p:attrNameLst>
                                      </p:cBhvr>
                                      <p:to>
                                        <p:strVal val="visible"/>
                                      </p:to>
                                    </p:set>
                                    <p:animEffect transition="in" filter="wipe(left)">
                                      <p:cBhvr>
                                        <p:cTn id="27" dur="500"/>
                                        <p:tgtEl>
                                          <p:spTgt spid="819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18435" name="Rectangle 3"/>
          <p:cNvSpPr>
            <a:spLocks noGrp="1" noChangeArrowheads="1"/>
          </p:cNvSpPr>
          <p:nvPr>
            <p:ph type="body" idx="1"/>
          </p:nvPr>
        </p:nvSpPr>
        <p:spPr>
          <a:xfrm>
            <a:off x="388938" y="1447800"/>
            <a:ext cx="8450262" cy="5105400"/>
          </a:xfrm>
          <a:noFill/>
        </p:spPr>
        <p:txBody>
          <a:bodyPr lIns="90488" tIns="44450" rIns="90488" bIns="44450"/>
          <a:lstStyle/>
          <a:p>
            <a:pPr marL="609600" indent="-609600" eaLnBrk="1" hangingPunct="1">
              <a:lnSpc>
                <a:spcPct val="85000"/>
              </a:lnSpc>
              <a:buClr>
                <a:srgbClr val="8E0D30"/>
              </a:buClr>
              <a:buFontTx/>
              <a:buNone/>
            </a:pPr>
            <a:r>
              <a:rPr lang="en-US" altLang="en-US" dirty="0">
                <a:solidFill>
                  <a:schemeClr val="accent2"/>
                </a:solidFill>
              </a:rPr>
              <a:t>Types of Statistical Applications</a:t>
            </a:r>
          </a:p>
          <a:p>
            <a:pPr marL="609600" indent="-609600" eaLnBrk="1" hangingPunct="1">
              <a:lnSpc>
                <a:spcPct val="85000"/>
              </a:lnSpc>
              <a:buClr>
                <a:srgbClr val="8E0D30"/>
              </a:buClr>
              <a:buFontTx/>
              <a:buNone/>
            </a:pPr>
            <a:endParaRPr lang="en-US" altLang="en-US" dirty="0"/>
          </a:p>
          <a:p>
            <a:pPr marL="609600" indent="-609600" eaLnBrk="1" hangingPunct="1">
              <a:lnSpc>
                <a:spcPct val="85000"/>
              </a:lnSpc>
              <a:buClr>
                <a:srgbClr val="8E0D30"/>
              </a:buClr>
              <a:buFontTx/>
              <a:buNone/>
            </a:pPr>
            <a:r>
              <a:rPr lang="en-US" altLang="en-US" b="1" dirty="0"/>
              <a:t>Descriptive</a:t>
            </a:r>
            <a:endParaRPr lang="en-US" altLang="en-US" dirty="0"/>
          </a:p>
          <a:p>
            <a:pPr marL="609600" indent="-609600" eaLnBrk="1" hangingPunct="1">
              <a:lnSpc>
                <a:spcPct val="85000"/>
              </a:lnSpc>
              <a:buClr>
                <a:srgbClr val="8E0D30"/>
              </a:buClr>
              <a:buFontTx/>
              <a:buNone/>
            </a:pPr>
            <a:r>
              <a:rPr lang="en-US" altLang="en-US" dirty="0"/>
              <a:t>	1.  Identify </a:t>
            </a:r>
            <a:r>
              <a:rPr lang="en-US" altLang="en-US" b="1" dirty="0"/>
              <a:t>population</a:t>
            </a:r>
            <a:r>
              <a:rPr lang="en-US" altLang="en-US" dirty="0"/>
              <a:t> and </a:t>
            </a:r>
            <a:r>
              <a:rPr lang="en-US" altLang="en-US" b="1" dirty="0"/>
              <a:t>sample</a:t>
            </a:r>
            <a:r>
              <a:rPr lang="en-US" altLang="en-US" dirty="0"/>
              <a:t> (collection of </a:t>
            </a:r>
            <a:r>
              <a:rPr lang="en-US" altLang="en-US" b="1" dirty="0"/>
              <a:t>experimental units</a:t>
            </a:r>
            <a:r>
              <a:rPr lang="en-US" altLang="en-US" dirty="0"/>
              <a:t>)</a:t>
            </a:r>
          </a:p>
          <a:p>
            <a:pPr marL="609600" indent="-609600" eaLnBrk="1" hangingPunct="1">
              <a:lnSpc>
                <a:spcPct val="85000"/>
              </a:lnSpc>
              <a:buClr>
                <a:srgbClr val="8E0D30"/>
              </a:buClr>
              <a:buFontTx/>
              <a:buNone/>
            </a:pPr>
            <a:r>
              <a:rPr lang="en-US" altLang="en-US" dirty="0"/>
              <a:t>	2.  Identify </a:t>
            </a:r>
            <a:r>
              <a:rPr lang="en-US" altLang="en-US" b="1" dirty="0"/>
              <a:t>variable(s)</a:t>
            </a:r>
            <a:endParaRPr lang="en-US" altLang="en-US" dirty="0"/>
          </a:p>
          <a:p>
            <a:pPr marL="609600" indent="-609600" eaLnBrk="1" hangingPunct="1">
              <a:lnSpc>
                <a:spcPct val="85000"/>
              </a:lnSpc>
              <a:buClr>
                <a:srgbClr val="8E0D30"/>
              </a:buClr>
              <a:buFontTx/>
              <a:buNone/>
            </a:pPr>
            <a:r>
              <a:rPr lang="en-US" altLang="en-US" dirty="0"/>
              <a:t>	3.  Collect </a:t>
            </a:r>
            <a:r>
              <a:rPr lang="en-US" altLang="en-US" b="1" dirty="0"/>
              <a:t>data</a:t>
            </a:r>
            <a:endParaRPr lang="en-US" altLang="en-US" dirty="0"/>
          </a:p>
          <a:p>
            <a:pPr marL="609600" indent="-609600" eaLnBrk="1" hangingPunct="1">
              <a:lnSpc>
                <a:spcPct val="85000"/>
              </a:lnSpc>
              <a:buClr>
                <a:srgbClr val="8E0D30"/>
              </a:buClr>
              <a:buFontTx/>
              <a:buNone/>
            </a:pPr>
            <a:r>
              <a:rPr lang="en-US" altLang="en-US" b="1" dirty="0"/>
              <a:t>	</a:t>
            </a:r>
            <a:r>
              <a:rPr lang="en-US" altLang="en-US" dirty="0"/>
              <a:t>4.</a:t>
            </a:r>
            <a:r>
              <a:rPr lang="en-US" altLang="en-US" b="1" dirty="0"/>
              <a:t>  Describe </a:t>
            </a:r>
            <a:r>
              <a:rPr lang="en-US" altLang="en-US" dirty="0"/>
              <a:t>data</a:t>
            </a:r>
            <a:endParaRPr lang="en-US" altLang="en-US" sz="28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subTnLst>
                                    <p:animClr clrSpc="rgb" dir="cw">
                                      <p:cBhvr override="childStyle">
                                        <p:cTn dur="1" fill="hold" display="0" masterRel="nextClick" afterEffect="1"/>
                                        <p:tgtEl>
                                          <p:spTgt spid="18435">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animEffect transition="in" filter="wipe(left)">
                                      <p:cBhvr>
                                        <p:cTn id="11" dur="500"/>
                                        <p:tgtEl>
                                          <p:spTgt spid="18435">
                                            <p:txEl>
                                              <p:pRg st="2" end="2"/>
                                            </p:txEl>
                                          </p:spTgt>
                                        </p:tgtEl>
                                      </p:cBhvr>
                                    </p:animEffect>
                                  </p:childTnLst>
                                  <p:subTnLst>
                                    <p:animClr clrSpc="rgb" dir="cw">
                                      <p:cBhvr override="childStyle">
                                        <p:cTn dur="1" fill="hold" display="0" masterRel="nextClick" afterEffect="1"/>
                                        <p:tgtEl>
                                          <p:spTgt spid="18435">
                                            <p:txEl>
                                              <p:pRg st="2" end="2"/>
                                            </p:txEl>
                                          </p:spTgt>
                                        </p:tgtEl>
                                        <p:attrNameLst>
                                          <p:attrName>ppt_c</p:attrName>
                                        </p:attrNameLst>
                                      </p:cBhvr>
                                      <p:to>
                                        <a:srgbClr val="B0D460"/>
                                      </p:to>
                                    </p:animClr>
                                  </p:sub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animEffect transition="in" filter="wipe(left)">
                                      <p:cBhvr>
                                        <p:cTn id="15" dur="500"/>
                                        <p:tgtEl>
                                          <p:spTgt spid="18435">
                                            <p:txEl>
                                              <p:pRg st="3" end="3"/>
                                            </p:txEl>
                                          </p:spTgt>
                                        </p:tgtEl>
                                      </p:cBhvr>
                                    </p:animEffect>
                                  </p:childTnLst>
                                  <p:subTnLst>
                                    <p:animClr clrSpc="rgb" dir="cw">
                                      <p:cBhvr override="childStyle">
                                        <p:cTn dur="1" fill="hold" display="0" masterRel="nextClick" afterEffect="1"/>
                                        <p:tgtEl>
                                          <p:spTgt spid="18435">
                                            <p:txEl>
                                              <p:pRg st="3" end="3"/>
                                            </p:txEl>
                                          </p:spTgt>
                                        </p:tgtEl>
                                        <p:attrNameLst>
                                          <p:attrName>ppt_c</p:attrName>
                                        </p:attrNameLst>
                                      </p:cBhvr>
                                      <p:to>
                                        <a:srgbClr val="B0D460"/>
                                      </p:to>
                                    </p:animClr>
                                  </p:sub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animEffect transition="in" filter="wipe(left)">
                                      <p:cBhvr>
                                        <p:cTn id="19" dur="500"/>
                                        <p:tgtEl>
                                          <p:spTgt spid="18435">
                                            <p:txEl>
                                              <p:pRg st="4" end="4"/>
                                            </p:txEl>
                                          </p:spTgt>
                                        </p:tgtEl>
                                      </p:cBhvr>
                                    </p:animEffect>
                                  </p:childTnLst>
                                  <p:subTnLst>
                                    <p:animClr clrSpc="rgb" dir="cw">
                                      <p:cBhvr override="childStyle">
                                        <p:cTn dur="1" fill="hold" display="0" masterRel="nextClick" afterEffect="1"/>
                                        <p:tgtEl>
                                          <p:spTgt spid="18435">
                                            <p:txEl>
                                              <p:pRg st="4" end="4"/>
                                            </p:txEl>
                                          </p:spTgt>
                                        </p:tgtEl>
                                        <p:attrNameLst>
                                          <p:attrName>ppt_c</p:attrName>
                                        </p:attrNameLst>
                                      </p:cBhvr>
                                      <p:to>
                                        <a:srgbClr val="B0D460"/>
                                      </p:to>
                                    </p:animClr>
                                  </p:sub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435">
                                            <p:txEl>
                                              <p:pRg st="5" end="5"/>
                                            </p:txEl>
                                          </p:spTgt>
                                        </p:tgtEl>
                                        <p:attrNameLst>
                                          <p:attrName>style.visibility</p:attrName>
                                        </p:attrNameLst>
                                      </p:cBhvr>
                                      <p:to>
                                        <p:strVal val="visible"/>
                                      </p:to>
                                    </p:set>
                                    <p:animEffect transition="in" filter="wipe(left)">
                                      <p:cBhvr>
                                        <p:cTn id="23" dur="500"/>
                                        <p:tgtEl>
                                          <p:spTgt spid="18435">
                                            <p:txEl>
                                              <p:pRg st="5" end="5"/>
                                            </p:txEl>
                                          </p:spTgt>
                                        </p:tgtEl>
                                      </p:cBhvr>
                                    </p:animEffect>
                                  </p:childTnLst>
                                  <p:subTnLst>
                                    <p:animClr clrSpc="rgb" dir="cw">
                                      <p:cBhvr override="childStyle">
                                        <p:cTn dur="1" fill="hold" display="0" masterRel="nextClick" afterEffect="1"/>
                                        <p:tgtEl>
                                          <p:spTgt spid="18435">
                                            <p:txEl>
                                              <p:pRg st="5" end="5"/>
                                            </p:txEl>
                                          </p:spTgt>
                                        </p:tgtEl>
                                        <p:attrNameLst>
                                          <p:attrName>ppt_c</p:attrName>
                                        </p:attrNameLst>
                                      </p:cBhvr>
                                      <p:to>
                                        <a:srgbClr val="B0D460"/>
                                      </p:to>
                                    </p:animClr>
                                  </p:sub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8435">
                                            <p:txEl>
                                              <p:pRg st="6" end="6"/>
                                            </p:txEl>
                                          </p:spTgt>
                                        </p:tgtEl>
                                        <p:attrNameLst>
                                          <p:attrName>style.visibility</p:attrName>
                                        </p:attrNameLst>
                                      </p:cBhvr>
                                      <p:to>
                                        <p:strVal val="visible"/>
                                      </p:to>
                                    </p:set>
                                    <p:animEffect transition="in" filter="wipe(left)">
                                      <p:cBhvr>
                                        <p:cTn id="27" dur="500"/>
                                        <p:tgtEl>
                                          <p:spTgt spid="18435">
                                            <p:txEl>
                                              <p:pRg st="6" end="6"/>
                                            </p:txEl>
                                          </p:spTgt>
                                        </p:tgtEl>
                                      </p:cBhvr>
                                    </p:animEffect>
                                  </p:childTnLst>
                                  <p:subTnLst>
                                    <p:animClr clrSpc="rgb" dir="cw">
                                      <p:cBhvr override="childStyle">
                                        <p:cTn dur="1" fill="hold" display="0" masterRel="nextClick" afterEffect="1"/>
                                        <p:tgtEl>
                                          <p:spTgt spid="18435">
                                            <p:txEl>
                                              <p:pRg st="6" end="6"/>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82947" name="Rectangle 3"/>
          <p:cNvSpPr>
            <a:spLocks noGrp="1" noChangeArrowheads="1"/>
          </p:cNvSpPr>
          <p:nvPr>
            <p:ph type="body" idx="1"/>
          </p:nvPr>
        </p:nvSpPr>
        <p:spPr>
          <a:xfrm>
            <a:off x="304800" y="1447800"/>
            <a:ext cx="8610600" cy="5105400"/>
          </a:xfrm>
          <a:noFill/>
        </p:spPr>
        <p:txBody>
          <a:bodyPr lIns="90488" tIns="44450" rIns="90488" bIns="44450"/>
          <a:lstStyle/>
          <a:p>
            <a:pPr marL="609600" indent="-609600" eaLnBrk="1" hangingPunct="1">
              <a:lnSpc>
                <a:spcPct val="85000"/>
              </a:lnSpc>
              <a:buClr>
                <a:srgbClr val="8E0D30"/>
              </a:buClr>
              <a:buFontTx/>
              <a:buNone/>
            </a:pPr>
            <a:r>
              <a:rPr lang="en-US" altLang="en-US" dirty="0">
                <a:solidFill>
                  <a:schemeClr val="accent2"/>
                </a:solidFill>
              </a:rPr>
              <a:t>Types of Statistical Applications</a:t>
            </a:r>
          </a:p>
          <a:p>
            <a:pPr marL="609600" indent="-609600" eaLnBrk="1" hangingPunct="1">
              <a:lnSpc>
                <a:spcPct val="85000"/>
              </a:lnSpc>
              <a:buClr>
                <a:srgbClr val="8E0D30"/>
              </a:buClr>
              <a:buFontTx/>
              <a:buNone/>
            </a:pPr>
            <a:endParaRPr lang="en-US" altLang="en-US" dirty="0"/>
          </a:p>
          <a:p>
            <a:pPr marL="609600" indent="-609600" eaLnBrk="1" hangingPunct="1">
              <a:lnSpc>
                <a:spcPct val="85000"/>
              </a:lnSpc>
              <a:buClr>
                <a:srgbClr val="8E0D30"/>
              </a:buClr>
              <a:buFontTx/>
              <a:buNone/>
            </a:pPr>
            <a:r>
              <a:rPr lang="en-US" altLang="en-US" b="1" dirty="0"/>
              <a:t>Inferential</a:t>
            </a:r>
            <a:endParaRPr lang="en-US" altLang="en-US" dirty="0"/>
          </a:p>
          <a:p>
            <a:pPr marL="609600" indent="-609600" eaLnBrk="1" hangingPunct="1">
              <a:lnSpc>
                <a:spcPct val="85000"/>
              </a:lnSpc>
              <a:buClr>
                <a:srgbClr val="8E0D30"/>
              </a:buClr>
              <a:buFontTx/>
              <a:buNone/>
            </a:pPr>
            <a:r>
              <a:rPr lang="en-US" altLang="en-US" dirty="0"/>
              <a:t>	1.  Identify </a:t>
            </a:r>
            <a:r>
              <a:rPr lang="en-US" altLang="en-US" b="1" dirty="0"/>
              <a:t>population</a:t>
            </a:r>
            <a:r>
              <a:rPr lang="en-US" altLang="en-US" dirty="0"/>
              <a:t> (collection of </a:t>
            </a:r>
            <a:r>
              <a:rPr lang="en-US" altLang="en-US" i="1" dirty="0"/>
              <a:t>all </a:t>
            </a:r>
            <a:r>
              <a:rPr lang="en-US" altLang="en-US" b="1" dirty="0"/>
              <a:t>experimental units</a:t>
            </a:r>
            <a:r>
              <a:rPr lang="en-US" altLang="en-US" dirty="0"/>
              <a:t>)</a:t>
            </a:r>
          </a:p>
          <a:p>
            <a:pPr marL="609600" indent="-609600" eaLnBrk="1" hangingPunct="1">
              <a:lnSpc>
                <a:spcPct val="85000"/>
              </a:lnSpc>
              <a:buClr>
                <a:srgbClr val="8E0D30"/>
              </a:buClr>
              <a:buFontTx/>
              <a:buNone/>
            </a:pPr>
            <a:r>
              <a:rPr lang="en-US" altLang="en-US" dirty="0"/>
              <a:t>	2.  Identify </a:t>
            </a:r>
            <a:r>
              <a:rPr lang="en-US" altLang="en-US" b="1" dirty="0"/>
              <a:t>variable(s)</a:t>
            </a:r>
            <a:endParaRPr lang="en-US" altLang="en-US" dirty="0"/>
          </a:p>
          <a:p>
            <a:pPr marL="609600" indent="-609600" eaLnBrk="1" hangingPunct="1">
              <a:lnSpc>
                <a:spcPct val="85000"/>
              </a:lnSpc>
              <a:buClr>
                <a:srgbClr val="8E0D30"/>
              </a:buClr>
              <a:buFontTx/>
              <a:buNone/>
            </a:pPr>
            <a:r>
              <a:rPr lang="en-US" altLang="en-US" dirty="0"/>
              <a:t>	3.  Collect </a:t>
            </a:r>
            <a:r>
              <a:rPr lang="en-US" altLang="en-US" b="1" dirty="0"/>
              <a:t>sample </a:t>
            </a:r>
            <a:r>
              <a:rPr lang="en-US" altLang="en-US" dirty="0"/>
              <a:t>data (</a:t>
            </a:r>
            <a:r>
              <a:rPr lang="en-US" altLang="en-US" i="1" dirty="0"/>
              <a:t>subset</a:t>
            </a:r>
            <a:r>
              <a:rPr lang="en-US" altLang="en-US" dirty="0"/>
              <a:t> of population)</a:t>
            </a:r>
          </a:p>
          <a:p>
            <a:pPr marL="609600" indent="-609600" eaLnBrk="1" hangingPunct="1">
              <a:lnSpc>
                <a:spcPct val="85000"/>
              </a:lnSpc>
              <a:buClr>
                <a:srgbClr val="8E0D30"/>
              </a:buClr>
              <a:buFontTx/>
              <a:buNone/>
            </a:pPr>
            <a:r>
              <a:rPr lang="en-US" altLang="en-US" b="1" dirty="0"/>
              <a:t>	</a:t>
            </a:r>
            <a:r>
              <a:rPr lang="en-US" altLang="en-US" dirty="0"/>
              <a:t>4.</a:t>
            </a:r>
            <a:r>
              <a:rPr lang="en-US" altLang="en-US" b="1" dirty="0"/>
              <a:t>  Inference </a:t>
            </a:r>
            <a:r>
              <a:rPr lang="en-US" altLang="en-US" dirty="0"/>
              <a:t>about population based on sample</a:t>
            </a:r>
          </a:p>
          <a:p>
            <a:pPr marL="609600" indent="-609600" eaLnBrk="1" hangingPunct="1">
              <a:lnSpc>
                <a:spcPct val="85000"/>
              </a:lnSpc>
              <a:buClr>
                <a:srgbClr val="8E0D30"/>
              </a:buClr>
              <a:buFontTx/>
              <a:buNone/>
            </a:pPr>
            <a:r>
              <a:rPr lang="en-US" altLang="en-US" dirty="0"/>
              <a:t>	5.  </a:t>
            </a:r>
            <a:r>
              <a:rPr lang="en-US" altLang="en-US" b="1" dirty="0"/>
              <a:t>Measure of reliability</a:t>
            </a:r>
            <a:r>
              <a:rPr lang="en-US" altLang="en-US" dirty="0"/>
              <a:t> for inference</a:t>
            </a:r>
            <a:endParaRPr lang="en-US" altLang="en-US" sz="28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animEffect transition="in" filter="wipe(left)">
                                      <p:cBhvr>
                                        <p:cTn id="7" dur="500"/>
                                        <p:tgtEl>
                                          <p:spTgt spid="82947">
                                            <p:txEl>
                                              <p:pRg st="0" end="0"/>
                                            </p:txEl>
                                          </p:spTgt>
                                        </p:tgtEl>
                                      </p:cBhvr>
                                    </p:animEffect>
                                  </p:childTnLst>
                                  <p:subTnLst>
                                    <p:animClr clrSpc="rgb" dir="cw">
                                      <p:cBhvr override="childStyle">
                                        <p:cTn dur="1" fill="hold" display="0" masterRel="nextClick" afterEffect="1"/>
                                        <p:tgtEl>
                                          <p:spTgt spid="82947">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947">
                                            <p:txEl>
                                              <p:pRg st="2" end="2"/>
                                            </p:txEl>
                                          </p:spTgt>
                                        </p:tgtEl>
                                        <p:attrNameLst>
                                          <p:attrName>style.visibility</p:attrName>
                                        </p:attrNameLst>
                                      </p:cBhvr>
                                      <p:to>
                                        <p:strVal val="visible"/>
                                      </p:to>
                                    </p:set>
                                    <p:animEffect transition="in" filter="wipe(left)">
                                      <p:cBhvr>
                                        <p:cTn id="11" dur="500"/>
                                        <p:tgtEl>
                                          <p:spTgt spid="82947">
                                            <p:txEl>
                                              <p:pRg st="2" end="2"/>
                                            </p:txEl>
                                          </p:spTgt>
                                        </p:tgtEl>
                                      </p:cBhvr>
                                    </p:animEffect>
                                  </p:childTnLst>
                                  <p:subTnLst>
                                    <p:animClr clrSpc="rgb" dir="cw">
                                      <p:cBhvr override="childStyle">
                                        <p:cTn dur="1" fill="hold" display="0" masterRel="nextClick" afterEffect="1"/>
                                        <p:tgtEl>
                                          <p:spTgt spid="82947">
                                            <p:txEl>
                                              <p:pRg st="2" end="2"/>
                                            </p:txEl>
                                          </p:spTgt>
                                        </p:tgtEl>
                                        <p:attrNameLst>
                                          <p:attrName>ppt_c</p:attrName>
                                        </p:attrNameLst>
                                      </p:cBhvr>
                                      <p:to>
                                        <a:srgbClr val="B0D460"/>
                                      </p:to>
                                    </p:animClr>
                                  </p:sub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2947">
                                            <p:txEl>
                                              <p:pRg st="3" end="3"/>
                                            </p:txEl>
                                          </p:spTgt>
                                        </p:tgtEl>
                                        <p:attrNameLst>
                                          <p:attrName>style.visibility</p:attrName>
                                        </p:attrNameLst>
                                      </p:cBhvr>
                                      <p:to>
                                        <p:strVal val="visible"/>
                                      </p:to>
                                    </p:set>
                                    <p:animEffect transition="in" filter="wipe(left)">
                                      <p:cBhvr>
                                        <p:cTn id="15" dur="500"/>
                                        <p:tgtEl>
                                          <p:spTgt spid="82947">
                                            <p:txEl>
                                              <p:pRg st="3" end="3"/>
                                            </p:txEl>
                                          </p:spTgt>
                                        </p:tgtEl>
                                      </p:cBhvr>
                                    </p:animEffect>
                                  </p:childTnLst>
                                  <p:subTnLst>
                                    <p:animClr clrSpc="rgb" dir="cw">
                                      <p:cBhvr override="childStyle">
                                        <p:cTn dur="1" fill="hold" display="0" masterRel="nextClick" afterEffect="1"/>
                                        <p:tgtEl>
                                          <p:spTgt spid="82947">
                                            <p:txEl>
                                              <p:pRg st="3" end="3"/>
                                            </p:txEl>
                                          </p:spTgt>
                                        </p:tgtEl>
                                        <p:attrNameLst>
                                          <p:attrName>ppt_c</p:attrName>
                                        </p:attrNameLst>
                                      </p:cBhvr>
                                      <p:to>
                                        <a:srgbClr val="B0D460"/>
                                      </p:to>
                                    </p:animClr>
                                  </p:sub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2947">
                                            <p:txEl>
                                              <p:pRg st="4" end="4"/>
                                            </p:txEl>
                                          </p:spTgt>
                                        </p:tgtEl>
                                        <p:attrNameLst>
                                          <p:attrName>style.visibility</p:attrName>
                                        </p:attrNameLst>
                                      </p:cBhvr>
                                      <p:to>
                                        <p:strVal val="visible"/>
                                      </p:to>
                                    </p:set>
                                    <p:animEffect transition="in" filter="wipe(left)">
                                      <p:cBhvr>
                                        <p:cTn id="19" dur="500"/>
                                        <p:tgtEl>
                                          <p:spTgt spid="82947">
                                            <p:txEl>
                                              <p:pRg st="4" end="4"/>
                                            </p:txEl>
                                          </p:spTgt>
                                        </p:tgtEl>
                                      </p:cBhvr>
                                    </p:animEffect>
                                  </p:childTnLst>
                                  <p:subTnLst>
                                    <p:animClr clrSpc="rgb" dir="cw">
                                      <p:cBhvr override="childStyle">
                                        <p:cTn dur="1" fill="hold" display="0" masterRel="nextClick" afterEffect="1"/>
                                        <p:tgtEl>
                                          <p:spTgt spid="82947">
                                            <p:txEl>
                                              <p:pRg st="4" end="4"/>
                                            </p:txEl>
                                          </p:spTgt>
                                        </p:tgtEl>
                                        <p:attrNameLst>
                                          <p:attrName>ppt_c</p:attrName>
                                        </p:attrNameLst>
                                      </p:cBhvr>
                                      <p:to>
                                        <a:srgbClr val="B0D460"/>
                                      </p:to>
                                    </p:animClr>
                                  </p:sub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2947">
                                            <p:txEl>
                                              <p:pRg st="5" end="5"/>
                                            </p:txEl>
                                          </p:spTgt>
                                        </p:tgtEl>
                                        <p:attrNameLst>
                                          <p:attrName>style.visibility</p:attrName>
                                        </p:attrNameLst>
                                      </p:cBhvr>
                                      <p:to>
                                        <p:strVal val="visible"/>
                                      </p:to>
                                    </p:set>
                                    <p:animEffect transition="in" filter="wipe(left)">
                                      <p:cBhvr>
                                        <p:cTn id="23" dur="500"/>
                                        <p:tgtEl>
                                          <p:spTgt spid="82947">
                                            <p:txEl>
                                              <p:pRg st="5" end="5"/>
                                            </p:txEl>
                                          </p:spTgt>
                                        </p:tgtEl>
                                      </p:cBhvr>
                                    </p:animEffect>
                                  </p:childTnLst>
                                  <p:subTnLst>
                                    <p:animClr clrSpc="rgb" dir="cw">
                                      <p:cBhvr override="childStyle">
                                        <p:cTn dur="1" fill="hold" display="0" masterRel="nextClick" afterEffect="1"/>
                                        <p:tgtEl>
                                          <p:spTgt spid="82947">
                                            <p:txEl>
                                              <p:pRg st="5" end="5"/>
                                            </p:txEl>
                                          </p:spTgt>
                                        </p:tgtEl>
                                        <p:attrNameLst>
                                          <p:attrName>ppt_c</p:attrName>
                                        </p:attrNameLst>
                                      </p:cBhvr>
                                      <p:to>
                                        <a:srgbClr val="B0D460"/>
                                      </p:to>
                                    </p:animClr>
                                  </p:sub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947">
                                            <p:txEl>
                                              <p:pRg st="6" end="6"/>
                                            </p:txEl>
                                          </p:spTgt>
                                        </p:tgtEl>
                                        <p:attrNameLst>
                                          <p:attrName>style.visibility</p:attrName>
                                        </p:attrNameLst>
                                      </p:cBhvr>
                                      <p:to>
                                        <p:strVal val="visible"/>
                                      </p:to>
                                    </p:set>
                                    <p:animEffect transition="in" filter="wipe(left)">
                                      <p:cBhvr>
                                        <p:cTn id="27" dur="500"/>
                                        <p:tgtEl>
                                          <p:spTgt spid="82947">
                                            <p:txEl>
                                              <p:pRg st="6" end="6"/>
                                            </p:txEl>
                                          </p:spTgt>
                                        </p:tgtEl>
                                      </p:cBhvr>
                                    </p:animEffect>
                                  </p:childTnLst>
                                  <p:subTnLst>
                                    <p:animClr clrSpc="rgb" dir="cw">
                                      <p:cBhvr override="childStyle">
                                        <p:cTn dur="1" fill="hold" display="0" masterRel="nextClick" afterEffect="1"/>
                                        <p:tgtEl>
                                          <p:spTgt spid="82947">
                                            <p:txEl>
                                              <p:pRg st="6" end="6"/>
                                            </p:txEl>
                                          </p:spTgt>
                                        </p:tgtEl>
                                        <p:attrNameLst>
                                          <p:attrName>ppt_c</p:attrName>
                                        </p:attrNameLst>
                                      </p:cBhvr>
                                      <p:to>
                                        <a:srgbClr val="B0D460"/>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2947">
                                            <p:txEl>
                                              <p:pRg st="7" end="7"/>
                                            </p:txEl>
                                          </p:spTgt>
                                        </p:tgtEl>
                                        <p:attrNameLst>
                                          <p:attrName>style.visibility</p:attrName>
                                        </p:attrNameLst>
                                      </p:cBhvr>
                                      <p:to>
                                        <p:strVal val="visible"/>
                                      </p:to>
                                    </p:set>
                                    <p:animEffect transition="in" filter="wipe(left)">
                                      <p:cBhvr>
                                        <p:cTn id="32" dur="500"/>
                                        <p:tgtEl>
                                          <p:spTgt spid="82947">
                                            <p:txEl>
                                              <p:pRg st="7" end="7"/>
                                            </p:txEl>
                                          </p:spTgt>
                                        </p:tgtEl>
                                      </p:cBhvr>
                                    </p:animEffect>
                                  </p:childTnLst>
                                  <p:subTnLst>
                                    <p:animClr clrSpc="rgb" dir="cw">
                                      <p:cBhvr override="childStyle">
                                        <p:cTn dur="1" fill="hold" display="0" masterRel="nextClick" afterEffect="1"/>
                                        <p:tgtEl>
                                          <p:spTgt spid="82947">
                                            <p:txEl>
                                              <p:pRg st="7" end="7"/>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84995" name="Rectangle 3"/>
          <p:cNvSpPr>
            <a:spLocks noGrp="1" noChangeArrowheads="1"/>
          </p:cNvSpPr>
          <p:nvPr>
            <p:ph type="body" idx="1"/>
          </p:nvPr>
        </p:nvSpPr>
        <p:spPr>
          <a:xfrm>
            <a:off x="304800" y="2057400"/>
            <a:ext cx="8610600" cy="4495800"/>
          </a:xfrm>
          <a:noFill/>
        </p:spPr>
        <p:txBody>
          <a:bodyPr lIns="90488" tIns="44450" rIns="90488" bIns="44450"/>
          <a:lstStyle/>
          <a:p>
            <a:pPr marL="609600" indent="-609600" eaLnBrk="1" hangingPunct="1">
              <a:lnSpc>
                <a:spcPct val="85000"/>
              </a:lnSpc>
              <a:buClr>
                <a:srgbClr val="8E0D30"/>
              </a:buClr>
              <a:buFontTx/>
              <a:buNone/>
            </a:pPr>
            <a:r>
              <a:rPr lang="en-US" altLang="en-US">
                <a:solidFill>
                  <a:schemeClr val="accent2"/>
                </a:solidFill>
              </a:rPr>
              <a:t>Types of Data</a:t>
            </a:r>
          </a:p>
          <a:p>
            <a:pPr marL="609600" indent="-609600" eaLnBrk="1" hangingPunct="1">
              <a:lnSpc>
                <a:spcPct val="85000"/>
              </a:lnSpc>
              <a:buClr>
                <a:srgbClr val="8E0D30"/>
              </a:buClr>
              <a:buFontTx/>
              <a:buNone/>
            </a:pPr>
            <a:endParaRPr lang="en-US" altLang="en-US"/>
          </a:p>
          <a:p>
            <a:pPr marL="609600" indent="-609600" eaLnBrk="1" hangingPunct="1">
              <a:lnSpc>
                <a:spcPct val="85000"/>
              </a:lnSpc>
              <a:buClr>
                <a:srgbClr val="8E0D30"/>
              </a:buClr>
              <a:buFontTx/>
              <a:buNone/>
            </a:pPr>
            <a:r>
              <a:rPr lang="en-US" altLang="en-US"/>
              <a:t>1. 	</a:t>
            </a:r>
            <a:r>
              <a:rPr lang="en-US" altLang="en-US" b="1"/>
              <a:t>Quantitative</a:t>
            </a:r>
            <a:r>
              <a:rPr lang="en-US" altLang="en-US"/>
              <a:t> (numerical in nature)</a:t>
            </a:r>
          </a:p>
          <a:p>
            <a:pPr marL="609600" indent="-609600" eaLnBrk="1" hangingPunct="1">
              <a:lnSpc>
                <a:spcPct val="85000"/>
              </a:lnSpc>
              <a:buClr>
                <a:srgbClr val="8E0D30"/>
              </a:buClr>
              <a:buFontTx/>
              <a:buNone/>
            </a:pPr>
            <a:r>
              <a:rPr lang="en-US" altLang="en-US"/>
              <a:t>2.	</a:t>
            </a:r>
            <a:r>
              <a:rPr lang="en-US" altLang="en-US" b="1"/>
              <a:t>Qualitative</a:t>
            </a:r>
            <a:r>
              <a:rPr lang="en-US" altLang="en-US"/>
              <a:t> (categorical in nature)</a:t>
            </a:r>
            <a:endParaRPr lang="en-US" altLang="en-US" sz="2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wipe(left)">
                                      <p:cBhvr>
                                        <p:cTn id="7" dur="500"/>
                                        <p:tgtEl>
                                          <p:spTgt spid="84995">
                                            <p:txEl>
                                              <p:pRg st="0" end="0"/>
                                            </p:txEl>
                                          </p:spTgt>
                                        </p:tgtEl>
                                      </p:cBhvr>
                                    </p:animEffect>
                                  </p:childTnLst>
                                  <p:subTnLst>
                                    <p:animClr clrSpc="rgb" dir="cw">
                                      <p:cBhvr override="childStyle">
                                        <p:cTn dur="1" fill="hold" display="0" masterRel="nextClick" afterEffect="1"/>
                                        <p:tgtEl>
                                          <p:spTgt spid="84995">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4995">
                                            <p:txEl>
                                              <p:pRg st="2" end="2"/>
                                            </p:txEl>
                                          </p:spTgt>
                                        </p:tgtEl>
                                        <p:attrNameLst>
                                          <p:attrName>style.visibility</p:attrName>
                                        </p:attrNameLst>
                                      </p:cBhvr>
                                      <p:to>
                                        <p:strVal val="visible"/>
                                      </p:to>
                                    </p:set>
                                    <p:animEffect transition="in" filter="wipe(left)">
                                      <p:cBhvr>
                                        <p:cTn id="11" dur="500"/>
                                        <p:tgtEl>
                                          <p:spTgt spid="84995">
                                            <p:txEl>
                                              <p:pRg st="2" end="2"/>
                                            </p:txEl>
                                          </p:spTgt>
                                        </p:tgtEl>
                                      </p:cBhvr>
                                    </p:animEffect>
                                  </p:childTnLst>
                                  <p:subTnLst>
                                    <p:animClr clrSpc="rgb" dir="cw">
                                      <p:cBhvr override="childStyle">
                                        <p:cTn dur="1" fill="hold" display="0" masterRel="nextClick" afterEffect="1"/>
                                        <p:tgtEl>
                                          <p:spTgt spid="84995">
                                            <p:txEl>
                                              <p:pRg st="2" end="2"/>
                                            </p:txEl>
                                          </p:spTgt>
                                        </p:tgtEl>
                                        <p:attrNameLst>
                                          <p:attrName>ppt_c</p:attrName>
                                        </p:attrNameLst>
                                      </p:cBhvr>
                                      <p:to>
                                        <a:srgbClr val="B0D460"/>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4995">
                                            <p:txEl>
                                              <p:pRg st="3" end="3"/>
                                            </p:txEl>
                                          </p:spTgt>
                                        </p:tgtEl>
                                        <p:attrNameLst>
                                          <p:attrName>style.visibility</p:attrName>
                                        </p:attrNameLst>
                                      </p:cBhvr>
                                      <p:to>
                                        <p:strVal val="visible"/>
                                      </p:to>
                                    </p:set>
                                    <p:animEffect transition="in" filter="wipe(left)">
                                      <p:cBhvr>
                                        <p:cTn id="16" dur="500"/>
                                        <p:tgtEl>
                                          <p:spTgt spid="84995">
                                            <p:txEl>
                                              <p:pRg st="3" end="3"/>
                                            </p:txEl>
                                          </p:spTgt>
                                        </p:tgtEl>
                                      </p:cBhvr>
                                    </p:animEffect>
                                  </p:childTnLst>
                                  <p:subTnLst>
                                    <p:animClr clrSpc="rgb" dir="cw">
                                      <p:cBhvr override="childStyle">
                                        <p:cTn dur="1" fill="hold" display="0" masterRel="nextClick" afterEffect="1"/>
                                        <p:tgtEl>
                                          <p:spTgt spid="84995">
                                            <p:txEl>
                                              <p:pRg st="3" end="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87043" name="Rectangle 3"/>
          <p:cNvSpPr>
            <a:spLocks noGrp="1" noChangeArrowheads="1"/>
          </p:cNvSpPr>
          <p:nvPr>
            <p:ph type="body" idx="1"/>
          </p:nvPr>
        </p:nvSpPr>
        <p:spPr>
          <a:xfrm>
            <a:off x="304800" y="1981200"/>
            <a:ext cx="8610600" cy="4572000"/>
          </a:xfrm>
          <a:noFill/>
        </p:spPr>
        <p:txBody>
          <a:bodyPr lIns="90488" tIns="44450" rIns="90488" bIns="44450"/>
          <a:lstStyle/>
          <a:p>
            <a:pPr marL="609600" indent="-609600" eaLnBrk="1" hangingPunct="1">
              <a:lnSpc>
                <a:spcPct val="85000"/>
              </a:lnSpc>
              <a:buClr>
                <a:srgbClr val="8E0D30"/>
              </a:buClr>
              <a:buFontTx/>
              <a:buNone/>
            </a:pPr>
            <a:r>
              <a:rPr lang="en-US" altLang="en-US" dirty="0">
                <a:solidFill>
                  <a:schemeClr val="accent2"/>
                </a:solidFill>
              </a:rPr>
              <a:t>Data-Collection Methods</a:t>
            </a:r>
          </a:p>
          <a:p>
            <a:pPr marL="609600" indent="-609600" eaLnBrk="1" hangingPunct="1">
              <a:lnSpc>
                <a:spcPct val="85000"/>
              </a:lnSpc>
              <a:buClr>
                <a:srgbClr val="8E0D30"/>
              </a:buClr>
              <a:buFontTx/>
              <a:buNone/>
            </a:pPr>
            <a:endParaRPr lang="en-US" altLang="en-US" dirty="0"/>
          </a:p>
          <a:p>
            <a:pPr marL="609600" indent="-609600" eaLnBrk="1" hangingPunct="1">
              <a:lnSpc>
                <a:spcPct val="85000"/>
              </a:lnSpc>
              <a:buClr>
                <a:srgbClr val="8E0D30"/>
              </a:buClr>
              <a:buFontTx/>
              <a:buNone/>
            </a:pPr>
            <a:r>
              <a:rPr lang="en-US" altLang="en-US" dirty="0"/>
              <a:t>1. 	</a:t>
            </a:r>
            <a:r>
              <a:rPr lang="en-US" altLang="en-US" b="1" dirty="0"/>
              <a:t>Observational </a:t>
            </a:r>
            <a:r>
              <a:rPr lang="en-US" altLang="en-US" dirty="0"/>
              <a:t>(e.g. survey)</a:t>
            </a:r>
          </a:p>
          <a:p>
            <a:pPr marL="609600" indent="-609600" eaLnBrk="1" hangingPunct="1">
              <a:lnSpc>
                <a:spcPct val="85000"/>
              </a:lnSpc>
              <a:buClr>
                <a:srgbClr val="8E0D30"/>
              </a:buClr>
              <a:buFontTx/>
              <a:buNone/>
            </a:pPr>
            <a:r>
              <a:rPr lang="en-US" altLang="en-US" sz="2800" dirty="0"/>
              <a:t>2.</a:t>
            </a:r>
            <a:r>
              <a:rPr lang="en-US" altLang="en-US" dirty="0"/>
              <a:t>	</a:t>
            </a:r>
            <a:r>
              <a:rPr lang="en-US" altLang="en-US" b="1" dirty="0"/>
              <a:t>Published source</a:t>
            </a:r>
            <a:endParaRPr lang="en-US" altLang="en-US" dirty="0"/>
          </a:p>
          <a:p>
            <a:pPr marL="609600" indent="-609600" eaLnBrk="1" hangingPunct="1">
              <a:lnSpc>
                <a:spcPct val="85000"/>
              </a:lnSpc>
              <a:buClr>
                <a:srgbClr val="8E0D30"/>
              </a:buClr>
              <a:buFontTx/>
              <a:buNone/>
            </a:pPr>
            <a:r>
              <a:rPr lang="en-US" altLang="en-US" dirty="0"/>
              <a:t>3.	</a:t>
            </a:r>
            <a:r>
              <a:rPr lang="en-US" altLang="en-US" b="1" dirty="0"/>
              <a:t>Designed experiment</a:t>
            </a:r>
            <a:endParaRPr lang="en-US" altLang="en-US" sz="28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wipe(left)">
                                      <p:cBhvr>
                                        <p:cTn id="7" dur="500"/>
                                        <p:tgtEl>
                                          <p:spTgt spid="87043">
                                            <p:txEl>
                                              <p:pRg st="0" end="0"/>
                                            </p:txEl>
                                          </p:spTgt>
                                        </p:tgtEl>
                                      </p:cBhvr>
                                    </p:animEffect>
                                  </p:childTnLst>
                                  <p:subTnLst>
                                    <p:animClr clrSpc="rgb" dir="cw">
                                      <p:cBhvr override="childStyle">
                                        <p:cTn dur="1" fill="hold" display="0" masterRel="nextClick" afterEffect="1"/>
                                        <p:tgtEl>
                                          <p:spTgt spid="87043">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043">
                                            <p:txEl>
                                              <p:pRg st="2" end="2"/>
                                            </p:txEl>
                                          </p:spTgt>
                                        </p:tgtEl>
                                        <p:attrNameLst>
                                          <p:attrName>style.visibility</p:attrName>
                                        </p:attrNameLst>
                                      </p:cBhvr>
                                      <p:to>
                                        <p:strVal val="visible"/>
                                      </p:to>
                                    </p:set>
                                    <p:animEffect transition="in" filter="wipe(left)">
                                      <p:cBhvr>
                                        <p:cTn id="11" dur="500"/>
                                        <p:tgtEl>
                                          <p:spTgt spid="87043">
                                            <p:txEl>
                                              <p:pRg st="2" end="2"/>
                                            </p:txEl>
                                          </p:spTgt>
                                        </p:tgtEl>
                                      </p:cBhvr>
                                    </p:animEffect>
                                  </p:childTnLst>
                                  <p:subTnLst>
                                    <p:animClr clrSpc="rgb" dir="cw">
                                      <p:cBhvr override="childStyle">
                                        <p:cTn dur="1" fill="hold" display="0" masterRel="nextClick" afterEffect="1"/>
                                        <p:tgtEl>
                                          <p:spTgt spid="87043">
                                            <p:txEl>
                                              <p:pRg st="2" end="2"/>
                                            </p:txEl>
                                          </p:spTgt>
                                        </p:tgtEl>
                                        <p:attrNameLst>
                                          <p:attrName>ppt_c</p:attrName>
                                        </p:attrNameLst>
                                      </p:cBhvr>
                                      <p:to>
                                        <a:srgbClr val="B0D460"/>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7043">
                                            <p:txEl>
                                              <p:pRg st="3" end="3"/>
                                            </p:txEl>
                                          </p:spTgt>
                                        </p:tgtEl>
                                        <p:attrNameLst>
                                          <p:attrName>style.visibility</p:attrName>
                                        </p:attrNameLst>
                                      </p:cBhvr>
                                      <p:to>
                                        <p:strVal val="visible"/>
                                      </p:to>
                                    </p:set>
                                    <p:animEffect transition="in" filter="wipe(left)">
                                      <p:cBhvr>
                                        <p:cTn id="16" dur="500"/>
                                        <p:tgtEl>
                                          <p:spTgt spid="87043">
                                            <p:txEl>
                                              <p:pRg st="3" end="3"/>
                                            </p:txEl>
                                          </p:spTgt>
                                        </p:tgtEl>
                                      </p:cBhvr>
                                    </p:animEffect>
                                  </p:childTnLst>
                                  <p:subTnLst>
                                    <p:animClr clrSpc="rgb" dir="cw">
                                      <p:cBhvr override="childStyle">
                                        <p:cTn dur="1" fill="hold" display="0" masterRel="nextClick" afterEffect="1"/>
                                        <p:tgtEl>
                                          <p:spTgt spid="87043">
                                            <p:txEl>
                                              <p:pRg st="3" end="3"/>
                                            </p:txEl>
                                          </p:spTgt>
                                        </p:tgtEl>
                                        <p:attrNameLst>
                                          <p:attrName>ppt_c</p:attrName>
                                        </p:attrNameLst>
                                      </p:cBhvr>
                                      <p:to>
                                        <a:srgbClr val="B0D460"/>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7043">
                                            <p:txEl>
                                              <p:pRg st="4" end="4"/>
                                            </p:txEl>
                                          </p:spTgt>
                                        </p:tgtEl>
                                        <p:attrNameLst>
                                          <p:attrName>style.visibility</p:attrName>
                                        </p:attrNameLst>
                                      </p:cBhvr>
                                      <p:to>
                                        <p:strVal val="visible"/>
                                      </p:to>
                                    </p:set>
                                    <p:animEffect transition="in" filter="wipe(left)">
                                      <p:cBhvr>
                                        <p:cTn id="21" dur="500"/>
                                        <p:tgtEl>
                                          <p:spTgt spid="87043">
                                            <p:txEl>
                                              <p:pRg st="4" end="4"/>
                                            </p:txEl>
                                          </p:spTgt>
                                        </p:tgtEl>
                                      </p:cBhvr>
                                    </p:animEffect>
                                  </p:childTnLst>
                                  <p:subTnLst>
                                    <p:animClr clrSpc="rgb" dir="cw">
                                      <p:cBhvr override="childStyle">
                                        <p:cTn dur="1" fill="hold" display="0" masterRel="nextClick" afterEffect="1"/>
                                        <p:tgtEl>
                                          <p:spTgt spid="87043">
                                            <p:txEl>
                                              <p:pRg st="4" end="4"/>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87043" name="Rectangle 3"/>
          <p:cNvSpPr>
            <a:spLocks noGrp="1" noChangeArrowheads="1"/>
          </p:cNvSpPr>
          <p:nvPr>
            <p:ph type="body" idx="1"/>
          </p:nvPr>
        </p:nvSpPr>
        <p:spPr>
          <a:xfrm>
            <a:off x="304800" y="1981200"/>
            <a:ext cx="8610600" cy="4572000"/>
          </a:xfrm>
          <a:noFill/>
        </p:spPr>
        <p:txBody>
          <a:bodyPr lIns="90488" tIns="44450" rIns="90488" bIns="44450"/>
          <a:lstStyle/>
          <a:p>
            <a:pPr marL="609600" indent="-609600" eaLnBrk="1" hangingPunct="1">
              <a:lnSpc>
                <a:spcPct val="85000"/>
              </a:lnSpc>
              <a:buClr>
                <a:srgbClr val="8E0D30"/>
              </a:buClr>
              <a:buFontTx/>
              <a:buNone/>
            </a:pPr>
            <a:r>
              <a:rPr lang="en-US" altLang="en-US" dirty="0">
                <a:solidFill>
                  <a:schemeClr val="accent2"/>
                </a:solidFill>
              </a:rPr>
              <a:t>Types of Random Samples</a:t>
            </a:r>
          </a:p>
          <a:p>
            <a:pPr marL="609600" indent="-609600" eaLnBrk="1" hangingPunct="1">
              <a:lnSpc>
                <a:spcPct val="85000"/>
              </a:lnSpc>
              <a:buClr>
                <a:srgbClr val="8E0D30"/>
              </a:buClr>
              <a:buFontTx/>
              <a:buNone/>
            </a:pPr>
            <a:endParaRPr lang="en-US" altLang="en-US" dirty="0"/>
          </a:p>
          <a:p>
            <a:pPr marL="609600" indent="-609600" eaLnBrk="1" hangingPunct="1">
              <a:lnSpc>
                <a:spcPct val="85000"/>
              </a:lnSpc>
              <a:buClr>
                <a:srgbClr val="8E0D30"/>
              </a:buClr>
              <a:buFontTx/>
              <a:buNone/>
            </a:pPr>
            <a:r>
              <a:rPr lang="en-US" altLang="en-US" dirty="0"/>
              <a:t>1. 	</a:t>
            </a:r>
            <a:r>
              <a:rPr lang="en-US" altLang="en-US" b="1" dirty="0"/>
              <a:t>Simple Random Sample</a:t>
            </a:r>
          </a:p>
          <a:p>
            <a:pPr marL="609600" indent="-609600" eaLnBrk="1" hangingPunct="1">
              <a:lnSpc>
                <a:spcPct val="85000"/>
              </a:lnSpc>
              <a:buClr>
                <a:srgbClr val="8E0D30"/>
              </a:buClr>
              <a:buFontTx/>
              <a:buNone/>
            </a:pPr>
            <a:r>
              <a:rPr lang="en-US" altLang="en-US" dirty="0"/>
              <a:t>2.	</a:t>
            </a:r>
            <a:r>
              <a:rPr lang="en-US" altLang="en-US" b="1" dirty="0"/>
              <a:t>Stratified random sample</a:t>
            </a:r>
          </a:p>
          <a:p>
            <a:pPr marL="609600" indent="-609600" eaLnBrk="1" hangingPunct="1">
              <a:lnSpc>
                <a:spcPct val="85000"/>
              </a:lnSpc>
              <a:buClr>
                <a:srgbClr val="8E0D30"/>
              </a:buClr>
              <a:buFontTx/>
              <a:buNone/>
            </a:pPr>
            <a:r>
              <a:rPr lang="en-US" altLang="en-US" dirty="0"/>
              <a:t>3.  	</a:t>
            </a:r>
            <a:r>
              <a:rPr lang="en-US" altLang="en-US" b="1" dirty="0"/>
              <a:t>Cluster sample</a:t>
            </a:r>
          </a:p>
          <a:p>
            <a:pPr marL="609600" indent="-609600" eaLnBrk="1" hangingPunct="1">
              <a:lnSpc>
                <a:spcPct val="85000"/>
              </a:lnSpc>
              <a:buClr>
                <a:srgbClr val="8E0D30"/>
              </a:buClr>
              <a:buFontTx/>
              <a:buNone/>
            </a:pPr>
            <a:r>
              <a:rPr lang="en-US" altLang="en-US" dirty="0"/>
              <a:t>4.	</a:t>
            </a:r>
            <a:r>
              <a:rPr lang="en-US" altLang="en-US" b="1" dirty="0"/>
              <a:t>Systematic sample</a:t>
            </a:r>
          </a:p>
          <a:p>
            <a:pPr marL="609600" indent="-609600" eaLnBrk="1" hangingPunct="1">
              <a:lnSpc>
                <a:spcPct val="85000"/>
              </a:lnSpc>
              <a:buClr>
                <a:srgbClr val="8E0D30"/>
              </a:buClr>
              <a:buFontTx/>
              <a:buNone/>
            </a:pPr>
            <a:r>
              <a:rPr lang="en-US" altLang="en-US" dirty="0"/>
              <a:t>5.	</a:t>
            </a:r>
            <a:r>
              <a:rPr lang="en-US" altLang="en-US" b="1" dirty="0"/>
              <a:t>Random response sample</a:t>
            </a:r>
            <a:endParaRPr lang="en-US" altLang="en-US" sz="28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wipe(left)">
                                      <p:cBhvr>
                                        <p:cTn id="7" dur="500"/>
                                        <p:tgtEl>
                                          <p:spTgt spid="87043">
                                            <p:txEl>
                                              <p:pRg st="0" end="0"/>
                                            </p:txEl>
                                          </p:spTgt>
                                        </p:tgtEl>
                                      </p:cBhvr>
                                    </p:animEffect>
                                  </p:childTnLst>
                                  <p:subTnLst>
                                    <p:animClr clrSpc="rgb" dir="cw">
                                      <p:cBhvr override="childStyle">
                                        <p:cTn dur="1" fill="hold" display="0" masterRel="nextClick" afterEffect="1"/>
                                        <p:tgtEl>
                                          <p:spTgt spid="87043">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043">
                                            <p:txEl>
                                              <p:pRg st="2" end="2"/>
                                            </p:txEl>
                                          </p:spTgt>
                                        </p:tgtEl>
                                        <p:attrNameLst>
                                          <p:attrName>style.visibility</p:attrName>
                                        </p:attrNameLst>
                                      </p:cBhvr>
                                      <p:to>
                                        <p:strVal val="visible"/>
                                      </p:to>
                                    </p:set>
                                    <p:animEffect transition="in" filter="wipe(left)">
                                      <p:cBhvr>
                                        <p:cTn id="11" dur="500"/>
                                        <p:tgtEl>
                                          <p:spTgt spid="87043">
                                            <p:txEl>
                                              <p:pRg st="2" end="2"/>
                                            </p:txEl>
                                          </p:spTgt>
                                        </p:tgtEl>
                                      </p:cBhvr>
                                    </p:animEffect>
                                  </p:childTnLst>
                                  <p:subTnLst>
                                    <p:animClr clrSpc="rgb" dir="cw">
                                      <p:cBhvr override="childStyle">
                                        <p:cTn dur="1" fill="hold" display="0" masterRel="nextClick" afterEffect="1"/>
                                        <p:tgtEl>
                                          <p:spTgt spid="87043">
                                            <p:txEl>
                                              <p:pRg st="2" end="2"/>
                                            </p:txEl>
                                          </p:spTgt>
                                        </p:tgtEl>
                                        <p:attrNameLst>
                                          <p:attrName>ppt_c</p:attrName>
                                        </p:attrNameLst>
                                      </p:cBhvr>
                                      <p:to>
                                        <a:srgbClr val="B0D460"/>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7043">
                                            <p:txEl>
                                              <p:pRg st="3" end="3"/>
                                            </p:txEl>
                                          </p:spTgt>
                                        </p:tgtEl>
                                        <p:attrNameLst>
                                          <p:attrName>style.visibility</p:attrName>
                                        </p:attrNameLst>
                                      </p:cBhvr>
                                      <p:to>
                                        <p:strVal val="visible"/>
                                      </p:to>
                                    </p:set>
                                    <p:animEffect transition="in" filter="wipe(left)">
                                      <p:cBhvr>
                                        <p:cTn id="16" dur="500"/>
                                        <p:tgtEl>
                                          <p:spTgt spid="87043">
                                            <p:txEl>
                                              <p:pRg st="3" end="3"/>
                                            </p:txEl>
                                          </p:spTgt>
                                        </p:tgtEl>
                                      </p:cBhvr>
                                    </p:animEffect>
                                  </p:childTnLst>
                                  <p:subTnLst>
                                    <p:animClr clrSpc="rgb" dir="cw">
                                      <p:cBhvr override="childStyle">
                                        <p:cTn dur="1" fill="hold" display="0" masterRel="nextClick" afterEffect="1"/>
                                        <p:tgtEl>
                                          <p:spTgt spid="87043">
                                            <p:txEl>
                                              <p:pRg st="3" end="3"/>
                                            </p:txEl>
                                          </p:spTgt>
                                        </p:tgtEl>
                                        <p:attrNameLst>
                                          <p:attrName>ppt_c</p:attrName>
                                        </p:attrNameLst>
                                      </p:cBhvr>
                                      <p:to>
                                        <a:srgbClr val="B0D460"/>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7043">
                                            <p:txEl>
                                              <p:pRg st="4" end="4"/>
                                            </p:txEl>
                                          </p:spTgt>
                                        </p:tgtEl>
                                        <p:attrNameLst>
                                          <p:attrName>style.visibility</p:attrName>
                                        </p:attrNameLst>
                                      </p:cBhvr>
                                      <p:to>
                                        <p:strVal val="visible"/>
                                      </p:to>
                                    </p:set>
                                    <p:animEffect transition="in" filter="wipe(left)">
                                      <p:cBhvr>
                                        <p:cTn id="21" dur="500"/>
                                        <p:tgtEl>
                                          <p:spTgt spid="87043">
                                            <p:txEl>
                                              <p:pRg st="4" end="4"/>
                                            </p:txEl>
                                          </p:spTgt>
                                        </p:tgtEl>
                                      </p:cBhvr>
                                    </p:animEffect>
                                  </p:childTnLst>
                                  <p:subTnLst>
                                    <p:animClr clrSpc="rgb" dir="cw">
                                      <p:cBhvr override="childStyle">
                                        <p:cTn dur="1" fill="hold" display="0" masterRel="nextClick" afterEffect="1"/>
                                        <p:tgtEl>
                                          <p:spTgt spid="87043">
                                            <p:txEl>
                                              <p:pRg st="4" end="4"/>
                                            </p:txEl>
                                          </p:spTgt>
                                        </p:tgtEl>
                                        <p:attrNameLst>
                                          <p:attrName>ppt_c</p:attrName>
                                        </p:attrNameLst>
                                      </p:cBhvr>
                                      <p:to>
                                        <a:srgbClr val="B0D460"/>
                                      </p:to>
                                    </p:animClr>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7043">
                                            <p:txEl>
                                              <p:pRg st="5" end="5"/>
                                            </p:txEl>
                                          </p:spTgt>
                                        </p:tgtEl>
                                        <p:attrNameLst>
                                          <p:attrName>style.visibility</p:attrName>
                                        </p:attrNameLst>
                                      </p:cBhvr>
                                      <p:to>
                                        <p:strVal val="visible"/>
                                      </p:to>
                                    </p:set>
                                    <p:animEffect transition="in" filter="wipe(left)">
                                      <p:cBhvr>
                                        <p:cTn id="26" dur="500"/>
                                        <p:tgtEl>
                                          <p:spTgt spid="87043">
                                            <p:txEl>
                                              <p:pRg st="5" end="5"/>
                                            </p:txEl>
                                          </p:spTgt>
                                        </p:tgtEl>
                                      </p:cBhvr>
                                    </p:animEffect>
                                  </p:childTnLst>
                                  <p:subTnLst>
                                    <p:animClr clrSpc="rgb" dir="cw">
                                      <p:cBhvr override="childStyle">
                                        <p:cTn dur="1" fill="hold" display="0" masterRel="nextClick" afterEffect="1"/>
                                        <p:tgtEl>
                                          <p:spTgt spid="87043">
                                            <p:txEl>
                                              <p:pRg st="5" end="5"/>
                                            </p:txEl>
                                          </p:spTgt>
                                        </p:tgtEl>
                                        <p:attrNameLst>
                                          <p:attrName>ppt_c</p:attrName>
                                        </p:attrNameLst>
                                      </p:cBhvr>
                                      <p:to>
                                        <a:srgbClr val="B0D46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7043">
                                            <p:txEl>
                                              <p:pRg st="6" end="6"/>
                                            </p:txEl>
                                          </p:spTgt>
                                        </p:tgtEl>
                                        <p:attrNameLst>
                                          <p:attrName>style.visibility</p:attrName>
                                        </p:attrNameLst>
                                      </p:cBhvr>
                                      <p:to>
                                        <p:strVal val="visible"/>
                                      </p:to>
                                    </p:set>
                                    <p:animEffect transition="in" filter="wipe(left)">
                                      <p:cBhvr>
                                        <p:cTn id="31" dur="500"/>
                                        <p:tgtEl>
                                          <p:spTgt spid="87043">
                                            <p:txEl>
                                              <p:pRg st="6" end="6"/>
                                            </p:txEl>
                                          </p:spTgt>
                                        </p:tgtEl>
                                      </p:cBhvr>
                                    </p:animEffect>
                                  </p:childTnLst>
                                  <p:subTnLst>
                                    <p:animClr clrSpc="rgb" dir="cw">
                                      <p:cBhvr override="childStyle">
                                        <p:cTn dur="1" fill="hold" display="0" masterRel="nextClick" afterEffect="1"/>
                                        <p:tgtEl>
                                          <p:spTgt spid="87043">
                                            <p:txEl>
                                              <p:pRg st="6" end="6"/>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p:spPr>
        <p:txBody>
          <a:bodyPr lIns="90488" tIns="44450" rIns="90488" bIns="44450" anchorCtr="1"/>
          <a:lstStyle/>
          <a:p>
            <a:pPr eaLnBrk="1" hangingPunct="1"/>
            <a:r>
              <a:rPr lang="en-US" altLang="en-US" b="1">
                <a:solidFill>
                  <a:srgbClr val="8E0D30"/>
                </a:solidFill>
              </a:rPr>
              <a:t>Key Ideas</a:t>
            </a:r>
          </a:p>
        </p:txBody>
      </p:sp>
      <p:sp>
        <p:nvSpPr>
          <p:cNvPr id="89091" name="Rectangle 3"/>
          <p:cNvSpPr>
            <a:spLocks noGrp="1" noChangeArrowheads="1"/>
          </p:cNvSpPr>
          <p:nvPr>
            <p:ph type="body" idx="1"/>
          </p:nvPr>
        </p:nvSpPr>
        <p:spPr>
          <a:xfrm>
            <a:off x="304800" y="1905000"/>
            <a:ext cx="8610600" cy="4648200"/>
          </a:xfrm>
          <a:noFill/>
        </p:spPr>
        <p:txBody>
          <a:bodyPr lIns="90488" tIns="44450" rIns="90488" bIns="44450"/>
          <a:lstStyle/>
          <a:p>
            <a:pPr marL="609600" indent="-609600" eaLnBrk="1" hangingPunct="1">
              <a:lnSpc>
                <a:spcPct val="85000"/>
              </a:lnSpc>
              <a:buClr>
                <a:srgbClr val="8E0D30"/>
              </a:buClr>
              <a:buFontTx/>
              <a:buNone/>
            </a:pPr>
            <a:r>
              <a:rPr lang="en-US" altLang="en-US">
                <a:solidFill>
                  <a:schemeClr val="accent2"/>
                </a:solidFill>
              </a:rPr>
              <a:t>Problems with Nonrandom Samples</a:t>
            </a:r>
          </a:p>
          <a:p>
            <a:pPr marL="609600" indent="-609600" eaLnBrk="1" hangingPunct="1">
              <a:lnSpc>
                <a:spcPct val="85000"/>
              </a:lnSpc>
              <a:buClr>
                <a:srgbClr val="8E0D30"/>
              </a:buClr>
              <a:buFontTx/>
              <a:buNone/>
            </a:pPr>
            <a:endParaRPr lang="en-US" altLang="en-US"/>
          </a:p>
          <a:p>
            <a:pPr marL="609600" indent="-609600" eaLnBrk="1" hangingPunct="1">
              <a:lnSpc>
                <a:spcPct val="85000"/>
              </a:lnSpc>
              <a:buClr>
                <a:srgbClr val="8E0D30"/>
              </a:buClr>
              <a:buFontTx/>
              <a:buNone/>
            </a:pPr>
            <a:r>
              <a:rPr lang="en-US" altLang="en-US"/>
              <a:t>1. 	</a:t>
            </a:r>
            <a:r>
              <a:rPr lang="en-US" altLang="en-US" b="1"/>
              <a:t>Selection bias</a:t>
            </a:r>
            <a:endParaRPr lang="en-US" altLang="en-US"/>
          </a:p>
          <a:p>
            <a:pPr marL="609600" indent="-609600" eaLnBrk="1" hangingPunct="1">
              <a:lnSpc>
                <a:spcPct val="85000"/>
              </a:lnSpc>
              <a:buClr>
                <a:srgbClr val="8E0D30"/>
              </a:buClr>
              <a:buFontTx/>
              <a:buNone/>
            </a:pPr>
            <a:r>
              <a:rPr lang="en-US" altLang="en-US" sz="2800"/>
              <a:t>2.</a:t>
            </a:r>
            <a:r>
              <a:rPr lang="en-US" altLang="en-US"/>
              <a:t>	</a:t>
            </a:r>
            <a:r>
              <a:rPr lang="en-US" altLang="en-US" b="1"/>
              <a:t>Nonresponse bias</a:t>
            </a:r>
            <a:endParaRPr lang="en-US" altLang="en-US"/>
          </a:p>
          <a:p>
            <a:pPr marL="609600" indent="-609600" eaLnBrk="1" hangingPunct="1">
              <a:lnSpc>
                <a:spcPct val="85000"/>
              </a:lnSpc>
              <a:buClr>
                <a:srgbClr val="8E0D30"/>
              </a:buClr>
              <a:buFontTx/>
              <a:buNone/>
            </a:pPr>
            <a:r>
              <a:rPr lang="en-US" altLang="en-US"/>
              <a:t>3.	</a:t>
            </a:r>
            <a:r>
              <a:rPr lang="en-US" altLang="en-US" b="1"/>
              <a:t>Measurement error</a:t>
            </a:r>
            <a:endParaRPr lang="en-US" altLang="en-US" sz="2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wipe(left)">
                                      <p:cBhvr>
                                        <p:cTn id="7" dur="500"/>
                                        <p:tgtEl>
                                          <p:spTgt spid="89091">
                                            <p:txEl>
                                              <p:pRg st="0" end="0"/>
                                            </p:txEl>
                                          </p:spTgt>
                                        </p:tgtEl>
                                      </p:cBhvr>
                                    </p:animEffect>
                                  </p:childTnLst>
                                  <p:subTnLst>
                                    <p:animClr clrSpc="rgb" dir="cw">
                                      <p:cBhvr override="childStyle">
                                        <p:cTn dur="1" fill="hold" display="0" masterRel="nextClick" afterEffect="1"/>
                                        <p:tgtEl>
                                          <p:spTgt spid="89091">
                                            <p:txEl>
                                              <p:pRg st="0" end="0"/>
                                            </p:txEl>
                                          </p:spTgt>
                                        </p:tgtEl>
                                        <p:attrNameLst>
                                          <p:attrName>ppt_c</p:attrName>
                                        </p:attrNameLst>
                                      </p:cBhvr>
                                      <p:to>
                                        <a:srgbClr val="B0D460"/>
                                      </p:to>
                                    </p:animClr>
                                  </p:sub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9091">
                                            <p:txEl>
                                              <p:pRg st="2" end="2"/>
                                            </p:txEl>
                                          </p:spTgt>
                                        </p:tgtEl>
                                        <p:attrNameLst>
                                          <p:attrName>style.visibility</p:attrName>
                                        </p:attrNameLst>
                                      </p:cBhvr>
                                      <p:to>
                                        <p:strVal val="visible"/>
                                      </p:to>
                                    </p:set>
                                    <p:animEffect transition="in" filter="wipe(left)">
                                      <p:cBhvr>
                                        <p:cTn id="11" dur="500"/>
                                        <p:tgtEl>
                                          <p:spTgt spid="89091">
                                            <p:txEl>
                                              <p:pRg st="2" end="2"/>
                                            </p:txEl>
                                          </p:spTgt>
                                        </p:tgtEl>
                                      </p:cBhvr>
                                    </p:animEffect>
                                  </p:childTnLst>
                                  <p:subTnLst>
                                    <p:animClr clrSpc="rgb" dir="cw">
                                      <p:cBhvr override="childStyle">
                                        <p:cTn dur="1" fill="hold" display="0" masterRel="nextClick" afterEffect="1"/>
                                        <p:tgtEl>
                                          <p:spTgt spid="89091">
                                            <p:txEl>
                                              <p:pRg st="2" end="2"/>
                                            </p:txEl>
                                          </p:spTgt>
                                        </p:tgtEl>
                                        <p:attrNameLst>
                                          <p:attrName>ppt_c</p:attrName>
                                        </p:attrNameLst>
                                      </p:cBhvr>
                                      <p:to>
                                        <a:srgbClr val="B0D460"/>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9091">
                                            <p:txEl>
                                              <p:pRg st="3" end="3"/>
                                            </p:txEl>
                                          </p:spTgt>
                                        </p:tgtEl>
                                        <p:attrNameLst>
                                          <p:attrName>style.visibility</p:attrName>
                                        </p:attrNameLst>
                                      </p:cBhvr>
                                      <p:to>
                                        <p:strVal val="visible"/>
                                      </p:to>
                                    </p:set>
                                    <p:animEffect transition="in" filter="wipe(left)">
                                      <p:cBhvr>
                                        <p:cTn id="16" dur="500"/>
                                        <p:tgtEl>
                                          <p:spTgt spid="89091">
                                            <p:txEl>
                                              <p:pRg st="3" end="3"/>
                                            </p:txEl>
                                          </p:spTgt>
                                        </p:tgtEl>
                                      </p:cBhvr>
                                    </p:animEffect>
                                  </p:childTnLst>
                                  <p:subTnLst>
                                    <p:animClr clrSpc="rgb" dir="cw">
                                      <p:cBhvr override="childStyle">
                                        <p:cTn dur="1" fill="hold" display="0" masterRel="nextClick" afterEffect="1"/>
                                        <p:tgtEl>
                                          <p:spTgt spid="89091">
                                            <p:txEl>
                                              <p:pRg st="3" end="3"/>
                                            </p:txEl>
                                          </p:spTgt>
                                        </p:tgtEl>
                                        <p:attrNameLst>
                                          <p:attrName>ppt_c</p:attrName>
                                        </p:attrNameLst>
                                      </p:cBhvr>
                                      <p:to>
                                        <a:srgbClr val="B0D460"/>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9091">
                                            <p:txEl>
                                              <p:pRg st="4" end="4"/>
                                            </p:txEl>
                                          </p:spTgt>
                                        </p:tgtEl>
                                        <p:attrNameLst>
                                          <p:attrName>style.visibility</p:attrName>
                                        </p:attrNameLst>
                                      </p:cBhvr>
                                      <p:to>
                                        <p:strVal val="visible"/>
                                      </p:to>
                                    </p:set>
                                    <p:animEffect transition="in" filter="wipe(left)">
                                      <p:cBhvr>
                                        <p:cTn id="21" dur="500"/>
                                        <p:tgtEl>
                                          <p:spTgt spid="89091">
                                            <p:txEl>
                                              <p:pRg st="4" end="4"/>
                                            </p:txEl>
                                          </p:spTgt>
                                        </p:tgtEl>
                                      </p:cBhvr>
                                    </p:animEffect>
                                  </p:childTnLst>
                                  <p:subTnLst>
                                    <p:animClr clrSpc="rgb" dir="cw">
                                      <p:cBhvr override="childStyle">
                                        <p:cTn dur="1" fill="hold" display="0" masterRel="nextClick" afterEffect="1"/>
                                        <p:tgtEl>
                                          <p:spTgt spid="89091">
                                            <p:txEl>
                                              <p:pRg st="4" end="4"/>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autoUpdateAnimBg="0"/>
    </p:bldLst>
  </p:timing>
</p:sld>
</file>

<file path=ppt/theme/theme1.xml><?xml version="1.0" encoding="utf-8"?>
<a:theme xmlns:a="http://schemas.openxmlformats.org/drawingml/2006/main" name="1_SBE10">
  <a:themeElements>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BE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Arial" charset="0"/>
          </a:defRPr>
        </a:defPPr>
      </a:lstStyle>
    </a:lnDef>
  </a:objectDefaults>
  <a:extraClrSchemeLst>
    <a:extraClrScheme>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BE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BE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BE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BE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BE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BE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BE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BE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BE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BE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BE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7740</TotalTime>
  <Pages>12</Pages>
  <Words>3567</Words>
  <Application>Microsoft Macintosh PowerPoint</Application>
  <PresentationFormat>On-screen Show (4:3)</PresentationFormat>
  <Paragraphs>421</Paragraphs>
  <Slides>67</Slides>
  <Notes>34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74" baseType="lpstr">
      <vt:lpstr>Goudy Stout</vt:lpstr>
      <vt:lpstr>Times New Roman</vt:lpstr>
      <vt:lpstr>Wingdings</vt:lpstr>
      <vt:lpstr>Arial</vt:lpstr>
      <vt:lpstr>Verdana</vt:lpstr>
      <vt:lpstr>1_SBE10</vt:lpstr>
      <vt:lpstr>VISIO</vt:lpstr>
      <vt:lpstr>PowerPoint Presentation</vt:lpstr>
      <vt:lpstr>Learning Objectives</vt:lpstr>
      <vt:lpstr>1.1</vt:lpstr>
      <vt:lpstr>What Is Statistics?</vt:lpstr>
      <vt:lpstr>What Is Statistics?</vt:lpstr>
      <vt:lpstr>PowerPoint Presentation</vt:lpstr>
      <vt:lpstr>What Is Statistics?</vt:lpstr>
      <vt:lpstr>1.2</vt:lpstr>
      <vt:lpstr>Application Areas</vt:lpstr>
      <vt:lpstr>Statistics: Two Processes</vt:lpstr>
      <vt:lpstr>Statistical Methods</vt:lpstr>
      <vt:lpstr>Descriptive Statistics</vt:lpstr>
      <vt:lpstr>Inferential Statistics</vt:lpstr>
      <vt:lpstr>1.3</vt:lpstr>
      <vt:lpstr>Fundamental Elements</vt:lpstr>
      <vt:lpstr>Fundamental Elements</vt:lpstr>
      <vt:lpstr>Example</vt:lpstr>
      <vt:lpstr>Example (cont)</vt:lpstr>
      <vt:lpstr>Example (cont)</vt:lpstr>
      <vt:lpstr>Example (cont)</vt:lpstr>
      <vt:lpstr>Fundamental Elements</vt:lpstr>
      <vt:lpstr>Four Elements of Descriptive Statistical Problems</vt:lpstr>
      <vt:lpstr>Five Elements of Inferential Statistical Problems</vt:lpstr>
      <vt:lpstr>1.4</vt:lpstr>
      <vt:lpstr>Process</vt:lpstr>
      <vt:lpstr>Process</vt:lpstr>
      <vt:lpstr>Example</vt:lpstr>
      <vt:lpstr>Example (cont)</vt:lpstr>
      <vt:lpstr>Example (cont)</vt:lpstr>
      <vt:lpstr>Example (cont)</vt:lpstr>
      <vt:lpstr>Example (cont)</vt:lpstr>
      <vt:lpstr>1.5</vt:lpstr>
      <vt:lpstr>Types of Data</vt:lpstr>
      <vt:lpstr>Types of Data</vt:lpstr>
      <vt:lpstr>Quantitative Data</vt:lpstr>
      <vt:lpstr>Qualitative Data</vt:lpstr>
      <vt:lpstr>Example</vt:lpstr>
      <vt:lpstr>Example (cont)</vt:lpstr>
      <vt:lpstr>Example (cont)</vt:lpstr>
      <vt:lpstr>1.6</vt:lpstr>
      <vt:lpstr>Obtaining Data</vt:lpstr>
      <vt:lpstr>Obtaining Data</vt:lpstr>
      <vt:lpstr>Designed Experiment</vt:lpstr>
      <vt:lpstr>Observational Study</vt:lpstr>
      <vt:lpstr>Samples</vt:lpstr>
      <vt:lpstr>Random Sample</vt:lpstr>
      <vt:lpstr>Random Number Generators</vt:lpstr>
      <vt:lpstr>Example</vt:lpstr>
      <vt:lpstr>Example (cont)</vt:lpstr>
      <vt:lpstr>Importance of Selection</vt:lpstr>
      <vt:lpstr>Random Sampling</vt:lpstr>
      <vt:lpstr>Random Sampling</vt:lpstr>
      <vt:lpstr>Nonrandom Sample Errors</vt:lpstr>
      <vt:lpstr>Example</vt:lpstr>
      <vt:lpstr>Example (cont)</vt:lpstr>
      <vt:lpstr>Example (cont)</vt:lpstr>
      <vt:lpstr>Example (cont)</vt:lpstr>
      <vt:lpstr>1.7</vt:lpstr>
      <vt:lpstr>Statistical Thinking</vt:lpstr>
      <vt:lpstr>Real-World Problem</vt:lpstr>
      <vt:lpstr>Statistical Computer Packages</vt:lpstr>
      <vt:lpstr>Key Ideas</vt:lpstr>
      <vt:lpstr>Key Ideas</vt:lpstr>
      <vt:lpstr>Key Ideas</vt:lpstr>
      <vt:lpstr>Key Ideas</vt:lpstr>
      <vt:lpstr>Key Ideas</vt:lpstr>
      <vt:lpstr>Key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1: Statistics, Data, and Statistical Thinking</dc:title>
  <dc:subject>Statistics, 10/e</dc:subject>
  <dc:creator>John J. McGill/ Lyn Noble</dc:creator>
  <cp:keywords>chap. 1, introduction, McClave, Benson, Sincich</cp:keywords>
  <dc:description>Address questions or comments to:_x000d_
Lyn Noble_x000d_
Dept of Mathematics_x000d_
11901 Beach Blvd_x000d_
Jacksonville FL 32246_x000d_
lnoble@fccj.edu</dc:description>
  <cp:lastModifiedBy>Minshi Cen</cp:lastModifiedBy>
  <cp:revision>96</cp:revision>
  <cp:lastPrinted>1995-07-12T15:45:58Z</cp:lastPrinted>
  <dcterms:created xsi:type="dcterms:W3CDTF">1995-07-12T11:26:58Z</dcterms:created>
  <dcterms:modified xsi:type="dcterms:W3CDTF">2019-01-17T01:43:30Z</dcterms:modified>
</cp:coreProperties>
</file>