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Ex1.xml" ContentType="application/vnd.ms-office.chartex+xml"/>
  <Override PartName="/ppt/charts/style1.xml" ContentType="application/vnd.ms-office.chartstyle+xml"/>
  <Override PartName="/ppt/charts/colors1.xml" ContentType="application/vnd.ms-office.chartcolorstyle+xml"/>
  <Override PartName="/ppt/charts/chartEx2.xml" ContentType="application/vnd.ms-office.chartex+xml"/>
  <Override PartName="/ppt/charts/style2.xml" ContentType="application/vnd.ms-office.chartstyle+xml"/>
  <Override PartName="/ppt/charts/colors2.xml" ContentType="application/vnd.ms-office.chartcolorstyl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6" r:id="rId9"/>
    <p:sldId id="262" r:id="rId10"/>
    <p:sldId id="267" r:id="rId11"/>
    <p:sldId id="263" r:id="rId12"/>
    <p:sldId id="26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114" y="6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e Cain" userId="52aa99c2-e3f5-4d47-a2f7-75f3041f2e99" providerId="ADAL" clId="{609549D2-A5EE-42DB-B262-BAE6EE529404}"/>
    <pc:docChg chg="modSld">
      <pc:chgData name="Julie Cain" userId="52aa99c2-e3f5-4d47-a2f7-75f3041f2e99" providerId="ADAL" clId="{609549D2-A5EE-42DB-B262-BAE6EE529404}" dt="2020-08-19T21:43:33.138" v="3" actId="962"/>
      <pc:docMkLst>
        <pc:docMk/>
      </pc:docMkLst>
      <pc:sldChg chg="modSp mod">
        <pc:chgData name="Julie Cain" userId="52aa99c2-e3f5-4d47-a2f7-75f3041f2e99" providerId="ADAL" clId="{609549D2-A5EE-42DB-B262-BAE6EE529404}" dt="2020-08-19T21:43:33.138" v="3" actId="962"/>
        <pc:sldMkLst>
          <pc:docMk/>
          <pc:sldMk cId="1641068720" sldId="263"/>
        </pc:sldMkLst>
        <pc:graphicFrameChg chg="mod">
          <ac:chgData name="Julie Cain" userId="52aa99c2-e3f5-4d47-a2f7-75f3041f2e99" providerId="ADAL" clId="{609549D2-A5EE-42DB-B262-BAE6EE529404}" dt="2020-08-19T21:43:24.697" v="1" actId="962"/>
          <ac:graphicFrameMkLst>
            <pc:docMk/>
            <pc:sldMk cId="1641068720" sldId="263"/>
            <ac:graphicFrameMk id="4" creationId="{19537689-E740-4587-8BB8-8D2AD2D7CB07}"/>
          </ac:graphicFrameMkLst>
        </pc:graphicFrameChg>
        <pc:graphicFrameChg chg="mod">
          <ac:chgData name="Julie Cain" userId="52aa99c2-e3f5-4d47-a2f7-75f3041f2e99" providerId="ADAL" clId="{609549D2-A5EE-42DB-B262-BAE6EE529404}" dt="2020-08-19T21:43:33.138" v="3" actId="962"/>
          <ac:graphicFrameMkLst>
            <pc:docMk/>
            <pc:sldMk cId="1641068720" sldId="263"/>
            <ac:graphicFrameMk id="5" creationId="{88866963-6376-4BC7-BA1D-3AA50727D7DC}"/>
          </ac:graphicFrameMkLst>
        </pc:graphicFrameChg>
      </pc:sldChg>
    </pc:docChg>
  </pc:docChgLst>
  <pc:docChgLst>
    <pc:chgData name="Troy Hicks" userId="11176a0f-c955-4cde-9156-7768b9d3d858" providerId="ADAL" clId="{1F5271C9-99F6-4208-8D09-274F6A04748F}"/>
    <pc:docChg chg="undo custSel addSld delSld modSld">
      <pc:chgData name="Troy Hicks" userId="11176a0f-c955-4cde-9156-7768b9d3d858" providerId="ADAL" clId="{1F5271C9-99F6-4208-8D09-274F6A04748F}" dt="2020-07-13T20:11:59.863" v="23" actId="13926"/>
      <pc:docMkLst>
        <pc:docMk/>
      </pc:docMkLst>
      <pc:sldChg chg="add del">
        <pc:chgData name="Troy Hicks" userId="11176a0f-c955-4cde-9156-7768b9d3d858" providerId="ADAL" clId="{1F5271C9-99F6-4208-8D09-274F6A04748F}" dt="2020-07-13T20:11:06.711" v="15" actId="2696"/>
        <pc:sldMkLst>
          <pc:docMk/>
          <pc:sldMk cId="418902644" sldId="260"/>
        </pc:sldMkLst>
      </pc:sldChg>
      <pc:sldChg chg="add del">
        <pc:chgData name="Troy Hicks" userId="11176a0f-c955-4cde-9156-7768b9d3d858" providerId="ADAL" clId="{1F5271C9-99F6-4208-8D09-274F6A04748F}" dt="2020-07-13T20:11:13.874" v="16" actId="2696"/>
        <pc:sldMkLst>
          <pc:docMk/>
          <pc:sldMk cId="2339757181" sldId="261"/>
        </pc:sldMkLst>
      </pc:sldChg>
      <pc:sldChg chg="modSp mod">
        <pc:chgData name="Troy Hicks" userId="11176a0f-c955-4cde-9156-7768b9d3d858" providerId="ADAL" clId="{1F5271C9-99F6-4208-8D09-274F6A04748F}" dt="2020-07-13T20:11:59.863" v="23" actId="13926"/>
        <pc:sldMkLst>
          <pc:docMk/>
          <pc:sldMk cId="3550679205" sldId="262"/>
        </pc:sldMkLst>
        <pc:spChg chg="mod">
          <ac:chgData name="Troy Hicks" userId="11176a0f-c955-4cde-9156-7768b9d3d858" providerId="ADAL" clId="{1F5271C9-99F6-4208-8D09-274F6A04748F}" dt="2020-07-13T20:11:59.863" v="23" actId="13926"/>
          <ac:spMkLst>
            <pc:docMk/>
            <pc:sldMk cId="3550679205" sldId="262"/>
            <ac:spMk id="2" creationId="{2AB5DB25-D9DE-4961-A0A0-53FA19EC9F21}"/>
          </ac:spMkLst>
        </pc:spChg>
      </pc:sldChg>
      <pc:sldChg chg="modSp mod">
        <pc:chgData name="Troy Hicks" userId="11176a0f-c955-4cde-9156-7768b9d3d858" providerId="ADAL" clId="{1F5271C9-99F6-4208-8D09-274F6A04748F}" dt="2020-07-13T20:11:52.136" v="22" actId="13926"/>
        <pc:sldMkLst>
          <pc:docMk/>
          <pc:sldMk cId="1641068720" sldId="263"/>
        </pc:sldMkLst>
        <pc:spChg chg="mod">
          <ac:chgData name="Troy Hicks" userId="11176a0f-c955-4cde-9156-7768b9d3d858" providerId="ADAL" clId="{1F5271C9-99F6-4208-8D09-274F6A04748F}" dt="2020-07-13T20:11:52.136" v="22" actId="13926"/>
          <ac:spMkLst>
            <pc:docMk/>
            <pc:sldMk cId="1641068720" sldId="263"/>
            <ac:spMk id="2" creationId="{AB540A5E-5720-4E15-B7DD-1739396180AE}"/>
          </ac:spMkLst>
        </pc:spChg>
      </pc:sldChg>
      <pc:sldChg chg="add del">
        <pc:chgData name="Troy Hicks" userId="11176a0f-c955-4cde-9156-7768b9d3d858" providerId="ADAL" clId="{1F5271C9-99F6-4208-8D09-274F6A04748F}" dt="2020-07-13T20:11:20" v="17" actId="2696"/>
        <pc:sldMkLst>
          <pc:docMk/>
          <pc:sldMk cId="4005342348" sldId="264"/>
        </pc:sldMkLst>
      </pc:sldChg>
      <pc:sldChg chg="modSp mod">
        <pc:chgData name="Troy Hicks" userId="11176a0f-c955-4cde-9156-7768b9d3d858" providerId="ADAL" clId="{1F5271C9-99F6-4208-8D09-274F6A04748F}" dt="2020-07-13T20:11:45.923" v="21" actId="13926"/>
        <pc:sldMkLst>
          <pc:docMk/>
          <pc:sldMk cId="183967002" sldId="265"/>
        </pc:sldMkLst>
        <pc:spChg chg="mod">
          <ac:chgData name="Troy Hicks" userId="11176a0f-c955-4cde-9156-7768b9d3d858" providerId="ADAL" clId="{1F5271C9-99F6-4208-8D09-274F6A04748F}" dt="2020-07-13T20:11:45.923" v="21" actId="13926"/>
          <ac:spMkLst>
            <pc:docMk/>
            <pc:sldMk cId="183967002" sldId="265"/>
            <ac:spMk id="2" creationId="{B1191D32-7F16-4650-9B20-73AF65D2164F}"/>
          </ac:spMkLst>
        </pc:spChg>
      </pc:sldChg>
      <pc:sldChg chg="del">
        <pc:chgData name="Troy Hicks" userId="11176a0f-c955-4cde-9156-7768b9d3d858" providerId="ADAL" clId="{1F5271C9-99F6-4208-8D09-274F6A04748F}" dt="2020-07-13T20:11:27.903" v="18" actId="2696"/>
        <pc:sldMkLst>
          <pc:docMk/>
          <pc:sldMk cId="2904609377" sldId="266"/>
        </pc:sldMkLst>
      </pc:sldChg>
      <pc:sldChg chg="del">
        <pc:chgData name="Troy Hicks" userId="11176a0f-c955-4cde-9156-7768b9d3d858" providerId="ADAL" clId="{1F5271C9-99F6-4208-8D09-274F6A04748F}" dt="2020-07-13T20:11:32.158" v="19" actId="2696"/>
        <pc:sldMkLst>
          <pc:docMk/>
          <pc:sldMk cId="2518052352" sldId="267"/>
        </pc:sldMkLst>
      </pc:sldChg>
      <pc:sldChg chg="del">
        <pc:chgData name="Troy Hicks" userId="11176a0f-c955-4cde-9156-7768b9d3d858" providerId="ADAL" clId="{1F5271C9-99F6-4208-8D09-274F6A04748F}" dt="2020-07-13T20:11:37.774" v="20" actId="2696"/>
        <pc:sldMkLst>
          <pc:docMk/>
          <pc:sldMk cId="22156366" sldId="268"/>
        </pc:sldMkLst>
      </pc:sldChg>
    </pc:docChg>
  </pc:docChgLst>
  <pc:docChgLst>
    <pc:chgData name="Troy Hicks" userId="11176a0f-c955-4cde-9156-7768b9d3d858" providerId="ADAL" clId="{D2D54B5C-14FF-4AD3-8665-387E89D693CD}"/>
    <pc:docChg chg="addSld delSld modSld sldOrd">
      <pc:chgData name="Troy Hicks" userId="11176a0f-c955-4cde-9156-7768b9d3d858" providerId="ADAL" clId="{D2D54B5C-14FF-4AD3-8665-387E89D693CD}" dt="2020-07-16T21:00:42.982" v="11"/>
      <pc:docMkLst>
        <pc:docMk/>
      </pc:docMkLst>
      <pc:sldChg chg="add del ord">
        <pc:chgData name="Troy Hicks" userId="11176a0f-c955-4cde-9156-7768b9d3d858" providerId="ADAL" clId="{D2D54B5C-14FF-4AD3-8665-387E89D693CD}" dt="2020-07-16T20:58:34.228" v="9"/>
        <pc:sldMkLst>
          <pc:docMk/>
          <pc:sldMk cId="3550679205" sldId="262"/>
        </pc:sldMkLst>
      </pc:sldChg>
      <pc:sldChg chg="del">
        <pc:chgData name="Troy Hicks" userId="11176a0f-c955-4cde-9156-7768b9d3d858" providerId="ADAL" clId="{D2D54B5C-14FF-4AD3-8665-387E89D693CD}" dt="2020-07-16T20:55:55.426" v="4" actId="2696"/>
        <pc:sldMkLst>
          <pc:docMk/>
          <pc:sldMk cId="183967002" sldId="265"/>
        </pc:sldMkLst>
      </pc:sldChg>
      <pc:sldChg chg="add">
        <pc:chgData name="Troy Hicks" userId="11176a0f-c955-4cde-9156-7768b9d3d858" providerId="ADAL" clId="{D2D54B5C-14FF-4AD3-8665-387E89D693CD}" dt="2020-07-16T20:47:54.400" v="0"/>
        <pc:sldMkLst>
          <pc:docMk/>
          <pc:sldMk cId="2904609377" sldId="266"/>
        </pc:sldMkLst>
      </pc:sldChg>
      <pc:sldChg chg="add ord">
        <pc:chgData name="Troy Hicks" userId="11176a0f-c955-4cde-9156-7768b9d3d858" providerId="ADAL" clId="{D2D54B5C-14FF-4AD3-8665-387E89D693CD}" dt="2020-07-16T21:00:42.982" v="11"/>
        <pc:sldMkLst>
          <pc:docMk/>
          <pc:sldMk cId="2518052352" sldId="267"/>
        </pc:sldMkLst>
      </pc:sldChg>
      <pc:sldChg chg="add">
        <pc:chgData name="Troy Hicks" userId="11176a0f-c955-4cde-9156-7768b9d3d858" providerId="ADAL" clId="{D2D54B5C-14FF-4AD3-8665-387E89D693CD}" dt="2020-07-16T20:53:49.173" v="3" actId="22"/>
        <pc:sldMkLst>
          <pc:docMk/>
          <pc:sldMk cId="22156366" sldId="268"/>
        </pc:sldMkLst>
      </pc:sldChg>
    </pc:docChg>
  </pc:docChgLst>
  <pc:docChgLst>
    <pc:chgData name="Jacquelyn Kelly" userId="91ab5d09-6b9b-491d-9027-6cb8775c0501" providerId="ADAL" clId="{B5517F43-9C3E-4F1F-A244-5AEA0A46F5C3}"/>
    <pc:docChg chg="undo custSel addSld delSld modSld">
      <pc:chgData name="Jacquelyn Kelly" userId="91ab5d09-6b9b-491d-9027-6cb8775c0501" providerId="ADAL" clId="{B5517F43-9C3E-4F1F-A244-5AEA0A46F5C3}" dt="2020-07-08T21:14:28.446" v="2632" actId="313"/>
      <pc:docMkLst>
        <pc:docMk/>
      </pc:docMkLst>
      <pc:sldChg chg="modSp">
        <pc:chgData name="Jacquelyn Kelly" userId="91ab5d09-6b9b-491d-9027-6cb8775c0501" providerId="ADAL" clId="{B5517F43-9C3E-4F1F-A244-5AEA0A46F5C3}" dt="2020-07-08T19:46:33.914" v="0" actId="20577"/>
        <pc:sldMkLst>
          <pc:docMk/>
          <pc:sldMk cId="598224506" sldId="259"/>
        </pc:sldMkLst>
        <pc:spChg chg="mod">
          <ac:chgData name="Jacquelyn Kelly" userId="91ab5d09-6b9b-491d-9027-6cb8775c0501" providerId="ADAL" clId="{B5517F43-9C3E-4F1F-A244-5AEA0A46F5C3}" dt="2020-07-08T19:46:33.914" v="0" actId="20577"/>
          <ac:spMkLst>
            <pc:docMk/>
            <pc:sldMk cId="598224506" sldId="259"/>
            <ac:spMk id="3" creationId="{9437D13B-E215-48AF-9C2B-3459C7084DB2}"/>
          </ac:spMkLst>
        </pc:spChg>
      </pc:sldChg>
      <pc:sldChg chg="modSp">
        <pc:chgData name="Jacquelyn Kelly" userId="91ab5d09-6b9b-491d-9027-6cb8775c0501" providerId="ADAL" clId="{B5517F43-9C3E-4F1F-A244-5AEA0A46F5C3}" dt="2020-07-08T19:47:18.265" v="183" actId="20577"/>
        <pc:sldMkLst>
          <pc:docMk/>
          <pc:sldMk cId="418902644" sldId="260"/>
        </pc:sldMkLst>
        <pc:spChg chg="mod">
          <ac:chgData name="Jacquelyn Kelly" userId="91ab5d09-6b9b-491d-9027-6cb8775c0501" providerId="ADAL" clId="{B5517F43-9C3E-4F1F-A244-5AEA0A46F5C3}" dt="2020-07-08T19:47:18.265" v="183" actId="20577"/>
          <ac:spMkLst>
            <pc:docMk/>
            <pc:sldMk cId="418902644" sldId="260"/>
            <ac:spMk id="3" creationId="{E1338FC6-D9AB-410E-838C-FAA475D99AB3}"/>
          </ac:spMkLst>
        </pc:spChg>
      </pc:sldChg>
      <pc:sldChg chg="modSp new add">
        <pc:chgData name="Jacquelyn Kelly" userId="91ab5d09-6b9b-491d-9027-6cb8775c0501" providerId="ADAL" clId="{B5517F43-9C3E-4F1F-A244-5AEA0A46F5C3}" dt="2020-07-08T19:50:03.468" v="493" actId="20577"/>
        <pc:sldMkLst>
          <pc:docMk/>
          <pc:sldMk cId="2339757181" sldId="261"/>
        </pc:sldMkLst>
        <pc:spChg chg="mod">
          <ac:chgData name="Jacquelyn Kelly" userId="91ab5d09-6b9b-491d-9027-6cb8775c0501" providerId="ADAL" clId="{B5517F43-9C3E-4F1F-A244-5AEA0A46F5C3}" dt="2020-07-08T19:48:47.426" v="240" actId="20577"/>
          <ac:spMkLst>
            <pc:docMk/>
            <pc:sldMk cId="2339757181" sldId="261"/>
            <ac:spMk id="2" creationId="{C24CC228-797F-4235-9D68-DAD0D545CCB3}"/>
          </ac:spMkLst>
        </pc:spChg>
        <pc:spChg chg="mod">
          <ac:chgData name="Jacquelyn Kelly" userId="91ab5d09-6b9b-491d-9027-6cb8775c0501" providerId="ADAL" clId="{B5517F43-9C3E-4F1F-A244-5AEA0A46F5C3}" dt="2020-07-08T19:50:03.468" v="493" actId="20577"/>
          <ac:spMkLst>
            <pc:docMk/>
            <pc:sldMk cId="2339757181" sldId="261"/>
            <ac:spMk id="3" creationId="{8AE19B0A-7F1E-4AFC-A3BC-949A606BBAD1}"/>
          </ac:spMkLst>
        </pc:spChg>
      </pc:sldChg>
      <pc:sldChg chg="modSp new add">
        <pc:chgData name="Jacquelyn Kelly" userId="91ab5d09-6b9b-491d-9027-6cb8775c0501" providerId="ADAL" clId="{B5517F43-9C3E-4F1F-A244-5AEA0A46F5C3}" dt="2020-07-08T19:55:26.225" v="770" actId="20577"/>
        <pc:sldMkLst>
          <pc:docMk/>
          <pc:sldMk cId="3550679205" sldId="262"/>
        </pc:sldMkLst>
        <pc:spChg chg="mod">
          <ac:chgData name="Jacquelyn Kelly" userId="91ab5d09-6b9b-491d-9027-6cb8775c0501" providerId="ADAL" clId="{B5517F43-9C3E-4F1F-A244-5AEA0A46F5C3}" dt="2020-07-08T19:52:55.022" v="512" actId="20577"/>
          <ac:spMkLst>
            <pc:docMk/>
            <pc:sldMk cId="3550679205" sldId="262"/>
            <ac:spMk id="2" creationId="{2AB5DB25-D9DE-4961-A0A0-53FA19EC9F21}"/>
          </ac:spMkLst>
        </pc:spChg>
        <pc:spChg chg="mod">
          <ac:chgData name="Jacquelyn Kelly" userId="91ab5d09-6b9b-491d-9027-6cb8775c0501" providerId="ADAL" clId="{B5517F43-9C3E-4F1F-A244-5AEA0A46F5C3}" dt="2020-07-08T19:55:26.225" v="770" actId="20577"/>
          <ac:spMkLst>
            <pc:docMk/>
            <pc:sldMk cId="3550679205" sldId="262"/>
            <ac:spMk id="3" creationId="{ED81039D-2C57-4976-A1D3-FA35E4989E45}"/>
          </ac:spMkLst>
        </pc:spChg>
      </pc:sldChg>
      <pc:sldChg chg="addSp delSp modSp new add">
        <pc:chgData name="Jacquelyn Kelly" userId="91ab5d09-6b9b-491d-9027-6cb8775c0501" providerId="ADAL" clId="{B5517F43-9C3E-4F1F-A244-5AEA0A46F5C3}" dt="2020-07-08T21:13:34.036" v="2538"/>
        <pc:sldMkLst>
          <pc:docMk/>
          <pc:sldMk cId="1641068720" sldId="263"/>
        </pc:sldMkLst>
        <pc:spChg chg="mod">
          <ac:chgData name="Jacquelyn Kelly" userId="91ab5d09-6b9b-491d-9027-6cb8775c0501" providerId="ADAL" clId="{B5517F43-9C3E-4F1F-A244-5AEA0A46F5C3}" dt="2020-07-08T19:57:16.251" v="819" actId="313"/>
          <ac:spMkLst>
            <pc:docMk/>
            <pc:sldMk cId="1641068720" sldId="263"/>
            <ac:spMk id="2" creationId="{AB540A5E-5720-4E15-B7DD-1739396180AE}"/>
          </ac:spMkLst>
        </pc:spChg>
        <pc:spChg chg="del">
          <ac:chgData name="Jacquelyn Kelly" userId="91ab5d09-6b9b-491d-9027-6cb8775c0501" providerId="ADAL" clId="{B5517F43-9C3E-4F1F-A244-5AEA0A46F5C3}" dt="2020-07-08T20:44:17.233" v="2483" actId="478"/>
          <ac:spMkLst>
            <pc:docMk/>
            <pc:sldMk cId="1641068720" sldId="263"/>
            <ac:spMk id="3" creationId="{37DA2B58-604A-46C5-9D59-7ED3C82482BF}"/>
          </ac:spMkLst>
        </pc:spChg>
        <pc:graphicFrameChg chg="add mod modGraphic">
          <ac:chgData name="Jacquelyn Kelly" userId="91ab5d09-6b9b-491d-9027-6cb8775c0501" providerId="ADAL" clId="{B5517F43-9C3E-4F1F-A244-5AEA0A46F5C3}" dt="2020-07-08T21:13:02.558" v="2534"/>
          <ac:graphicFrameMkLst>
            <pc:docMk/>
            <pc:sldMk cId="1641068720" sldId="263"/>
            <ac:graphicFrameMk id="4" creationId="{19537689-E740-4587-8BB8-8D2AD2D7CB07}"/>
          </ac:graphicFrameMkLst>
        </pc:graphicFrameChg>
        <pc:graphicFrameChg chg="add mod modGraphic">
          <ac:chgData name="Jacquelyn Kelly" userId="91ab5d09-6b9b-491d-9027-6cb8775c0501" providerId="ADAL" clId="{B5517F43-9C3E-4F1F-A244-5AEA0A46F5C3}" dt="2020-07-08T21:13:34.036" v="2538"/>
          <ac:graphicFrameMkLst>
            <pc:docMk/>
            <pc:sldMk cId="1641068720" sldId="263"/>
            <ac:graphicFrameMk id="5" creationId="{88866963-6376-4BC7-BA1D-3AA50727D7DC}"/>
          </ac:graphicFrameMkLst>
        </pc:graphicFrameChg>
      </pc:sldChg>
      <pc:sldChg chg="addSp delSp modSp new add">
        <pc:chgData name="Jacquelyn Kelly" userId="91ab5d09-6b9b-491d-9027-6cb8775c0501" providerId="ADAL" clId="{B5517F43-9C3E-4F1F-A244-5AEA0A46F5C3}" dt="2020-07-08T21:12:52.317" v="2529"/>
        <pc:sldMkLst>
          <pc:docMk/>
          <pc:sldMk cId="4005342348" sldId="264"/>
        </pc:sldMkLst>
        <pc:spChg chg="mod">
          <ac:chgData name="Jacquelyn Kelly" userId="91ab5d09-6b9b-491d-9027-6cb8775c0501" providerId="ADAL" clId="{B5517F43-9C3E-4F1F-A244-5AEA0A46F5C3}" dt="2020-07-08T19:57:28.240" v="848" actId="313"/>
          <ac:spMkLst>
            <pc:docMk/>
            <pc:sldMk cId="4005342348" sldId="264"/>
            <ac:spMk id="2" creationId="{732EFFF6-92E3-4516-9A06-41852E2CC73D}"/>
          </ac:spMkLst>
        </pc:spChg>
        <pc:spChg chg="del">
          <ac:chgData name="Jacquelyn Kelly" userId="91ab5d09-6b9b-491d-9027-6cb8775c0501" providerId="ADAL" clId="{B5517F43-9C3E-4F1F-A244-5AEA0A46F5C3}" dt="2020-07-08T20:51:08.990" v="2502" actId="478"/>
          <ac:spMkLst>
            <pc:docMk/>
            <pc:sldMk cId="4005342348" sldId="264"/>
            <ac:spMk id="3" creationId="{A0145F28-AEC1-4025-AC22-F08C1D108360}"/>
          </ac:spMkLst>
        </pc:spChg>
        <pc:graphicFrameChg chg="add mod">
          <ac:chgData name="Jacquelyn Kelly" userId="91ab5d09-6b9b-491d-9027-6cb8775c0501" providerId="ADAL" clId="{B5517F43-9C3E-4F1F-A244-5AEA0A46F5C3}" dt="2020-07-08T21:12:52.317" v="2529"/>
          <ac:graphicFrameMkLst>
            <pc:docMk/>
            <pc:sldMk cId="4005342348" sldId="264"/>
            <ac:graphicFrameMk id="4" creationId="{711E9012-2099-49CC-8DF4-3A0F57556B1A}"/>
          </ac:graphicFrameMkLst>
        </pc:graphicFrameChg>
      </pc:sldChg>
      <pc:sldChg chg="addSp delSp modSp new add">
        <pc:chgData name="Jacquelyn Kelly" userId="91ab5d09-6b9b-491d-9027-6cb8775c0501" providerId="ADAL" clId="{B5517F43-9C3E-4F1F-A244-5AEA0A46F5C3}" dt="2020-07-08T21:13:52.586" v="2541"/>
        <pc:sldMkLst>
          <pc:docMk/>
          <pc:sldMk cId="183967002" sldId="265"/>
        </pc:sldMkLst>
        <pc:spChg chg="mod">
          <ac:chgData name="Jacquelyn Kelly" userId="91ab5d09-6b9b-491d-9027-6cb8775c0501" providerId="ADAL" clId="{B5517F43-9C3E-4F1F-A244-5AEA0A46F5C3}" dt="2020-07-08T19:57:49.616" v="892" actId="20577"/>
          <ac:spMkLst>
            <pc:docMk/>
            <pc:sldMk cId="183967002" sldId="265"/>
            <ac:spMk id="2" creationId="{B1191D32-7F16-4650-9B20-73AF65D2164F}"/>
          </ac:spMkLst>
        </pc:spChg>
        <pc:spChg chg="del">
          <ac:chgData name="Jacquelyn Kelly" userId="91ab5d09-6b9b-491d-9027-6cb8775c0501" providerId="ADAL" clId="{B5517F43-9C3E-4F1F-A244-5AEA0A46F5C3}" dt="2020-07-08T21:09:22.201" v="2509" actId="478"/>
          <ac:spMkLst>
            <pc:docMk/>
            <pc:sldMk cId="183967002" sldId="265"/>
            <ac:spMk id="3" creationId="{5A974273-7E86-4C72-8C84-06A58412AA3F}"/>
          </ac:spMkLst>
        </pc:spChg>
        <pc:graphicFrameChg chg="add mod">
          <ac:chgData name="Jacquelyn Kelly" userId="91ab5d09-6b9b-491d-9027-6cb8775c0501" providerId="ADAL" clId="{B5517F43-9C3E-4F1F-A244-5AEA0A46F5C3}" dt="2020-07-08T21:12:43.903" v="2528"/>
          <ac:graphicFrameMkLst>
            <pc:docMk/>
            <pc:sldMk cId="183967002" sldId="265"/>
            <ac:graphicFrameMk id="4" creationId="{0E17A91A-5167-480F-8340-490960990CF0}"/>
          </ac:graphicFrameMkLst>
        </pc:graphicFrameChg>
        <pc:graphicFrameChg chg="add mod">
          <ac:chgData name="Jacquelyn Kelly" userId="91ab5d09-6b9b-491d-9027-6cb8775c0501" providerId="ADAL" clId="{B5517F43-9C3E-4F1F-A244-5AEA0A46F5C3}" dt="2020-07-08T21:13:49.110" v="2539" actId="1076"/>
          <ac:graphicFrameMkLst>
            <pc:docMk/>
            <pc:sldMk cId="183967002" sldId="265"/>
            <ac:graphicFrameMk id="5" creationId="{042B339D-C2B8-4853-9D4F-DA23F49832E0}"/>
          </ac:graphicFrameMkLst>
        </pc:graphicFrameChg>
        <pc:graphicFrameChg chg="add mod">
          <ac:chgData name="Jacquelyn Kelly" userId="91ab5d09-6b9b-491d-9027-6cb8775c0501" providerId="ADAL" clId="{B5517F43-9C3E-4F1F-A244-5AEA0A46F5C3}" dt="2020-07-08T21:13:52.586" v="2541"/>
          <ac:graphicFrameMkLst>
            <pc:docMk/>
            <pc:sldMk cId="183967002" sldId="265"/>
            <ac:graphicFrameMk id="6" creationId="{257A91B7-BD60-453B-B6E2-D072A5661A42}"/>
          </ac:graphicFrameMkLst>
        </pc:graphicFrameChg>
      </pc:sldChg>
      <pc:sldChg chg="addSp delSp modSp new add">
        <pc:chgData name="Jacquelyn Kelly" userId="91ab5d09-6b9b-491d-9027-6cb8775c0501" providerId="ADAL" clId="{B5517F43-9C3E-4F1F-A244-5AEA0A46F5C3}" dt="2020-07-08T20:17:56.953" v="1485" actId="20577"/>
        <pc:sldMkLst>
          <pc:docMk/>
          <pc:sldMk cId="2904609377" sldId="266"/>
        </pc:sldMkLst>
        <pc:spChg chg="mod">
          <ac:chgData name="Jacquelyn Kelly" userId="91ab5d09-6b9b-491d-9027-6cb8775c0501" providerId="ADAL" clId="{B5517F43-9C3E-4F1F-A244-5AEA0A46F5C3}" dt="2020-07-08T19:58:59.641" v="982" actId="313"/>
          <ac:spMkLst>
            <pc:docMk/>
            <pc:sldMk cId="2904609377" sldId="266"/>
            <ac:spMk id="2" creationId="{49B78A45-6B00-4D22-945E-5F50C0C1A24D}"/>
          </ac:spMkLst>
        </pc:spChg>
        <pc:spChg chg="del mod">
          <ac:chgData name="Jacquelyn Kelly" userId="91ab5d09-6b9b-491d-9027-6cb8775c0501" providerId="ADAL" clId="{B5517F43-9C3E-4F1F-A244-5AEA0A46F5C3}" dt="2020-07-08T19:59:20.988" v="985"/>
          <ac:spMkLst>
            <pc:docMk/>
            <pc:sldMk cId="2904609377" sldId="266"/>
            <ac:spMk id="3" creationId="{DE2832B7-F1D4-493C-B943-424B52B2323E}"/>
          </ac:spMkLst>
        </pc:spChg>
        <pc:graphicFrameChg chg="add mod ord modGraphic">
          <ac:chgData name="Jacquelyn Kelly" userId="91ab5d09-6b9b-491d-9027-6cb8775c0501" providerId="ADAL" clId="{B5517F43-9C3E-4F1F-A244-5AEA0A46F5C3}" dt="2020-07-08T20:17:56.953" v="1485" actId="20577"/>
          <ac:graphicFrameMkLst>
            <pc:docMk/>
            <pc:sldMk cId="2904609377" sldId="266"/>
            <ac:graphicFrameMk id="4" creationId="{09FE6753-B212-4BDB-A6A0-7DCF281B5F8E}"/>
          </ac:graphicFrameMkLst>
        </pc:graphicFrameChg>
      </pc:sldChg>
      <pc:sldChg chg="modSp new add">
        <pc:chgData name="Jacquelyn Kelly" userId="91ab5d09-6b9b-491d-9027-6cb8775c0501" providerId="ADAL" clId="{B5517F43-9C3E-4F1F-A244-5AEA0A46F5C3}" dt="2020-07-08T20:21:56.011" v="1831" actId="20577"/>
        <pc:sldMkLst>
          <pc:docMk/>
          <pc:sldMk cId="2518052352" sldId="267"/>
        </pc:sldMkLst>
        <pc:spChg chg="mod">
          <ac:chgData name="Jacquelyn Kelly" userId="91ab5d09-6b9b-491d-9027-6cb8775c0501" providerId="ADAL" clId="{B5517F43-9C3E-4F1F-A244-5AEA0A46F5C3}" dt="2020-07-08T20:00:06.777" v="1137" actId="20577"/>
          <ac:spMkLst>
            <pc:docMk/>
            <pc:sldMk cId="2518052352" sldId="267"/>
            <ac:spMk id="2" creationId="{EDA29F8D-DB2F-451E-9254-835B5E0EFB70}"/>
          </ac:spMkLst>
        </pc:spChg>
        <pc:spChg chg="mod">
          <ac:chgData name="Jacquelyn Kelly" userId="91ab5d09-6b9b-491d-9027-6cb8775c0501" providerId="ADAL" clId="{B5517F43-9C3E-4F1F-A244-5AEA0A46F5C3}" dt="2020-07-08T20:21:56.011" v="1831" actId="20577"/>
          <ac:spMkLst>
            <pc:docMk/>
            <pc:sldMk cId="2518052352" sldId="267"/>
            <ac:spMk id="3" creationId="{954F7636-FAE3-447C-9FC7-FA001FDF3745}"/>
          </ac:spMkLst>
        </pc:spChg>
      </pc:sldChg>
      <pc:sldChg chg="modSp new add">
        <pc:chgData name="Jacquelyn Kelly" userId="91ab5d09-6b9b-491d-9027-6cb8775c0501" providerId="ADAL" clId="{B5517F43-9C3E-4F1F-A244-5AEA0A46F5C3}" dt="2020-07-08T21:14:28.446" v="2632" actId="313"/>
        <pc:sldMkLst>
          <pc:docMk/>
          <pc:sldMk cId="22156366" sldId="268"/>
        </pc:sldMkLst>
        <pc:spChg chg="mod">
          <ac:chgData name="Jacquelyn Kelly" userId="91ab5d09-6b9b-491d-9027-6cb8775c0501" providerId="ADAL" clId="{B5517F43-9C3E-4F1F-A244-5AEA0A46F5C3}" dt="2020-07-08T20:22:22.741" v="1861" actId="20577"/>
          <ac:spMkLst>
            <pc:docMk/>
            <pc:sldMk cId="22156366" sldId="268"/>
            <ac:spMk id="2" creationId="{1FBE04F2-96F0-49D5-953D-AED52E859BA7}"/>
          </ac:spMkLst>
        </pc:spChg>
        <pc:spChg chg="mod">
          <ac:chgData name="Jacquelyn Kelly" userId="91ab5d09-6b9b-491d-9027-6cb8775c0501" providerId="ADAL" clId="{B5517F43-9C3E-4F1F-A244-5AEA0A46F5C3}" dt="2020-07-08T21:14:28.446" v="2632" actId="313"/>
          <ac:spMkLst>
            <pc:docMk/>
            <pc:sldMk cId="22156366" sldId="268"/>
            <ac:spMk id="3" creationId="{14E8DB50-DC89-4629-BF63-6EFBF1812F46}"/>
          </ac:spMkLst>
        </pc:spChg>
      </pc:sldChg>
      <pc:sldChg chg="modSp new add del">
        <pc:chgData name="Jacquelyn Kelly" userId="91ab5d09-6b9b-491d-9027-6cb8775c0501" providerId="ADAL" clId="{B5517F43-9C3E-4F1F-A244-5AEA0A46F5C3}" dt="2020-07-08T20:20:43.486" v="1679" actId="47"/>
        <pc:sldMkLst>
          <pc:docMk/>
          <pc:sldMk cId="1327455214" sldId="268"/>
        </pc:sldMkLst>
        <pc:spChg chg="mod">
          <ac:chgData name="Jacquelyn Kelly" userId="91ab5d09-6b9b-491d-9027-6cb8775c0501" providerId="ADAL" clId="{B5517F43-9C3E-4F1F-A244-5AEA0A46F5C3}" dt="2020-07-08T20:07:53.188" v="1379" actId="20577"/>
          <ac:spMkLst>
            <pc:docMk/>
            <pc:sldMk cId="1327455214" sldId="268"/>
            <ac:spMk id="2" creationId="{6850A1F3-6A72-4CC9-9050-A2AC36C65A01}"/>
          </ac:spMkLst>
        </pc:spChg>
        <pc:spChg chg="mod">
          <ac:chgData name="Jacquelyn Kelly" userId="91ab5d09-6b9b-491d-9027-6cb8775c0501" providerId="ADAL" clId="{B5517F43-9C3E-4F1F-A244-5AEA0A46F5C3}" dt="2020-07-08T20:20:06.849" v="1662" actId="20577"/>
          <ac:spMkLst>
            <pc:docMk/>
            <pc:sldMk cId="1327455214" sldId="268"/>
            <ac:spMk id="3" creationId="{B187EFA3-DE91-43C6-8A1C-A9D1D0358C1B}"/>
          </ac:spMkLst>
        </pc:spChg>
      </pc:sldChg>
    </pc:docChg>
  </pc:docChgLst>
</pc:chgInfo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oleObject" Target="https://apolloedu-my.sharepoint.com/personal/jacquelyn_kelly_phoenix_edu/Documents/Courses/MTH217%20218/mth217%20assignment%20ttest.xlsx" TargetMode="External"/></Relationships>
</file>

<file path=ppt/charts/_rels/chartEx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microsoft.com/office/2011/relationships/chartStyle" Target="style2.xml"/><Relationship Id="rId1" Type="http://schemas.openxmlformats.org/officeDocument/2006/relationships/oleObject" Target="https://apolloedu-my.sharepoint.com/personal/jacquelyn_kelly_phoenix_edu/Documents/Courses/MTH217%20218/mth217%20assignment%20ttest.xlsx" TargetMode="External"/></Relationships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'[mth217 assignment ttest.xlsx]visual'!$A$2:$A$51</cx:f>
        <cx:lvl ptCount="50">
          <cx:pt idx="0">Employee</cx:pt>
          <cx:pt idx="1">Employee</cx:pt>
          <cx:pt idx="2">Employee</cx:pt>
          <cx:pt idx="3">Employee</cx:pt>
          <cx:pt idx="4">Employee</cx:pt>
          <cx:pt idx="5">Employee</cx:pt>
          <cx:pt idx="6">Employee</cx:pt>
          <cx:pt idx="7">Employee</cx:pt>
          <cx:pt idx="8">Employee</cx:pt>
          <cx:pt idx="9">Employee</cx:pt>
          <cx:pt idx="10">Employee</cx:pt>
          <cx:pt idx="11">Employee</cx:pt>
          <cx:pt idx="12">Employee</cx:pt>
          <cx:pt idx="13">Employee</cx:pt>
          <cx:pt idx="14">Employee</cx:pt>
          <cx:pt idx="15">Employee</cx:pt>
          <cx:pt idx="16">Employee</cx:pt>
          <cx:pt idx="17">Employee</cx:pt>
          <cx:pt idx="18">Employee</cx:pt>
          <cx:pt idx="19">Employee</cx:pt>
          <cx:pt idx="20">Employee</cx:pt>
          <cx:pt idx="21">Employee</cx:pt>
          <cx:pt idx="22">Employee</cx:pt>
          <cx:pt idx="23">Employee</cx:pt>
          <cx:pt idx="24">Employee</cx:pt>
          <cx:pt idx="25">Employee</cx:pt>
          <cx:pt idx="26">Employee</cx:pt>
          <cx:pt idx="27">Employee</cx:pt>
          <cx:pt idx="28">Employee</cx:pt>
          <cx:pt idx="29">Manager</cx:pt>
          <cx:pt idx="30">Manager</cx:pt>
          <cx:pt idx="31">Manager</cx:pt>
          <cx:pt idx="32">Manager</cx:pt>
          <cx:pt idx="33">Manager</cx:pt>
          <cx:pt idx="34">Manager</cx:pt>
          <cx:pt idx="35">Manager</cx:pt>
          <cx:pt idx="36">Manager</cx:pt>
          <cx:pt idx="37">Manager</cx:pt>
          <cx:pt idx="38">Manager</cx:pt>
          <cx:pt idx="39">Manager</cx:pt>
          <cx:pt idx="40">Manager</cx:pt>
          <cx:pt idx="41">Manager</cx:pt>
          <cx:pt idx="42">Manager</cx:pt>
          <cx:pt idx="43">Manager</cx:pt>
          <cx:pt idx="44">Manager</cx:pt>
          <cx:pt idx="45">Manager</cx:pt>
          <cx:pt idx="46">Manager</cx:pt>
          <cx:pt idx="47">Manager</cx:pt>
          <cx:pt idx="48">Manager</cx:pt>
          <cx:pt idx="49">Manager</cx:pt>
        </cx:lvl>
      </cx:strDim>
      <cx:numDim type="val">
        <cx:f>'[mth217 assignment ttest.xlsx]visual'!$B$2:$B$51</cx:f>
        <cx:lvl ptCount="50" formatCode="General">
          <cx:pt idx="0">55</cx:pt>
          <cx:pt idx="1">47</cx:pt>
          <cx:pt idx="2">35</cx:pt>
          <cx:pt idx="3">58</cx:pt>
          <cx:pt idx="4">47</cx:pt>
          <cx:pt idx="5">58</cx:pt>
          <cx:pt idx="6">27</cx:pt>
          <cx:pt idx="7">68</cx:pt>
          <cx:pt idx="8">56</cx:pt>
          <cx:pt idx="9">67</cx:pt>
          <cx:pt idx="10">67</cx:pt>
          <cx:pt idx="11">46</cx:pt>
          <cx:pt idx="12">32</cx:pt>
          <cx:pt idx="13">68</cx:pt>
          <cx:pt idx="14">25</cx:pt>
          <cx:pt idx="15">70</cx:pt>
          <cx:pt idx="16">34</cx:pt>
          <cx:pt idx="17">67</cx:pt>
          <cx:pt idx="18">65</cx:pt>
          <cx:pt idx="19">47</cx:pt>
          <cx:pt idx="20">12</cx:pt>
          <cx:pt idx="21">46</cx:pt>
          <cx:pt idx="22">65</cx:pt>
          <cx:pt idx="23">68</cx:pt>
          <cx:pt idx="24">58</cx:pt>
          <cx:pt idx="25">68</cx:pt>
          <cx:pt idx="26">57</cx:pt>
          <cx:pt idx="27">63</cx:pt>
          <cx:pt idx="28">55</cx:pt>
          <cx:pt idx="29">60</cx:pt>
          <cx:pt idx="30">70</cx:pt>
          <cx:pt idx="31">60</cx:pt>
          <cx:pt idx="32">62</cx:pt>
          <cx:pt idx="33">57</cx:pt>
          <cx:pt idx="34">58</cx:pt>
          <cx:pt idx="35">59</cx:pt>
          <cx:pt idx="36">70</cx:pt>
          <cx:pt idx="37">69</cx:pt>
          <cx:pt idx="38">32</cx:pt>
          <cx:pt idx="39">54</cx:pt>
          <cx:pt idx="40">46</cx:pt>
          <cx:pt idx="41">67</cx:pt>
          <cx:pt idx="42">56</cx:pt>
          <cx:pt idx="43">70</cx:pt>
          <cx:pt idx="44">70</cx:pt>
          <cx:pt idx="45">70</cx:pt>
          <cx:pt idx="46">56</cx:pt>
          <cx:pt idx="47">58</cx:pt>
          <cx:pt idx="48">62</cx:pt>
          <cx:pt idx="49">65</cx:pt>
        </cx:lvl>
      </cx:numDim>
    </cx:data>
  </cx:chartData>
  <cx:chart>
    <cx:title pos="t" align="ctr" overlay="0">
      <cx:tx>
        <cx:txData>
          <cx:v>Histogram: Desirability Scores</cx:v>
        </cx:txData>
      </cx:tx>
      <cx:txPr>
        <a:bodyPr spcFirstLastPara="1" vertOverflow="ellipsis" horzOverflow="overflow" wrap="square" lIns="0" tIns="0" rIns="0" bIns="0" anchor="ctr" anchorCtr="1"/>
        <a:lstStyle/>
        <a:p>
          <a:pPr algn="ctr" rtl="0">
            <a:defRPr/>
          </a:pPr>
          <a:r>
            <a:rPr lang="en-US" sz="2800" b="0" i="0" u="none" strike="noStrike" baseline="0" dirty="0">
              <a:solidFill>
                <a:sysClr val="windowText" lastClr="000000">
                  <a:lumMod val="65000"/>
                  <a:lumOff val="35000"/>
                </a:sysClr>
              </a:solidFill>
              <a:latin typeface="Calibri" panose="020F0502020204030204"/>
            </a:rPr>
            <a:t>Histogram: Desirability Scores</a:t>
          </a:r>
        </a:p>
      </cx:txPr>
    </cx:title>
    <cx:plotArea>
      <cx:plotAreaRegion>
        <cx:series layoutId="clusteredColumn" uniqueId="{B64DEDE1-9504-421E-AD25-73F65AD1C532}">
          <cx:tx>
            <cx:txData>
              <cx:f>'[mth217 assignment ttest.xlsx]visual'!$B$1</cx:f>
              <cx:v>Survey Score</cx:v>
            </cx:txData>
          </cx:tx>
          <cx:dataLabels pos="inEnd">
            <cx:visibility seriesName="0" categoryName="0" value="1"/>
          </cx:dataLabels>
          <cx:dataId val="0"/>
          <cx:layoutPr>
            <cx:binning intervalClosed="r">
              <cx:binCount val="5"/>
            </cx:binning>
          </cx:layoutPr>
        </cx:series>
      </cx:plotAreaRegion>
      <cx:axis id="0">
        <cx:catScaling gapWidth="0"/>
        <cx:tickLabels/>
        <cx:txPr>
          <a:bodyPr spcFirstLastPara="1" vertOverflow="ellipsis" horzOverflow="overflow" wrap="square" lIns="0" tIns="0" rIns="0" bIns="0" anchor="ctr" anchorCtr="1"/>
          <a:lstStyle/>
          <a:p>
            <a:pPr algn="ctr" rtl="0">
              <a:defRPr sz="1600"/>
            </a:pPr>
            <a:endParaRPr lang="en-US" sz="1600" b="0" i="0" u="none" strike="noStrike" baseline="0">
              <a:solidFill>
                <a:prstClr val="black">
                  <a:lumMod val="65000"/>
                  <a:lumOff val="35000"/>
                </a:prstClr>
              </a:solidFill>
              <a:latin typeface="Calibri" panose="020F0502020204030204"/>
            </a:endParaRPr>
          </a:p>
        </cx:txPr>
      </cx:axis>
      <cx:axis id="1">
        <cx:valScaling/>
        <cx:tickLabels/>
      </cx:axis>
    </cx:plotArea>
  </cx:chart>
</cx:chartSpace>
</file>

<file path=ppt/charts/chartEx2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'[mth217 assignment ttest.xlsx]visual'!$A$2:$A$51</cx:f>
        <cx:lvl ptCount="50">
          <cx:pt idx="0">Employee</cx:pt>
          <cx:pt idx="1">Employee</cx:pt>
          <cx:pt idx="2">Employee</cx:pt>
          <cx:pt idx="3">Employee</cx:pt>
          <cx:pt idx="4">Employee</cx:pt>
          <cx:pt idx="5">Employee</cx:pt>
          <cx:pt idx="6">Employee</cx:pt>
          <cx:pt idx="7">Employee</cx:pt>
          <cx:pt idx="8">Employee</cx:pt>
          <cx:pt idx="9">Employee</cx:pt>
          <cx:pt idx="10">Employee</cx:pt>
          <cx:pt idx="11">Employee</cx:pt>
          <cx:pt idx="12">Employee</cx:pt>
          <cx:pt idx="13">Employee</cx:pt>
          <cx:pt idx="14">Employee</cx:pt>
          <cx:pt idx="15">Employee</cx:pt>
          <cx:pt idx="16">Employee</cx:pt>
          <cx:pt idx="17">Employee</cx:pt>
          <cx:pt idx="18">Employee</cx:pt>
          <cx:pt idx="19">Employee</cx:pt>
          <cx:pt idx="20">Employee</cx:pt>
          <cx:pt idx="21">Employee</cx:pt>
          <cx:pt idx="22">Employee</cx:pt>
          <cx:pt idx="23">Employee</cx:pt>
          <cx:pt idx="24">Employee</cx:pt>
          <cx:pt idx="25">Employee</cx:pt>
          <cx:pt idx="26">Employee</cx:pt>
          <cx:pt idx="27">Employee</cx:pt>
          <cx:pt idx="28">Employee</cx:pt>
          <cx:pt idx="29">Manager</cx:pt>
          <cx:pt idx="30">Manager</cx:pt>
          <cx:pt idx="31">Manager</cx:pt>
          <cx:pt idx="32">Manager</cx:pt>
          <cx:pt idx="33">Manager</cx:pt>
          <cx:pt idx="34">Manager</cx:pt>
          <cx:pt idx="35">Manager</cx:pt>
          <cx:pt idx="36">Manager</cx:pt>
          <cx:pt idx="37">Manager</cx:pt>
          <cx:pt idx="38">Manager</cx:pt>
          <cx:pt idx="39">Manager</cx:pt>
          <cx:pt idx="40">Manager</cx:pt>
          <cx:pt idx="41">Manager</cx:pt>
          <cx:pt idx="42">Manager</cx:pt>
          <cx:pt idx="43">Manager</cx:pt>
          <cx:pt idx="44">Manager</cx:pt>
          <cx:pt idx="45">Manager</cx:pt>
          <cx:pt idx="46">Manager</cx:pt>
          <cx:pt idx="47">Manager</cx:pt>
          <cx:pt idx="48">Manager</cx:pt>
          <cx:pt idx="49">Manager</cx:pt>
        </cx:lvl>
      </cx:strDim>
      <cx:numDim type="val">
        <cx:f>'[mth217 assignment ttest.xlsx]visual'!$B$2:$B$51</cx:f>
        <cx:lvl ptCount="50" formatCode="General">
          <cx:pt idx="0">55</cx:pt>
          <cx:pt idx="1">47</cx:pt>
          <cx:pt idx="2">35</cx:pt>
          <cx:pt idx="3">58</cx:pt>
          <cx:pt idx="4">47</cx:pt>
          <cx:pt idx="5">58</cx:pt>
          <cx:pt idx="6">27</cx:pt>
          <cx:pt idx="7">68</cx:pt>
          <cx:pt idx="8">56</cx:pt>
          <cx:pt idx="9">67</cx:pt>
          <cx:pt idx="10">67</cx:pt>
          <cx:pt idx="11">46</cx:pt>
          <cx:pt idx="12">32</cx:pt>
          <cx:pt idx="13">68</cx:pt>
          <cx:pt idx="14">25</cx:pt>
          <cx:pt idx="15">70</cx:pt>
          <cx:pt idx="16">34</cx:pt>
          <cx:pt idx="17">67</cx:pt>
          <cx:pt idx="18">65</cx:pt>
          <cx:pt idx="19">47</cx:pt>
          <cx:pt idx="20">12</cx:pt>
          <cx:pt idx="21">46</cx:pt>
          <cx:pt idx="22">65</cx:pt>
          <cx:pt idx="23">68</cx:pt>
          <cx:pt idx="24">58</cx:pt>
          <cx:pt idx="25">68</cx:pt>
          <cx:pt idx="26">57</cx:pt>
          <cx:pt idx="27">63</cx:pt>
          <cx:pt idx="28">55</cx:pt>
          <cx:pt idx="29">60</cx:pt>
          <cx:pt idx="30">70</cx:pt>
          <cx:pt idx="31">60</cx:pt>
          <cx:pt idx="32">62</cx:pt>
          <cx:pt idx="33">57</cx:pt>
          <cx:pt idx="34">58</cx:pt>
          <cx:pt idx="35">59</cx:pt>
          <cx:pt idx="36">70</cx:pt>
          <cx:pt idx="37">69</cx:pt>
          <cx:pt idx="38">32</cx:pt>
          <cx:pt idx="39">54</cx:pt>
          <cx:pt idx="40">46</cx:pt>
          <cx:pt idx="41">67</cx:pt>
          <cx:pt idx="42">56</cx:pt>
          <cx:pt idx="43">70</cx:pt>
          <cx:pt idx="44">70</cx:pt>
          <cx:pt idx="45">70</cx:pt>
          <cx:pt idx="46">56</cx:pt>
          <cx:pt idx="47">58</cx:pt>
          <cx:pt idx="48">62</cx:pt>
          <cx:pt idx="49">65</cx:pt>
        </cx:lvl>
      </cx:numDim>
    </cx:data>
  </cx:chartData>
  <cx:chart>
    <cx:title pos="t" align="ctr" overlay="0">
      <cx:tx>
        <cx:txData>
          <cx:v>Box &amp; Wisker: Desirability Scores by Group</cx:v>
        </cx:txData>
      </cx:tx>
      <cx:txPr>
        <a:bodyPr spcFirstLastPara="1" vertOverflow="ellipsis" horzOverflow="overflow" wrap="square" lIns="0" tIns="0" rIns="0" bIns="0" anchor="ctr" anchorCtr="1"/>
        <a:lstStyle/>
        <a:p>
          <a:pPr algn="ctr" rtl="0">
            <a:defRPr sz="2800"/>
          </a:pPr>
          <a:r>
            <a:rPr lang="en-US" sz="2800" b="0" i="0" u="none" strike="noStrike" baseline="0">
              <a:solidFill>
                <a:sysClr val="windowText" lastClr="000000">
                  <a:lumMod val="65000"/>
                  <a:lumOff val="35000"/>
                </a:sysClr>
              </a:solidFill>
              <a:latin typeface="Calibri" panose="020F0502020204030204"/>
            </a:rPr>
            <a:t>Box &amp; Wisker: Desirability Scores by Group</a:t>
          </a:r>
        </a:p>
      </cx:txPr>
    </cx:title>
    <cx:plotArea>
      <cx:plotAreaRegion>
        <cx:series layoutId="boxWhisker" uniqueId="{83A3C53A-4223-498F-961C-DBC1AD23D7E5}">
          <cx:tx>
            <cx:txData>
              <cx:f>'[mth217 assignment ttest.xlsx]visual'!$B$1</cx:f>
              <cx:v>Survey Score</cx:v>
            </cx:txData>
          </cx:tx>
          <cx:dataId val="0"/>
          <cx:layoutPr>
            <cx:visibility meanLine="1" meanMarker="0" nonoutliers="0" outliers="1"/>
            <cx:statistics quartileMethod="exclusive"/>
          </cx:layoutPr>
        </cx:series>
      </cx:plotAreaRegion>
      <cx:axis id="0">
        <cx:catScaling gapWidth="1.10000002"/>
        <cx:tickLabels/>
        <cx:txPr>
          <a:bodyPr spcFirstLastPara="1" vertOverflow="ellipsis" horzOverflow="overflow" wrap="square" lIns="0" tIns="0" rIns="0" bIns="0" anchor="ctr" anchorCtr="1"/>
          <a:lstStyle/>
          <a:p>
            <a:pPr algn="ctr" rtl="0">
              <a:defRPr sz="2000"/>
            </a:pPr>
            <a:endParaRPr lang="en-US" sz="2000" b="0" i="0" u="none" strike="noStrike" baseline="0">
              <a:solidFill>
                <a:prstClr val="black">
                  <a:lumMod val="65000"/>
                  <a:lumOff val="35000"/>
                </a:prstClr>
              </a:solidFill>
              <a:latin typeface="Calibri" panose="020F0502020204030204"/>
            </a:endParaRPr>
          </a:p>
        </cx:txPr>
      </cx:axis>
      <cx:axis id="1">
        <cx:valScaling/>
        <cx:majorGridlines/>
        <cx:tickLabels/>
      </cx:axis>
    </cx:plotArea>
    <cx:legend pos="t" align="ctr" overlay="0"/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6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b="1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innerShdw blurRad="114300">
          <a:schemeClr val="phClr"/>
        </a:inn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25000"/>
            <a:lumOff val="75000"/>
          </a:schemeClr>
        </a:solidFill>
      </a:ln>
    </cs:spPr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25000"/>
            <a:lumOff val="7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25000"/>
            <a:lumOff val="75000"/>
            <a:lumOff val="10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/>
  </cs:seriesAxis>
  <cs:seriesLine>
    <cs:lnRef idx="0"/>
    <cs:fillRef idx="0"/>
    <cs:effectRef idx="0"/>
    <cs:fontRef idx="minor">
      <a:schemeClr val="dk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cap="all" spc="15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40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b="1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ln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innerShdw blurRad="114300">
          <a:schemeClr val="phClr"/>
        </a:inn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25000"/>
            <a:lumOff val="75000"/>
          </a:schemeClr>
        </a:solidFill>
      </a:ln>
    </cs:spPr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25000"/>
            <a:lumOff val="7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25000"/>
            <a:lumOff val="75000"/>
            <a:lumOff val="10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/>
  </cs:seriesAxis>
  <cs:seriesLine>
    <cs:lnRef idx="0"/>
    <cs:fillRef idx="0"/>
    <cs:effectRef idx="0"/>
    <cs:fontRef idx="minor">
      <a:schemeClr val="dk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cap="all" spc="15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10C70F-4980-4AF3-B56C-FA67DCD3E3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87C639A-C6C8-4422-9F5C-5974AFBE32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C7728D-5A5C-4F59-B78B-64BBD01AD8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F708F-4E95-4751-9445-2E027F88E2FA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F62EE8-79F3-4A57-BFCB-DB407C513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B02416-AB03-4903-9B3B-951BAB55C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869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6A86FE-1D56-4542-BBB4-0402E8BAA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7CF5D6-0893-49BE-8827-AE4F5731BD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10402A-EE5D-48D7-BAD1-AB72A09B1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F708F-4E95-4751-9445-2E027F88E2FA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8D0072-8C84-4B30-9054-1A89279026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799B4F-A6BA-4F07-B8F2-8E01782662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941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02492E-207A-4CBD-B1F2-BBBC4E479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A8A103-46C3-4FE3-AADC-ECD3CB4CCB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1D9C09-9CAE-4798-A7DE-1254613F54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F708F-4E95-4751-9445-2E027F88E2FA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453324-049D-4C21-BAF9-243C5AA0F4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99DFF4-2594-41B1-8523-FCAC5FDC91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215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90E438-3C2C-4F91-8AC2-3AAEAB29A0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395987-59E4-46EF-B2FD-3F2C212B385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3F27A0-8C1C-4135-ACCF-FF859EC1A1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4985E4-6DC1-4D3E-AD14-8B0157656F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F708F-4E95-4751-9445-2E027F88E2FA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F45943-64D3-4B5F-9328-D4E2292BF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8C3A65-4AFB-47CC-987C-2324551CAF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0262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DE6586-6331-49D3-BA5C-25F13A2D08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43E1D5-F8E6-47EE-B621-B63860DFC5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735CC0-47D3-4C39-8915-DC4B20E475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236F1F5-46D7-47E2-A23C-AF6B6F1073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C2FDE0E-A799-40BC-8674-3D5F01F912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6048FC-28DF-4841-AFD0-2FBA181D87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F708F-4E95-4751-9445-2E027F88E2FA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1731BC6-16AD-4CA4-8861-6C4DCD538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6FB89D8-0AA9-489C-AE57-BFE581E6A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425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68992A-C91B-4885-98D1-F6B4CB1E9B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F09960-56A4-40E8-899B-9EA5AAB2C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F708F-4E95-4751-9445-2E027F88E2FA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749CCE1-4811-4ADB-8874-856603C49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7DB23E-E59C-40C1-A868-EB9F45FF10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7463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C6BCE9-2BBA-45B6-9E8A-AE4576349F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F708F-4E95-4751-9445-2E027F88E2FA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5F7CD40-9E0A-44CC-B007-3A3F41FB3E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BBB85E-40F8-40E8-BE21-00C72FF9A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3236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38F018-120D-43AE-B2E0-9FEB73659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5446FD-7B56-4957-8545-287F5F51A3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3F2C97-7E18-4D8E-B827-42EF01C6CE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FFE27A-8F22-4791-8172-0245E5D6DE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F708F-4E95-4751-9445-2E027F88E2FA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5EE61E-4003-4525-8AFD-1206792FA4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BACF98-C755-4E38-9418-A4F5090910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503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D56DBA-0C0C-4756-A6AC-5EB82F3EC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BA86D9F-CBA8-42D7-ABC8-A77DFB9188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8FEDEC-69C5-4D26-A293-A05B797B2A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AE4273-6B75-45B1-96AF-2A1FFE961F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F708F-4E95-4751-9445-2E027F88E2FA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8430D1-80B1-4A5E-A2E1-92773DECA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77F156-E1C8-4D85-B41D-A20B83ACE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460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C28E43-EBA1-41CB-8BA1-6D55F9A4F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D7FAB4-A0EA-4CB7-A3E6-2D34873041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F3D0BC-52AB-47CD-B117-DC71BBA2E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F708F-4E95-4751-9445-2E027F88E2FA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F2C677-0DB2-4494-88C6-C4F72C29E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98DA63-AD35-4707-A3F0-9864F633E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30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5057ACB-0784-4228-9D57-2D1015F8ACE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08E0F59-284D-4B2C-9E65-C34324B7D1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A4E15A-E0E0-4F49-B994-4B47F1250B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F708F-4E95-4751-9445-2E027F88E2FA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69C363-3EB7-4145-B462-41A9E04228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7E187D-04AF-42F7-B1FC-586AE81B5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592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C0B278C-E0D5-4387-A883-7AF9A5DE4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7C6B7B-2561-441D-8D7C-E1A968369C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619829-DE11-4703-8A0E-C4FA0EED20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0F708F-4E95-4751-9445-2E027F88E2FA}" type="datetimeFigureOut">
              <a:rPr lang="en-US" smtClean="0"/>
              <a:t>8/19/2020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A77543-AAC7-4881-BBE2-4B7E153E32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E773D5-1B3A-4884-ADFA-1E5E3CFA4A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13E1CC-DF55-4F72-A928-32B6B99FA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727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microsoft.com/office/2014/relationships/chartEx" Target="../charts/chartEx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microsoft.com/office/2014/relationships/chartEx" Target="../charts/chartEx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32CE8A-B25D-40A5-9416-FACB0BFC37F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Professional Development Opportunities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E44339-F401-4B4D-9020-BBE673CEB5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Full Report</a:t>
            </a:r>
          </a:p>
        </p:txBody>
      </p:sp>
    </p:spTree>
    <p:extLst>
      <p:ext uri="{BB962C8B-B14F-4D97-AF65-F5344CB8AC3E}">
        <p14:creationId xmlns:p14="http://schemas.microsoft.com/office/powerpoint/2010/main" val="26514947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E6A62-15C0-4100-AD99-4C778236D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Purpose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67715C-7F99-4B12-919A-B61FB9DC93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The purpose of this investigation was to understand the opportunities for professional development within the organization.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This report will discuss the following:</a:t>
            </a:r>
          </a:p>
          <a:p>
            <a:pPr>
              <a:buFontTx/>
              <a:buChar char="-"/>
            </a:pPr>
            <a:r>
              <a:rPr lang="en-US" dirty="0"/>
              <a:t>Employee desire to obtain professional development</a:t>
            </a:r>
          </a:p>
          <a:p>
            <a:pPr>
              <a:buFontTx/>
              <a:buChar char="-"/>
            </a:pPr>
            <a:r>
              <a:rPr lang="en-US" dirty="0"/>
              <a:t>Costs of professional development</a:t>
            </a:r>
          </a:p>
          <a:p>
            <a:pPr>
              <a:buFontTx/>
              <a:buChar char="-"/>
            </a:pPr>
            <a:r>
              <a:rPr lang="en-US" dirty="0"/>
              <a:t>Employee professional development delivery preference</a:t>
            </a:r>
          </a:p>
        </p:txBody>
      </p:sp>
    </p:spTree>
    <p:extLst>
      <p:ext uri="{BB962C8B-B14F-4D97-AF65-F5344CB8AC3E}">
        <p14:creationId xmlns:p14="http://schemas.microsoft.com/office/powerpoint/2010/main" val="38517317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0DC1AD-E36F-4630-BA4A-3EF607608F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 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7BE825-9CC4-4926-BB6A-5F381286E8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Three data sources were considered for this presentation: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Employee Survey to Determine Desirability of Professional Development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Cost of Professional Development per Employee for various lengths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Employee Survey to Determine Professional Development delivery preference</a:t>
            </a:r>
          </a:p>
        </p:txBody>
      </p:sp>
    </p:spTree>
    <p:extLst>
      <p:ext uri="{BB962C8B-B14F-4D97-AF65-F5344CB8AC3E}">
        <p14:creationId xmlns:p14="http://schemas.microsoft.com/office/powerpoint/2010/main" val="17230601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BED71C-EB6B-41E6-AED7-A6E2D5E12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Data: Desirability Survey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37D13B-E215-48AF-9C2B-3459C7084D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Either Ordinal (item level) or Interval Data (total)</a:t>
            </a:r>
          </a:p>
          <a:p>
            <a:r>
              <a:rPr lang="en-US" dirty="0"/>
              <a:t>Survey deployed to 50 participants</a:t>
            </a:r>
          </a:p>
          <a:p>
            <a:r>
              <a:rPr lang="en-US" dirty="0"/>
              <a:t>Score determined by totaling 10 item scores on survey</a:t>
            </a:r>
          </a:p>
          <a:p>
            <a:r>
              <a:rPr lang="en-US" dirty="0"/>
              <a:t>For each item, participants could add between 1 and 7 point to their score total (Ranging from Strongly Disagree to Strongly Agree)</a:t>
            </a:r>
          </a:p>
          <a:p>
            <a:r>
              <a:rPr lang="en-US" dirty="0"/>
              <a:t>Maximum score: 70, Minimum Score: 10</a:t>
            </a:r>
          </a:p>
          <a:p>
            <a:r>
              <a:rPr lang="en-US" dirty="0"/>
              <a:t>Higher scores suggest professional development is more desired</a:t>
            </a:r>
          </a:p>
        </p:txBody>
      </p:sp>
    </p:spTree>
    <p:extLst>
      <p:ext uri="{BB962C8B-B14F-4D97-AF65-F5344CB8AC3E}">
        <p14:creationId xmlns:p14="http://schemas.microsoft.com/office/powerpoint/2010/main" val="5982245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B78A45-6B00-4D22-945E-5F50C0C1A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Desirability Statistical Analysis: Descriptive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09FE6753-B212-4BDB-A6A0-7DCF281B5F8E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3120">
                  <a:extLst>
                    <a:ext uri="{9D8B030D-6E8A-4147-A177-3AD203B41FA5}">
                      <a16:colId xmlns:a16="http://schemas.microsoft.com/office/drawing/2014/main" val="776521921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1609102459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448794218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1132307657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2935953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Population (N)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Mean (95% CI)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Median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Mode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Standard Deviation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69470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Managers (21)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60.52 (4.23)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9.28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5231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Employees (29)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52.79 (5.90)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15.52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61197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46093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B5DB25-D9DE-4961-A0A0-53FA19EC9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Analysis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81039D-2C57-4976-A1D3-FA35E4989E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Data was represented visually</a:t>
            </a:r>
          </a:p>
          <a:p>
            <a:r>
              <a:rPr lang="en-US" dirty="0"/>
              <a:t>Statistical analysis completed for Desirability Survey</a:t>
            </a:r>
          </a:p>
          <a:p>
            <a:pPr lvl="1"/>
            <a:r>
              <a:rPr lang="en-US" dirty="0"/>
              <a:t>Descriptive statistics</a:t>
            </a:r>
          </a:p>
          <a:p>
            <a:pPr lvl="1"/>
            <a:r>
              <a:rPr lang="en-US" dirty="0"/>
              <a:t>Inferential test (t-test)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06792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29F8D-DB2F-451E-9254-835B5E0EF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Desirability Statistical Analysis: Inferential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4F7636-FAE3-447C-9FC7-FA001FDF37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3703"/>
            <a:ext cx="10515600" cy="459326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Question: Is desirability of professional development different between managers and employees?</a:t>
            </a:r>
          </a:p>
          <a:p>
            <a:pPr lvl="1"/>
            <a:r>
              <a:rPr lang="en-US" dirty="0"/>
              <a:t>H</a:t>
            </a:r>
            <a:r>
              <a:rPr lang="en-US" baseline="-25000" dirty="0"/>
              <a:t>0</a:t>
            </a:r>
            <a:r>
              <a:rPr lang="en-US" dirty="0"/>
              <a:t>: µ</a:t>
            </a:r>
            <a:r>
              <a:rPr lang="en-US" baseline="-25000" dirty="0"/>
              <a:t>M</a:t>
            </a:r>
            <a:r>
              <a:rPr lang="en-US" dirty="0"/>
              <a:t>-µ</a:t>
            </a:r>
            <a:r>
              <a:rPr lang="en-US" baseline="-25000" dirty="0"/>
              <a:t>E</a:t>
            </a:r>
            <a:r>
              <a:rPr lang="en-US" dirty="0"/>
              <a:t> = 0</a:t>
            </a:r>
          </a:p>
          <a:p>
            <a:pPr lvl="1"/>
            <a:r>
              <a:rPr lang="en-US" dirty="0"/>
              <a:t>H</a:t>
            </a:r>
            <a:r>
              <a:rPr lang="en-US" baseline="-25000" dirty="0"/>
              <a:t>1</a:t>
            </a:r>
            <a:r>
              <a:rPr lang="en-US" dirty="0"/>
              <a:t>: µ</a:t>
            </a:r>
            <a:r>
              <a:rPr lang="en-US" baseline="-25000" dirty="0"/>
              <a:t>M</a:t>
            </a:r>
            <a:r>
              <a:rPr lang="en-US" dirty="0"/>
              <a:t>-µ</a:t>
            </a:r>
            <a:r>
              <a:rPr lang="en-US" baseline="-25000" dirty="0"/>
              <a:t>E</a:t>
            </a:r>
            <a:r>
              <a:rPr lang="en-US" dirty="0"/>
              <a:t> ≠ 0</a:t>
            </a:r>
          </a:p>
          <a:p>
            <a:r>
              <a:rPr lang="en-US" dirty="0"/>
              <a:t>Non-directional (two tailed), independent samples t-test, ꭤ = 0.05</a:t>
            </a:r>
          </a:p>
          <a:p>
            <a:endParaRPr lang="en-US" dirty="0"/>
          </a:p>
          <a:p>
            <a:r>
              <a:rPr lang="en-US" i="1" dirty="0"/>
              <a:t>t =</a:t>
            </a:r>
            <a:r>
              <a:rPr lang="en-US" dirty="0"/>
              <a:t> 2.01, df=48, </a:t>
            </a:r>
            <a:r>
              <a:rPr lang="en-US" i="1" dirty="0"/>
              <a:t>p</a:t>
            </a:r>
            <a:r>
              <a:rPr lang="en-US" dirty="0"/>
              <a:t> = 0.048	</a:t>
            </a:r>
          </a:p>
          <a:p>
            <a:r>
              <a:rPr lang="en-US" dirty="0"/>
              <a:t>Reject the null hypothesis. </a:t>
            </a:r>
          </a:p>
          <a:p>
            <a:r>
              <a:rPr lang="en-US" dirty="0"/>
              <a:t>Employee and Manager Desirability scores are different.</a:t>
            </a:r>
          </a:p>
          <a:p>
            <a:r>
              <a:rPr lang="en-US" dirty="0"/>
              <a:t>Managers have greater desirability for professional development than Employees.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80523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40A5E-5720-4E15-B7DD-1739396180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Visual Representation: Desirability Survey</a:t>
            </a:r>
          </a:p>
        </p:txBody>
      </p:sp>
      <mc:AlternateContent xmlns:mc="http://schemas.openxmlformats.org/markup-compatibility/2006">
        <mc:Choice xmlns:cx1="http://schemas.microsoft.com/office/drawing/2015/9/8/chartex" Requires="cx1">
          <p:graphicFrame>
            <p:nvGraphicFramePr>
              <p:cNvPr id="4" name="Chart 3" descr="A histogram of desirability scores: the horizontal axis represents the bins. The bins are defined as scores within the following ranges: [12, 23.6], [23.6, 35.2], [35.2, 46.8], [46.8, 58.4], [58.4, 70].  The vertical axis represents the count of scores within each range. The number of scores in each bin are 1, 6, 3, 16, and 24, respectively.">
                <a:extLst>
                  <a:ext uri="{FF2B5EF4-FFF2-40B4-BE49-F238E27FC236}">
                    <a16:creationId xmlns:a16="http://schemas.microsoft.com/office/drawing/2014/main" id="{19537689-E740-4587-8BB8-8D2AD2D7CB07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550946451"/>
                  </p:ext>
                </p:extLst>
              </p:nvPr>
            </p:nvGraphicFramePr>
            <p:xfrm>
              <a:off x="559322" y="1690688"/>
              <a:ext cx="5379564" cy="4741684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2"/>
              </a:graphicData>
            </a:graphic>
          </p:graphicFrame>
        </mc:Choice>
        <mc:Fallback>
          <p:pic>
            <p:nvPicPr>
              <p:cNvPr id="4" name="Chart 3" descr="A histogram of desirability scores: the horizontal axis represents the bins. The bins are defined as scores within the following ranges: [12, 23.6], [23.6, 35.2], [35.2, 46.8], [46.8, 58.4], [58.4, 70].  The vertical axis represents the count of scores within each range. The number of scores in each bin are 1, 6, 3, 16, and 24, respectively.">
                <a:extLst>
                  <a:ext uri="{FF2B5EF4-FFF2-40B4-BE49-F238E27FC236}">
                    <a16:creationId xmlns:a16="http://schemas.microsoft.com/office/drawing/2014/main" id="{19537689-E740-4587-8BB8-8D2AD2D7CB0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59322" y="1690688"/>
                <a:ext cx="5379564" cy="474168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cx1="http://schemas.microsoft.com/office/drawing/2015/9/8/chartex" Requires="cx1">
          <p:graphicFrame>
            <p:nvGraphicFramePr>
              <p:cNvPr id="5" name="Chart 4" descr="A box and whisker chart that represents the desirability survey scores from two groups: employees and managers. The vertical axis represents total survey score and ranges from 0 to 80.  The horizontal axis represents two categories: employees and managers. The whiskers for the employee group range from survey scores of 25 to 70, and the box ranges from 46 t 67. The midline of the box occurs at a score of 57. The whiskers for the manager group range from survey scores of 32 to 70, and the box ranges from 56.5 t 69.5. The midline of the box occurs at a score of 60.">
                <a:extLst>
                  <a:ext uri="{FF2B5EF4-FFF2-40B4-BE49-F238E27FC236}">
                    <a16:creationId xmlns:a16="http://schemas.microsoft.com/office/drawing/2014/main" id="{88866963-6376-4BC7-BA1D-3AA50727D7DC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1531917561"/>
                  </p:ext>
                </p:extLst>
              </p:nvPr>
            </p:nvGraphicFramePr>
            <p:xfrm>
              <a:off x="6470716" y="1690688"/>
              <a:ext cx="5161962" cy="4578137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4"/>
              </a:graphicData>
            </a:graphic>
          </p:graphicFrame>
        </mc:Choice>
        <mc:Fallback>
          <p:pic>
            <p:nvPicPr>
              <p:cNvPr id="5" name="Chart 4" descr="A box and whisker chart that represents the desirability survey scores from two groups: employees and managers. The vertical axis represents total survey score and ranges from 0 to 80.  The horizontal axis represents two categories: employees and managers. The whiskers for the employee group range from survey scores of 25 to 70, and the box ranges from 46 t 67. The midline of the box occurs at a score of 57. The whiskers for the manager group range from survey scores of 32 to 70, and the box ranges from 56.5 t 69.5. The midline of the box occurs at a score of 60.">
                <a:extLst>
                  <a:ext uri="{FF2B5EF4-FFF2-40B4-BE49-F238E27FC236}">
                    <a16:creationId xmlns:a16="http://schemas.microsoft.com/office/drawing/2014/main" id="{88866963-6376-4BC7-BA1D-3AA50727D7D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470716" y="1690688"/>
                <a:ext cx="5161962" cy="4578137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6410687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E04F2-96F0-49D5-953D-AED52E859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 &amp; Discussion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E8DB50-DC89-4629-BF63-6EFBF1812F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Employees and Managers express desirability for professional development, though Managers express greater levels of desirability. </a:t>
            </a:r>
          </a:p>
          <a:p>
            <a:r>
              <a:rPr lang="en-US" dirty="0"/>
              <a:t>The hourly cost per person for professional development decreases as hours increase. However, this decrease is not very much and probably should not impact considerations strongly.</a:t>
            </a:r>
          </a:p>
          <a:p>
            <a:r>
              <a:rPr lang="en-US" dirty="0"/>
              <a:t>The majority of participants prefer in person</a:t>
            </a:r>
            <a:r>
              <a:rPr lang="en-US"/>
              <a:t>, synchronous </a:t>
            </a:r>
            <a:r>
              <a:rPr lang="en-US" dirty="0"/>
              <a:t>professional development</a:t>
            </a:r>
          </a:p>
          <a:p>
            <a:r>
              <a:rPr lang="en-US" dirty="0"/>
              <a:t>When planning professional development, Managers should be prioritized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563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398F2D86927094FB725CCED44C41431" ma:contentTypeVersion="14" ma:contentTypeDescription="Create a new document." ma:contentTypeScope="" ma:versionID="9f734e04b54d1df1567c6874c3e5a03a">
  <xsd:schema xmlns:xsd="http://www.w3.org/2001/XMLSchema" xmlns:xs="http://www.w3.org/2001/XMLSchema" xmlns:p="http://schemas.microsoft.com/office/2006/metadata/properties" xmlns:ns2="c3da832f-3ecf-443d-91e7-99457f1877f8" xmlns:ns3="b06b1bca-4aad-41ab-bd2f-6e8d6f0c1215" targetNamespace="http://schemas.microsoft.com/office/2006/metadata/properties" ma:root="true" ma:fieldsID="7831d41ccdf721a0362f5e711957938a" ns2:_="" ns3:_="">
    <xsd:import namespace="c3da832f-3ecf-443d-91e7-99457f1877f8"/>
    <xsd:import namespace="b06b1bca-4aad-41ab-bd2f-6e8d6f0c121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3:SharedWithUsers" minOccurs="0"/>
                <xsd:element ref="ns3:SharedWithDetails" minOccurs="0"/>
                <xsd:element ref="ns2:Comments" minOccurs="0"/>
                <xsd:element ref="ns2:MediaServiceAutoTags" minOccurs="0"/>
                <xsd:element ref="ns2:MediaServiceOCR" minOccurs="0"/>
                <xsd:element ref="ns2:MediaServiceEventHashCode" minOccurs="0"/>
                <xsd:element ref="ns2:MediaServiceGenerationTime" minOccurs="0"/>
                <xsd:element ref="ns2:_Flow_SignoffStatus" minOccurs="0"/>
                <xsd:element ref="ns2:MediaServiceLocatio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3da832f-3ecf-443d-91e7-99457f1877f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Comments" ma:index="13" nillable="true" ma:displayName="Comments" ma:description="5/3 Please map objectives, add notes, and provide suggested times" ma:internalName="Comments">
      <xsd:simpleType>
        <xsd:restriction base="dms:Note">
          <xsd:maxLength value="255"/>
        </xsd:restriction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_Flow_SignoffStatus" ma:index="18" nillable="true" ma:displayName="Sign-off status" ma:internalName="_x0024_Resources_x003a_core_x002c_Signoff_Status_x003b_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ServiceAutoKeyPoints" ma:index="2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6b1bca-4aad-41ab-bd2f-6e8d6f0c1215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Flow_SignoffStatus xmlns="c3da832f-3ecf-443d-91e7-99457f1877f8" xsi:nil="true"/>
    <Comments xmlns="c3da832f-3ecf-443d-91e7-99457f1877f8" xsi:nil="true"/>
    <SharedWithUsers xmlns="b06b1bca-4aad-41ab-bd2f-6e8d6f0c1215">
      <UserInfo>
        <DisplayName/>
        <AccountId xsi:nil="true"/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5D59A80-D29B-404C-A727-CA97C37269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3da832f-3ecf-443d-91e7-99457f1877f8"/>
    <ds:schemaRef ds:uri="b06b1bca-4aad-41ab-bd2f-6e8d6f0c121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27943CA-DDED-4F99-AAE5-727F505EB6F4}">
  <ds:schemaRefs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b06b1bca-4aad-41ab-bd2f-6e8d6f0c1215"/>
    <ds:schemaRef ds:uri="http://purl.org/dc/elements/1.1/"/>
    <ds:schemaRef ds:uri="c3da832f-3ecf-443d-91e7-99457f1877f8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ADBD8EA1-7747-4BD4-BD6E-3988FBB7AB1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374</Words>
  <Application>Microsoft Office PowerPoint</Application>
  <PresentationFormat>Widescreen</PresentationFormat>
  <Paragraphs>60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Professional Development Opportunities</vt:lpstr>
      <vt:lpstr>Purpose</vt:lpstr>
      <vt:lpstr>Data Sources</vt:lpstr>
      <vt:lpstr>Data: Desirability Survey</vt:lpstr>
      <vt:lpstr>Desirability Statistical Analysis: Descriptive</vt:lpstr>
      <vt:lpstr>Analysis </vt:lpstr>
      <vt:lpstr>Desirability Statistical Analysis: Inferential</vt:lpstr>
      <vt:lpstr>Visual Representation: Desirability Survey</vt:lpstr>
      <vt:lpstr>Summary &amp; Discussion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Professional Development Opportunities</dc:title>
  <dc:creator>Jacquelyn Kelly</dc:creator>
  <cp:lastModifiedBy>Julie Cain</cp:lastModifiedBy>
  <cp:revision>2</cp:revision>
  <dcterms:created xsi:type="dcterms:W3CDTF">2020-07-08T19:29:56Z</dcterms:created>
  <dcterms:modified xsi:type="dcterms:W3CDTF">2020-08-19T21:43:37Z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0x0101007398F2D86927094FB725CCED44C41431</vt:lpwstr>
  </property>
  <property fmtid="{D5CDD505-2E9C-101B-9397-08002B2CF9AE}" pid="3" name="xd_Signature">
    <vt:bool>false</vt:bool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Order">
    <vt:r8>22520200</vt:r8>
  </property>
</Properties>
</file>