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rts/chartEx1.xml" ContentType="application/vnd.ms-office.chartex+xml"/>
  <Override PartName="/ppt/charts/chartEx2.xml" ContentType="application/vnd.ms-office.chartex+xml"/>
  <Override PartName="/ppt/changesInfos/changesInfo1.xml" ContentType="application/vnd.ms-powerpoint.changesinfo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3"/>
  </p:sldMasterIdLst>
  <p:sldIdLst>
    <p:sldId id="256" r:id="rId4"/>
    <p:sldId id="257" r:id="rId5"/>
    <p:sldId id="258" r:id="rId6"/>
    <p:sldId id="259" r:id="rId7"/>
    <p:sldId id="262" r:id="rId8"/>
    <p:sldId id="266" r:id="rId9"/>
    <p:sldId id="267" r:id="rId10"/>
    <p:sldId id="263" r:id="rId11"/>
    <p:sldId id="2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6" d="100"/>
          <a:sy n="76" d="100"/>
        </p:scale>
        <p:origin x="-296" y="-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18" Type="http://schemas.microsoft.com/office/2016/11/relationships/changesInfo" Target="changesInfos/changesInfo1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Cain" userId="52aa99c2-e3f5-4d47-a2f7-75f3041f2e99" providerId="ADAL" clId="{609549D2-A5EE-42DB-B262-BAE6EE529404}"/>
    <pc:docChg chg="modSld">
      <pc:chgData name="Julie Cain" userId="52aa99c2-e3f5-4d47-a2f7-75f3041f2e99" providerId="ADAL" clId="{609549D2-A5EE-42DB-B262-BAE6EE529404}" dt="2020-08-19T21:43:33.138" v="3" actId="962"/>
      <pc:docMkLst>
        <pc:docMk/>
      </pc:docMkLst>
      <pc:sldChg chg="modSp mod">
        <pc:chgData name="Julie Cain" userId="52aa99c2-e3f5-4d47-a2f7-75f3041f2e99" providerId="ADAL" clId="{609549D2-A5EE-42DB-B262-BAE6EE529404}" dt="2020-08-19T21:43:33.138" v="3" actId="962"/>
        <pc:sldMkLst>
          <pc:docMk/>
          <pc:sldMk cId="1641068720" sldId="263"/>
        </pc:sldMkLst>
        <pc:graphicFrameChg chg="mod">
          <ac:chgData name="Julie Cain" userId="52aa99c2-e3f5-4d47-a2f7-75f3041f2e99" providerId="ADAL" clId="{609549D2-A5EE-42DB-B262-BAE6EE529404}" dt="2020-08-19T21:43:24.697" v="1" actId="962"/>
          <ac:graphicFrameMkLst>
            <pc:docMk/>
            <pc:sldMk cId="1641068720" sldId="263"/>
            <ac:graphicFrameMk id="4" creationId="{19537689-E740-4587-8BB8-8D2AD2D7CB07}"/>
          </ac:graphicFrameMkLst>
        </pc:graphicFrameChg>
        <pc:graphicFrameChg chg="mod">
          <ac:chgData name="Julie Cain" userId="52aa99c2-e3f5-4d47-a2f7-75f3041f2e99" providerId="ADAL" clId="{609549D2-A5EE-42DB-B262-BAE6EE529404}" dt="2020-08-19T21:43:33.138" v="3" actId="962"/>
          <ac:graphicFrameMkLst>
            <pc:docMk/>
            <pc:sldMk cId="1641068720" sldId="263"/>
            <ac:graphicFrameMk id="5" creationId="{88866963-6376-4BC7-BA1D-3AA50727D7DC}"/>
          </ac:graphicFrameMkLst>
        </pc:graphicFrameChg>
      </pc:sldChg>
    </pc:docChg>
  </pc:docChgLst>
  <pc:docChgLst>
    <pc:chgData name="Troy Hicks" userId="11176a0f-c955-4cde-9156-7768b9d3d858" providerId="ADAL" clId="{1F5271C9-99F6-4208-8D09-274F6A04748F}"/>
    <pc:docChg chg="undo custSel addSld delSld modSld">
      <pc:chgData name="Troy Hicks" userId="11176a0f-c955-4cde-9156-7768b9d3d858" providerId="ADAL" clId="{1F5271C9-99F6-4208-8D09-274F6A04748F}" dt="2020-07-13T20:11:59.863" v="23" actId="13926"/>
      <pc:docMkLst>
        <pc:docMk/>
      </pc:docMkLst>
      <pc:sldChg chg="add del">
        <pc:chgData name="Troy Hicks" userId="11176a0f-c955-4cde-9156-7768b9d3d858" providerId="ADAL" clId="{1F5271C9-99F6-4208-8D09-274F6A04748F}" dt="2020-07-13T20:11:06.711" v="15" actId="2696"/>
        <pc:sldMkLst>
          <pc:docMk/>
          <pc:sldMk cId="418902644" sldId="260"/>
        </pc:sldMkLst>
      </pc:sldChg>
      <pc:sldChg chg="add del">
        <pc:chgData name="Troy Hicks" userId="11176a0f-c955-4cde-9156-7768b9d3d858" providerId="ADAL" clId="{1F5271C9-99F6-4208-8D09-274F6A04748F}" dt="2020-07-13T20:11:13.874" v="16" actId="2696"/>
        <pc:sldMkLst>
          <pc:docMk/>
          <pc:sldMk cId="2339757181" sldId="261"/>
        </pc:sldMkLst>
      </pc:sldChg>
      <pc:sldChg chg="modSp mod">
        <pc:chgData name="Troy Hicks" userId="11176a0f-c955-4cde-9156-7768b9d3d858" providerId="ADAL" clId="{1F5271C9-99F6-4208-8D09-274F6A04748F}" dt="2020-07-13T20:11:59.863" v="23" actId="13926"/>
        <pc:sldMkLst>
          <pc:docMk/>
          <pc:sldMk cId="3550679205" sldId="262"/>
        </pc:sldMkLst>
        <pc:spChg chg="mod">
          <ac:chgData name="Troy Hicks" userId="11176a0f-c955-4cde-9156-7768b9d3d858" providerId="ADAL" clId="{1F5271C9-99F6-4208-8D09-274F6A04748F}" dt="2020-07-13T20:11:59.863" v="23" actId="13926"/>
          <ac:spMkLst>
            <pc:docMk/>
            <pc:sldMk cId="3550679205" sldId="262"/>
            <ac:spMk id="2" creationId="{2AB5DB25-D9DE-4961-A0A0-53FA19EC9F21}"/>
          </ac:spMkLst>
        </pc:spChg>
      </pc:sldChg>
      <pc:sldChg chg="modSp mod">
        <pc:chgData name="Troy Hicks" userId="11176a0f-c955-4cde-9156-7768b9d3d858" providerId="ADAL" clId="{1F5271C9-99F6-4208-8D09-274F6A04748F}" dt="2020-07-13T20:11:52.136" v="22" actId="13926"/>
        <pc:sldMkLst>
          <pc:docMk/>
          <pc:sldMk cId="1641068720" sldId="263"/>
        </pc:sldMkLst>
        <pc:spChg chg="mod">
          <ac:chgData name="Troy Hicks" userId="11176a0f-c955-4cde-9156-7768b9d3d858" providerId="ADAL" clId="{1F5271C9-99F6-4208-8D09-274F6A04748F}" dt="2020-07-13T20:11:52.136" v="22" actId="13926"/>
          <ac:spMkLst>
            <pc:docMk/>
            <pc:sldMk cId="1641068720" sldId="263"/>
            <ac:spMk id="2" creationId="{AB540A5E-5720-4E15-B7DD-1739396180AE}"/>
          </ac:spMkLst>
        </pc:spChg>
      </pc:sldChg>
      <pc:sldChg chg="add del">
        <pc:chgData name="Troy Hicks" userId="11176a0f-c955-4cde-9156-7768b9d3d858" providerId="ADAL" clId="{1F5271C9-99F6-4208-8D09-274F6A04748F}" dt="2020-07-13T20:11:20" v="17" actId="2696"/>
        <pc:sldMkLst>
          <pc:docMk/>
          <pc:sldMk cId="4005342348" sldId="264"/>
        </pc:sldMkLst>
      </pc:sldChg>
      <pc:sldChg chg="modSp mod">
        <pc:chgData name="Troy Hicks" userId="11176a0f-c955-4cde-9156-7768b9d3d858" providerId="ADAL" clId="{1F5271C9-99F6-4208-8D09-274F6A04748F}" dt="2020-07-13T20:11:45.923" v="21" actId="13926"/>
        <pc:sldMkLst>
          <pc:docMk/>
          <pc:sldMk cId="183967002" sldId="265"/>
        </pc:sldMkLst>
        <pc:spChg chg="mod">
          <ac:chgData name="Troy Hicks" userId="11176a0f-c955-4cde-9156-7768b9d3d858" providerId="ADAL" clId="{1F5271C9-99F6-4208-8D09-274F6A04748F}" dt="2020-07-13T20:11:45.923" v="21" actId="13926"/>
          <ac:spMkLst>
            <pc:docMk/>
            <pc:sldMk cId="183967002" sldId="265"/>
            <ac:spMk id="2" creationId="{B1191D32-7F16-4650-9B20-73AF65D2164F}"/>
          </ac:spMkLst>
        </pc:spChg>
      </pc:sldChg>
      <pc:sldChg chg="del">
        <pc:chgData name="Troy Hicks" userId="11176a0f-c955-4cde-9156-7768b9d3d858" providerId="ADAL" clId="{1F5271C9-99F6-4208-8D09-274F6A04748F}" dt="2020-07-13T20:11:27.903" v="18" actId="2696"/>
        <pc:sldMkLst>
          <pc:docMk/>
          <pc:sldMk cId="2904609377" sldId="266"/>
        </pc:sldMkLst>
      </pc:sldChg>
      <pc:sldChg chg="del">
        <pc:chgData name="Troy Hicks" userId="11176a0f-c955-4cde-9156-7768b9d3d858" providerId="ADAL" clId="{1F5271C9-99F6-4208-8D09-274F6A04748F}" dt="2020-07-13T20:11:32.158" v="19" actId="2696"/>
        <pc:sldMkLst>
          <pc:docMk/>
          <pc:sldMk cId="2518052352" sldId="267"/>
        </pc:sldMkLst>
      </pc:sldChg>
      <pc:sldChg chg="del">
        <pc:chgData name="Troy Hicks" userId="11176a0f-c955-4cde-9156-7768b9d3d858" providerId="ADAL" clId="{1F5271C9-99F6-4208-8D09-274F6A04748F}" dt="2020-07-13T20:11:37.774" v="20" actId="2696"/>
        <pc:sldMkLst>
          <pc:docMk/>
          <pc:sldMk cId="22156366" sldId="268"/>
        </pc:sldMkLst>
      </pc:sldChg>
    </pc:docChg>
  </pc:docChgLst>
  <pc:docChgLst>
    <pc:chgData name="Troy Hicks" userId="11176a0f-c955-4cde-9156-7768b9d3d858" providerId="ADAL" clId="{D2D54B5C-14FF-4AD3-8665-387E89D693CD}"/>
    <pc:docChg chg="addSld delSld modSld sldOrd">
      <pc:chgData name="Troy Hicks" userId="11176a0f-c955-4cde-9156-7768b9d3d858" providerId="ADAL" clId="{D2D54B5C-14FF-4AD3-8665-387E89D693CD}" dt="2020-07-16T21:00:42.982" v="11"/>
      <pc:docMkLst>
        <pc:docMk/>
      </pc:docMkLst>
      <pc:sldChg chg="add del ord">
        <pc:chgData name="Troy Hicks" userId="11176a0f-c955-4cde-9156-7768b9d3d858" providerId="ADAL" clId="{D2D54B5C-14FF-4AD3-8665-387E89D693CD}" dt="2020-07-16T20:58:34.228" v="9"/>
        <pc:sldMkLst>
          <pc:docMk/>
          <pc:sldMk cId="3550679205" sldId="262"/>
        </pc:sldMkLst>
      </pc:sldChg>
      <pc:sldChg chg="del">
        <pc:chgData name="Troy Hicks" userId="11176a0f-c955-4cde-9156-7768b9d3d858" providerId="ADAL" clId="{D2D54B5C-14FF-4AD3-8665-387E89D693CD}" dt="2020-07-16T20:55:55.426" v="4" actId="2696"/>
        <pc:sldMkLst>
          <pc:docMk/>
          <pc:sldMk cId="183967002" sldId="265"/>
        </pc:sldMkLst>
      </pc:sldChg>
      <pc:sldChg chg="add">
        <pc:chgData name="Troy Hicks" userId="11176a0f-c955-4cde-9156-7768b9d3d858" providerId="ADAL" clId="{D2D54B5C-14FF-4AD3-8665-387E89D693CD}" dt="2020-07-16T20:47:54.400" v="0"/>
        <pc:sldMkLst>
          <pc:docMk/>
          <pc:sldMk cId="2904609377" sldId="266"/>
        </pc:sldMkLst>
      </pc:sldChg>
      <pc:sldChg chg="add ord">
        <pc:chgData name="Troy Hicks" userId="11176a0f-c955-4cde-9156-7768b9d3d858" providerId="ADAL" clId="{D2D54B5C-14FF-4AD3-8665-387E89D693CD}" dt="2020-07-16T21:00:42.982" v="11"/>
        <pc:sldMkLst>
          <pc:docMk/>
          <pc:sldMk cId="2518052352" sldId="267"/>
        </pc:sldMkLst>
      </pc:sldChg>
      <pc:sldChg chg="add">
        <pc:chgData name="Troy Hicks" userId="11176a0f-c955-4cde-9156-7768b9d3d858" providerId="ADAL" clId="{D2D54B5C-14FF-4AD3-8665-387E89D693CD}" dt="2020-07-16T20:53:49.173" v="3" actId="22"/>
        <pc:sldMkLst>
          <pc:docMk/>
          <pc:sldMk cId="22156366" sldId="268"/>
        </pc:sldMkLst>
      </pc:sldChg>
    </pc:docChg>
  </pc:docChgLst>
  <pc:docChgLst>
    <pc:chgData name="Jacquelyn Kelly" userId="91ab5d09-6b9b-491d-9027-6cb8775c0501" providerId="ADAL" clId="{B5517F43-9C3E-4F1F-A244-5AEA0A46F5C3}"/>
    <pc:docChg chg="undo custSel addSld delSld modSld">
      <pc:chgData name="Jacquelyn Kelly" userId="91ab5d09-6b9b-491d-9027-6cb8775c0501" providerId="ADAL" clId="{B5517F43-9C3E-4F1F-A244-5AEA0A46F5C3}" dt="2020-07-08T21:14:28.446" v="2632" actId="313"/>
      <pc:docMkLst>
        <pc:docMk/>
      </pc:docMkLst>
      <pc:sldChg chg="modSp">
        <pc:chgData name="Jacquelyn Kelly" userId="91ab5d09-6b9b-491d-9027-6cb8775c0501" providerId="ADAL" clId="{B5517F43-9C3E-4F1F-A244-5AEA0A46F5C3}" dt="2020-07-08T19:46:33.914" v="0" actId="20577"/>
        <pc:sldMkLst>
          <pc:docMk/>
          <pc:sldMk cId="598224506" sldId="259"/>
        </pc:sldMkLst>
        <pc:spChg chg="mod">
          <ac:chgData name="Jacquelyn Kelly" userId="91ab5d09-6b9b-491d-9027-6cb8775c0501" providerId="ADAL" clId="{B5517F43-9C3E-4F1F-A244-5AEA0A46F5C3}" dt="2020-07-08T19:46:33.914" v="0" actId="20577"/>
          <ac:spMkLst>
            <pc:docMk/>
            <pc:sldMk cId="598224506" sldId="259"/>
            <ac:spMk id="3" creationId="{9437D13B-E215-48AF-9C2B-3459C7084DB2}"/>
          </ac:spMkLst>
        </pc:spChg>
      </pc:sldChg>
      <pc:sldChg chg="modSp">
        <pc:chgData name="Jacquelyn Kelly" userId="91ab5d09-6b9b-491d-9027-6cb8775c0501" providerId="ADAL" clId="{B5517F43-9C3E-4F1F-A244-5AEA0A46F5C3}" dt="2020-07-08T19:47:18.265" v="183" actId="20577"/>
        <pc:sldMkLst>
          <pc:docMk/>
          <pc:sldMk cId="418902644" sldId="260"/>
        </pc:sldMkLst>
        <pc:spChg chg="mod">
          <ac:chgData name="Jacquelyn Kelly" userId="91ab5d09-6b9b-491d-9027-6cb8775c0501" providerId="ADAL" clId="{B5517F43-9C3E-4F1F-A244-5AEA0A46F5C3}" dt="2020-07-08T19:47:18.265" v="183" actId="20577"/>
          <ac:spMkLst>
            <pc:docMk/>
            <pc:sldMk cId="418902644" sldId="260"/>
            <ac:spMk id="3" creationId="{E1338FC6-D9AB-410E-838C-FAA475D99AB3}"/>
          </ac:spMkLst>
        </pc:spChg>
      </pc:sldChg>
      <pc:sldChg chg="modSp new add">
        <pc:chgData name="Jacquelyn Kelly" userId="91ab5d09-6b9b-491d-9027-6cb8775c0501" providerId="ADAL" clId="{B5517F43-9C3E-4F1F-A244-5AEA0A46F5C3}" dt="2020-07-08T19:50:03.468" v="493" actId="20577"/>
        <pc:sldMkLst>
          <pc:docMk/>
          <pc:sldMk cId="2339757181" sldId="261"/>
        </pc:sldMkLst>
        <pc:spChg chg="mod">
          <ac:chgData name="Jacquelyn Kelly" userId="91ab5d09-6b9b-491d-9027-6cb8775c0501" providerId="ADAL" clId="{B5517F43-9C3E-4F1F-A244-5AEA0A46F5C3}" dt="2020-07-08T19:48:47.426" v="240" actId="20577"/>
          <ac:spMkLst>
            <pc:docMk/>
            <pc:sldMk cId="2339757181" sldId="261"/>
            <ac:spMk id="2" creationId="{C24CC228-797F-4235-9D68-DAD0D545CCB3}"/>
          </ac:spMkLst>
        </pc:spChg>
        <pc:spChg chg="mod">
          <ac:chgData name="Jacquelyn Kelly" userId="91ab5d09-6b9b-491d-9027-6cb8775c0501" providerId="ADAL" clId="{B5517F43-9C3E-4F1F-A244-5AEA0A46F5C3}" dt="2020-07-08T19:50:03.468" v="493" actId="20577"/>
          <ac:spMkLst>
            <pc:docMk/>
            <pc:sldMk cId="2339757181" sldId="261"/>
            <ac:spMk id="3" creationId="{8AE19B0A-7F1E-4AFC-A3BC-949A606BBAD1}"/>
          </ac:spMkLst>
        </pc:spChg>
      </pc:sldChg>
      <pc:sldChg chg="modSp new add">
        <pc:chgData name="Jacquelyn Kelly" userId="91ab5d09-6b9b-491d-9027-6cb8775c0501" providerId="ADAL" clId="{B5517F43-9C3E-4F1F-A244-5AEA0A46F5C3}" dt="2020-07-08T19:55:26.225" v="770" actId="20577"/>
        <pc:sldMkLst>
          <pc:docMk/>
          <pc:sldMk cId="3550679205" sldId="262"/>
        </pc:sldMkLst>
        <pc:spChg chg="mod">
          <ac:chgData name="Jacquelyn Kelly" userId="91ab5d09-6b9b-491d-9027-6cb8775c0501" providerId="ADAL" clId="{B5517F43-9C3E-4F1F-A244-5AEA0A46F5C3}" dt="2020-07-08T19:52:55.022" v="512" actId="20577"/>
          <ac:spMkLst>
            <pc:docMk/>
            <pc:sldMk cId="3550679205" sldId="262"/>
            <ac:spMk id="2" creationId="{2AB5DB25-D9DE-4961-A0A0-53FA19EC9F21}"/>
          </ac:spMkLst>
        </pc:spChg>
        <pc:spChg chg="mod">
          <ac:chgData name="Jacquelyn Kelly" userId="91ab5d09-6b9b-491d-9027-6cb8775c0501" providerId="ADAL" clId="{B5517F43-9C3E-4F1F-A244-5AEA0A46F5C3}" dt="2020-07-08T19:55:26.225" v="770" actId="20577"/>
          <ac:spMkLst>
            <pc:docMk/>
            <pc:sldMk cId="3550679205" sldId="262"/>
            <ac:spMk id="3" creationId="{ED81039D-2C57-4976-A1D3-FA35E4989E45}"/>
          </ac:spMkLst>
        </pc:spChg>
      </pc:sldChg>
      <pc:sldChg chg="addSp delSp modSp new add">
        <pc:chgData name="Jacquelyn Kelly" userId="91ab5d09-6b9b-491d-9027-6cb8775c0501" providerId="ADAL" clId="{B5517F43-9C3E-4F1F-A244-5AEA0A46F5C3}" dt="2020-07-08T21:13:34.036" v="2538"/>
        <pc:sldMkLst>
          <pc:docMk/>
          <pc:sldMk cId="1641068720" sldId="263"/>
        </pc:sldMkLst>
        <pc:spChg chg="mod">
          <ac:chgData name="Jacquelyn Kelly" userId="91ab5d09-6b9b-491d-9027-6cb8775c0501" providerId="ADAL" clId="{B5517F43-9C3E-4F1F-A244-5AEA0A46F5C3}" dt="2020-07-08T19:57:16.251" v="819" actId="313"/>
          <ac:spMkLst>
            <pc:docMk/>
            <pc:sldMk cId="1641068720" sldId="263"/>
            <ac:spMk id="2" creationId="{AB540A5E-5720-4E15-B7DD-1739396180AE}"/>
          </ac:spMkLst>
        </pc:spChg>
        <pc:spChg chg="del">
          <ac:chgData name="Jacquelyn Kelly" userId="91ab5d09-6b9b-491d-9027-6cb8775c0501" providerId="ADAL" clId="{B5517F43-9C3E-4F1F-A244-5AEA0A46F5C3}" dt="2020-07-08T20:44:17.233" v="2483" actId="478"/>
          <ac:spMkLst>
            <pc:docMk/>
            <pc:sldMk cId="1641068720" sldId="263"/>
            <ac:spMk id="3" creationId="{37DA2B58-604A-46C5-9D59-7ED3C82482BF}"/>
          </ac:spMkLst>
        </pc:spChg>
        <pc:graphicFrameChg chg="add mod modGraphic">
          <ac:chgData name="Jacquelyn Kelly" userId="91ab5d09-6b9b-491d-9027-6cb8775c0501" providerId="ADAL" clId="{B5517F43-9C3E-4F1F-A244-5AEA0A46F5C3}" dt="2020-07-08T21:13:02.558" v="2534"/>
          <ac:graphicFrameMkLst>
            <pc:docMk/>
            <pc:sldMk cId="1641068720" sldId="263"/>
            <ac:graphicFrameMk id="4" creationId="{19537689-E740-4587-8BB8-8D2AD2D7CB07}"/>
          </ac:graphicFrameMkLst>
        </pc:graphicFrameChg>
        <pc:graphicFrameChg chg="add mod modGraphic">
          <ac:chgData name="Jacquelyn Kelly" userId="91ab5d09-6b9b-491d-9027-6cb8775c0501" providerId="ADAL" clId="{B5517F43-9C3E-4F1F-A244-5AEA0A46F5C3}" dt="2020-07-08T21:13:34.036" v="2538"/>
          <ac:graphicFrameMkLst>
            <pc:docMk/>
            <pc:sldMk cId="1641068720" sldId="263"/>
            <ac:graphicFrameMk id="5" creationId="{88866963-6376-4BC7-BA1D-3AA50727D7DC}"/>
          </ac:graphicFrameMkLst>
        </pc:graphicFrameChg>
      </pc:sldChg>
      <pc:sldChg chg="addSp delSp modSp new add">
        <pc:chgData name="Jacquelyn Kelly" userId="91ab5d09-6b9b-491d-9027-6cb8775c0501" providerId="ADAL" clId="{B5517F43-9C3E-4F1F-A244-5AEA0A46F5C3}" dt="2020-07-08T21:12:52.317" v="2529"/>
        <pc:sldMkLst>
          <pc:docMk/>
          <pc:sldMk cId="4005342348" sldId="264"/>
        </pc:sldMkLst>
        <pc:spChg chg="mod">
          <ac:chgData name="Jacquelyn Kelly" userId="91ab5d09-6b9b-491d-9027-6cb8775c0501" providerId="ADAL" clId="{B5517F43-9C3E-4F1F-A244-5AEA0A46F5C3}" dt="2020-07-08T19:57:28.240" v="848" actId="313"/>
          <ac:spMkLst>
            <pc:docMk/>
            <pc:sldMk cId="4005342348" sldId="264"/>
            <ac:spMk id="2" creationId="{732EFFF6-92E3-4516-9A06-41852E2CC73D}"/>
          </ac:spMkLst>
        </pc:spChg>
        <pc:spChg chg="del">
          <ac:chgData name="Jacquelyn Kelly" userId="91ab5d09-6b9b-491d-9027-6cb8775c0501" providerId="ADAL" clId="{B5517F43-9C3E-4F1F-A244-5AEA0A46F5C3}" dt="2020-07-08T20:51:08.990" v="2502" actId="478"/>
          <ac:spMkLst>
            <pc:docMk/>
            <pc:sldMk cId="4005342348" sldId="264"/>
            <ac:spMk id="3" creationId="{A0145F28-AEC1-4025-AC22-F08C1D108360}"/>
          </ac:spMkLst>
        </pc:spChg>
        <pc:graphicFrameChg chg="add mod">
          <ac:chgData name="Jacquelyn Kelly" userId="91ab5d09-6b9b-491d-9027-6cb8775c0501" providerId="ADAL" clId="{B5517F43-9C3E-4F1F-A244-5AEA0A46F5C3}" dt="2020-07-08T21:12:52.317" v="2529"/>
          <ac:graphicFrameMkLst>
            <pc:docMk/>
            <pc:sldMk cId="4005342348" sldId="264"/>
            <ac:graphicFrameMk id="4" creationId="{711E9012-2099-49CC-8DF4-3A0F57556B1A}"/>
          </ac:graphicFrameMkLst>
        </pc:graphicFrameChg>
      </pc:sldChg>
      <pc:sldChg chg="addSp delSp modSp new add">
        <pc:chgData name="Jacquelyn Kelly" userId="91ab5d09-6b9b-491d-9027-6cb8775c0501" providerId="ADAL" clId="{B5517F43-9C3E-4F1F-A244-5AEA0A46F5C3}" dt="2020-07-08T21:13:52.586" v="2541"/>
        <pc:sldMkLst>
          <pc:docMk/>
          <pc:sldMk cId="183967002" sldId="265"/>
        </pc:sldMkLst>
        <pc:spChg chg="mod">
          <ac:chgData name="Jacquelyn Kelly" userId="91ab5d09-6b9b-491d-9027-6cb8775c0501" providerId="ADAL" clId="{B5517F43-9C3E-4F1F-A244-5AEA0A46F5C3}" dt="2020-07-08T19:57:49.616" v="892" actId="20577"/>
          <ac:spMkLst>
            <pc:docMk/>
            <pc:sldMk cId="183967002" sldId="265"/>
            <ac:spMk id="2" creationId="{B1191D32-7F16-4650-9B20-73AF65D2164F}"/>
          </ac:spMkLst>
        </pc:spChg>
        <pc:spChg chg="del">
          <ac:chgData name="Jacquelyn Kelly" userId="91ab5d09-6b9b-491d-9027-6cb8775c0501" providerId="ADAL" clId="{B5517F43-9C3E-4F1F-A244-5AEA0A46F5C3}" dt="2020-07-08T21:09:22.201" v="2509" actId="478"/>
          <ac:spMkLst>
            <pc:docMk/>
            <pc:sldMk cId="183967002" sldId="265"/>
            <ac:spMk id="3" creationId="{5A974273-7E86-4C72-8C84-06A58412AA3F}"/>
          </ac:spMkLst>
        </pc:spChg>
        <pc:graphicFrameChg chg="add mod">
          <ac:chgData name="Jacquelyn Kelly" userId="91ab5d09-6b9b-491d-9027-6cb8775c0501" providerId="ADAL" clId="{B5517F43-9C3E-4F1F-A244-5AEA0A46F5C3}" dt="2020-07-08T21:12:43.903" v="2528"/>
          <ac:graphicFrameMkLst>
            <pc:docMk/>
            <pc:sldMk cId="183967002" sldId="265"/>
            <ac:graphicFrameMk id="4" creationId="{0E17A91A-5167-480F-8340-490960990CF0}"/>
          </ac:graphicFrameMkLst>
        </pc:graphicFrameChg>
        <pc:graphicFrameChg chg="add mod">
          <ac:chgData name="Jacquelyn Kelly" userId="91ab5d09-6b9b-491d-9027-6cb8775c0501" providerId="ADAL" clId="{B5517F43-9C3E-4F1F-A244-5AEA0A46F5C3}" dt="2020-07-08T21:13:49.110" v="2539" actId="1076"/>
          <ac:graphicFrameMkLst>
            <pc:docMk/>
            <pc:sldMk cId="183967002" sldId="265"/>
            <ac:graphicFrameMk id="5" creationId="{042B339D-C2B8-4853-9D4F-DA23F49832E0}"/>
          </ac:graphicFrameMkLst>
        </pc:graphicFrameChg>
        <pc:graphicFrameChg chg="add mod">
          <ac:chgData name="Jacquelyn Kelly" userId="91ab5d09-6b9b-491d-9027-6cb8775c0501" providerId="ADAL" clId="{B5517F43-9C3E-4F1F-A244-5AEA0A46F5C3}" dt="2020-07-08T21:13:52.586" v="2541"/>
          <ac:graphicFrameMkLst>
            <pc:docMk/>
            <pc:sldMk cId="183967002" sldId="265"/>
            <ac:graphicFrameMk id="6" creationId="{257A91B7-BD60-453B-B6E2-D072A5661A42}"/>
          </ac:graphicFrameMkLst>
        </pc:graphicFrameChg>
      </pc:sldChg>
      <pc:sldChg chg="addSp delSp modSp new add">
        <pc:chgData name="Jacquelyn Kelly" userId="91ab5d09-6b9b-491d-9027-6cb8775c0501" providerId="ADAL" clId="{B5517F43-9C3E-4F1F-A244-5AEA0A46F5C3}" dt="2020-07-08T20:17:56.953" v="1485" actId="20577"/>
        <pc:sldMkLst>
          <pc:docMk/>
          <pc:sldMk cId="2904609377" sldId="266"/>
        </pc:sldMkLst>
        <pc:spChg chg="mod">
          <ac:chgData name="Jacquelyn Kelly" userId="91ab5d09-6b9b-491d-9027-6cb8775c0501" providerId="ADAL" clId="{B5517F43-9C3E-4F1F-A244-5AEA0A46F5C3}" dt="2020-07-08T19:58:59.641" v="982" actId="313"/>
          <ac:spMkLst>
            <pc:docMk/>
            <pc:sldMk cId="2904609377" sldId="266"/>
            <ac:spMk id="2" creationId="{49B78A45-6B00-4D22-945E-5F50C0C1A24D}"/>
          </ac:spMkLst>
        </pc:spChg>
        <pc:spChg chg="del mod">
          <ac:chgData name="Jacquelyn Kelly" userId="91ab5d09-6b9b-491d-9027-6cb8775c0501" providerId="ADAL" clId="{B5517F43-9C3E-4F1F-A244-5AEA0A46F5C3}" dt="2020-07-08T19:59:20.988" v="985"/>
          <ac:spMkLst>
            <pc:docMk/>
            <pc:sldMk cId="2904609377" sldId="266"/>
            <ac:spMk id="3" creationId="{DE2832B7-F1D4-493C-B943-424B52B2323E}"/>
          </ac:spMkLst>
        </pc:spChg>
        <pc:graphicFrameChg chg="add mod ord modGraphic">
          <ac:chgData name="Jacquelyn Kelly" userId="91ab5d09-6b9b-491d-9027-6cb8775c0501" providerId="ADAL" clId="{B5517F43-9C3E-4F1F-A244-5AEA0A46F5C3}" dt="2020-07-08T20:17:56.953" v="1485" actId="20577"/>
          <ac:graphicFrameMkLst>
            <pc:docMk/>
            <pc:sldMk cId="2904609377" sldId="266"/>
            <ac:graphicFrameMk id="4" creationId="{09FE6753-B212-4BDB-A6A0-7DCF281B5F8E}"/>
          </ac:graphicFrameMkLst>
        </pc:graphicFrameChg>
      </pc:sldChg>
      <pc:sldChg chg="modSp new add">
        <pc:chgData name="Jacquelyn Kelly" userId="91ab5d09-6b9b-491d-9027-6cb8775c0501" providerId="ADAL" clId="{B5517F43-9C3E-4F1F-A244-5AEA0A46F5C3}" dt="2020-07-08T20:21:56.011" v="1831" actId="20577"/>
        <pc:sldMkLst>
          <pc:docMk/>
          <pc:sldMk cId="2518052352" sldId="267"/>
        </pc:sldMkLst>
        <pc:spChg chg="mod">
          <ac:chgData name="Jacquelyn Kelly" userId="91ab5d09-6b9b-491d-9027-6cb8775c0501" providerId="ADAL" clId="{B5517F43-9C3E-4F1F-A244-5AEA0A46F5C3}" dt="2020-07-08T20:00:06.777" v="1137" actId="20577"/>
          <ac:spMkLst>
            <pc:docMk/>
            <pc:sldMk cId="2518052352" sldId="267"/>
            <ac:spMk id="2" creationId="{EDA29F8D-DB2F-451E-9254-835B5E0EFB70}"/>
          </ac:spMkLst>
        </pc:spChg>
        <pc:spChg chg="mod">
          <ac:chgData name="Jacquelyn Kelly" userId="91ab5d09-6b9b-491d-9027-6cb8775c0501" providerId="ADAL" clId="{B5517F43-9C3E-4F1F-A244-5AEA0A46F5C3}" dt="2020-07-08T20:21:56.011" v="1831" actId="20577"/>
          <ac:spMkLst>
            <pc:docMk/>
            <pc:sldMk cId="2518052352" sldId="267"/>
            <ac:spMk id="3" creationId="{954F7636-FAE3-447C-9FC7-FA001FDF3745}"/>
          </ac:spMkLst>
        </pc:spChg>
      </pc:sldChg>
      <pc:sldChg chg="modSp new add">
        <pc:chgData name="Jacquelyn Kelly" userId="91ab5d09-6b9b-491d-9027-6cb8775c0501" providerId="ADAL" clId="{B5517F43-9C3E-4F1F-A244-5AEA0A46F5C3}" dt="2020-07-08T21:14:28.446" v="2632" actId="313"/>
        <pc:sldMkLst>
          <pc:docMk/>
          <pc:sldMk cId="22156366" sldId="268"/>
        </pc:sldMkLst>
        <pc:spChg chg="mod">
          <ac:chgData name="Jacquelyn Kelly" userId="91ab5d09-6b9b-491d-9027-6cb8775c0501" providerId="ADAL" clId="{B5517F43-9C3E-4F1F-A244-5AEA0A46F5C3}" dt="2020-07-08T20:22:22.741" v="1861" actId="20577"/>
          <ac:spMkLst>
            <pc:docMk/>
            <pc:sldMk cId="22156366" sldId="268"/>
            <ac:spMk id="2" creationId="{1FBE04F2-96F0-49D5-953D-AED52E859BA7}"/>
          </ac:spMkLst>
        </pc:spChg>
        <pc:spChg chg="mod">
          <ac:chgData name="Jacquelyn Kelly" userId="91ab5d09-6b9b-491d-9027-6cb8775c0501" providerId="ADAL" clId="{B5517F43-9C3E-4F1F-A244-5AEA0A46F5C3}" dt="2020-07-08T21:14:28.446" v="2632" actId="313"/>
          <ac:spMkLst>
            <pc:docMk/>
            <pc:sldMk cId="22156366" sldId="268"/>
            <ac:spMk id="3" creationId="{14E8DB50-DC89-4629-BF63-6EFBF1812F46}"/>
          </ac:spMkLst>
        </pc:spChg>
      </pc:sldChg>
      <pc:sldChg chg="modSp new add del">
        <pc:chgData name="Jacquelyn Kelly" userId="91ab5d09-6b9b-491d-9027-6cb8775c0501" providerId="ADAL" clId="{B5517F43-9C3E-4F1F-A244-5AEA0A46F5C3}" dt="2020-07-08T20:20:43.486" v="1679" actId="47"/>
        <pc:sldMkLst>
          <pc:docMk/>
          <pc:sldMk cId="1327455214" sldId="268"/>
        </pc:sldMkLst>
        <pc:spChg chg="mod">
          <ac:chgData name="Jacquelyn Kelly" userId="91ab5d09-6b9b-491d-9027-6cb8775c0501" providerId="ADAL" clId="{B5517F43-9C3E-4F1F-A244-5AEA0A46F5C3}" dt="2020-07-08T20:07:53.188" v="1379" actId="20577"/>
          <ac:spMkLst>
            <pc:docMk/>
            <pc:sldMk cId="1327455214" sldId="268"/>
            <ac:spMk id="2" creationId="{6850A1F3-6A72-4CC9-9050-A2AC36C65A01}"/>
          </ac:spMkLst>
        </pc:spChg>
        <pc:spChg chg="mod">
          <ac:chgData name="Jacquelyn Kelly" userId="91ab5d09-6b9b-491d-9027-6cb8775c0501" providerId="ADAL" clId="{B5517F43-9C3E-4F1F-A244-5AEA0A46F5C3}" dt="2020-07-08T20:20:06.849" v="1662" actId="20577"/>
          <ac:spMkLst>
            <pc:docMk/>
            <pc:sldMk cId="1327455214" sldId="268"/>
            <ac:spMk id="3" creationId="{B187EFA3-DE91-43C6-8A1C-A9D1D0358C1B}"/>
          </ac:spMkLst>
        </pc:spChg>
      </pc:sldChg>
    </pc:docChg>
  </pc:docChgLst>
</pc:chgInfo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oleObject" Target="file:///C:\Users\WANG'ANG'A\Desktop\SAM\ppp%208%20sld\mth217_v5_wk5_assignment_data_set.xlsx" TargetMode="External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oleObject" Target="file:///C:\Users\WANG'ANG'A\Desktop\SAM\ppp%208%20sld\mth217_v5_wk5_assignment_data_set.xlsx" TargetMode="External"/></Relationships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numDim type="val">
        <cx:f>Survey!$E$11:$E$39</cx:f>
        <cx:lvl ptCount="29" formatCode="General">
          <cx:pt idx="0">12</cx:pt>
          <cx:pt idx="1">12</cx:pt>
          <cx:pt idx="2">12</cx:pt>
          <cx:pt idx="3">12</cx:pt>
          <cx:pt idx="4">15</cx:pt>
          <cx:pt idx="5">15</cx:pt>
          <cx:pt idx="6">20</cx:pt>
          <cx:pt idx="7">25</cx:pt>
          <cx:pt idx="8">32</cx:pt>
          <cx:pt idx="9">45</cx:pt>
          <cx:pt idx="10">47</cx:pt>
          <cx:pt idx="11">54</cx:pt>
          <cx:pt idx="12">56</cx:pt>
          <cx:pt idx="13">57</cx:pt>
          <cx:pt idx="14">58</cx:pt>
          <cx:pt idx="15">58</cx:pt>
          <cx:pt idx="16">62</cx:pt>
          <cx:pt idx="17">67</cx:pt>
          <cx:pt idx="18">70</cx:pt>
          <cx:pt idx="19">70</cx:pt>
          <cx:pt idx="20">70</cx:pt>
        </cx:lvl>
      </cx:numDim>
    </cx:data>
    <cx:data id="1">
      <cx:numDim type="val">
        <cx:f>Survey!$F$11:$F$39</cx:f>
        <cx:lvl ptCount="29" formatCode="General">
          <cx:pt idx="0">12</cx:pt>
          <cx:pt idx="1">18</cx:pt>
          <cx:pt idx="2">23</cx:pt>
          <cx:pt idx="3">23</cx:pt>
          <cx:pt idx="4">25</cx:pt>
          <cx:pt idx="5">27</cx:pt>
          <cx:pt idx="6">32</cx:pt>
          <cx:pt idx="7">34</cx:pt>
          <cx:pt idx="8">34</cx:pt>
          <cx:pt idx="9">44</cx:pt>
          <cx:pt idx="10">46</cx:pt>
          <cx:pt idx="11">55</cx:pt>
          <cx:pt idx="12">55</cx:pt>
          <cx:pt idx="13">56</cx:pt>
          <cx:pt idx="14">56</cx:pt>
          <cx:pt idx="15">57</cx:pt>
          <cx:pt idx="16">58</cx:pt>
          <cx:pt idx="17">65</cx:pt>
          <cx:pt idx="18">65</cx:pt>
          <cx:pt idx="19">65</cx:pt>
          <cx:pt idx="20">67</cx:pt>
          <cx:pt idx="21">67</cx:pt>
          <cx:pt idx="22">67</cx:pt>
          <cx:pt idx="23">67</cx:pt>
          <cx:pt idx="24">68</cx:pt>
          <cx:pt idx="25">68</cx:pt>
          <cx:pt idx="26">68</cx:pt>
          <cx:pt idx="27">68</cx:pt>
          <cx:pt idx="28">75</cx:pt>
        </cx:lvl>
      </cx:numDim>
    </cx:data>
  </cx:chartData>
  <cx:chart>
    <cx:title pos="t" align="ctr" overlay="0">
      <cx:tx>
        <cx:rich>
          <a:bodyPr rot="0" spcFirstLastPara="1" vertOverflow="ellipsis" vert="horz" wrap="square" lIns="0" tIns="0" rIns="0" bIns="0" anchor="ctr" anchorCtr="1"/>
          <a:lstStyle/>
          <a:p>
            <a:pPr algn="ctr">
              <a:defRPr/>
            </a:pPr>
            <a:r>
              <a:rPr lang="en-US"/>
              <a:t>A Box Plot: Survey Scores </a:t>
            </a:r>
          </a:p>
        </cx:rich>
      </cx:tx>
    </cx:title>
    <cx:plotArea>
      <cx:plotAreaRegion>
        <cx:series layoutId="boxWhisker" uniqueId="{19BDE531-B83A-4FC8-BE8E-06AB50610ABC}">
          <cx:tx>
            <cx:txData>
              <cx:f>Survey!$E$10</cx:f>
              <cx:v>Managers</cx:v>
            </cx:txData>
          </cx:tx>
          <cx:spPr>
            <a:noFill/>
            <a:ln>
              <a:solidFill>
                <a:schemeClr val="tx1"/>
              </a:solidFill>
            </a:ln>
          </cx:spPr>
          <cx:dataLabels pos="l">
            <cx:visibility seriesName="0" categoryName="0" value="1"/>
            <cx:separator>, </cx:separator>
            <cx:dataLabelHidden idx="32"/>
          </cx:dataLabels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73F66AD9-DD16-4216-AF1F-16115F6276A0}">
          <cx:tx>
            <cx:txData>
              <cx:f>Survey!$F$10</cx:f>
              <cx:v>Employee</cx:v>
            </cx:txData>
          </cx:tx>
          <cx:spPr>
            <a:noFill/>
            <a:ln>
              <a:solidFill>
                <a:srgbClr val="FF0000"/>
              </a:solidFill>
            </a:ln>
          </cx:spPr>
          <cx:dataLabels>
            <cx:visibility seriesName="0" categoryName="0" value="1"/>
            <cx:dataLabelHidden idx="32"/>
          </cx:dataLabels>
          <cx:dataId val="1"/>
          <cx:layoutPr>
            <cx:visibility meanLine="1" meanMarker="1" nonoutliers="0" outliers="1"/>
            <cx:statistics quartileMethod="inclusive"/>
          </cx:layoutPr>
        </cx:series>
      </cx:plotAreaRegion>
      <cx:axis id="0">
        <cx:catScaling gapWidth="1.5"/>
        <cx:tickLabels/>
      </cx:axis>
      <cx:axis id="1">
        <cx:valScaling/>
        <cx:title>
          <cx:tx>
            <cx:rich>
              <a:bodyPr spcFirstLastPara="1" vertOverflow="ellipsis" wrap="square" lIns="0" tIns="0" rIns="0" bIns="0" anchor="ctr" anchorCtr="1"/>
              <a:lstStyle/>
              <a:p>
                <a:pPr algn="ctr">
                  <a:defRPr sz="1800"/>
                </a:pPr>
                <a:r>
                  <a:rPr lang="en-US" sz="1800"/>
                  <a:t>Survey Scores</a:t>
                </a:r>
                <a:endParaRPr lang="en-US"/>
              </a:p>
            </cx:rich>
          </cx:tx>
        </cx:title>
        <cx:majorGridlines/>
        <cx:tickLabels/>
      </cx:axis>
    </cx:plotArea>
    <cx:legend pos="r" align="ctr" overlay="0">
      <cx:txPr>
        <a:bodyPr spcFirstLastPara="1" vertOverflow="ellipsis" wrap="square" lIns="0" tIns="0" rIns="0" bIns="0" anchor="ctr" anchorCtr="1"/>
        <a:lstStyle/>
        <a:p>
          <a:pPr>
            <a:defRPr sz="1800"/>
          </a:pPr>
          <a:endParaRPr lang="en-US" sz="1800"/>
        </a:p>
      </cx:txPr>
    </cx:legend>
  </cx:chart>
  <cx:clrMapOvr bg1="lt1" tx1="dk1" bg2="lt2" tx2="dk2" accent1="accent1" accent2="accent2" accent3="accent3" accent4="accent4" accent5="accent5" accent6="accent6" hlink="hlink" folHlink="folHlink"/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[mth217_v5_wk5_assignment_data_set.xlsx]Survey!$B$2:$B$51</cx:f>
        <cx:lvl ptCount="50">
          <cx:pt idx="0">Manager</cx:pt>
          <cx:pt idx="1">Employee</cx:pt>
          <cx:pt idx="2">Manager</cx:pt>
          <cx:pt idx="3">Employee</cx:pt>
          <cx:pt idx="4">Employee</cx:pt>
          <cx:pt idx="5">Manager</cx:pt>
          <cx:pt idx="6">Employee</cx:pt>
          <cx:pt idx="7">Manager</cx:pt>
          <cx:pt idx="8">Employee</cx:pt>
          <cx:pt idx="9">Employee</cx:pt>
          <cx:pt idx="10">Employee</cx:pt>
          <cx:pt idx="11">Employee</cx:pt>
          <cx:pt idx="12">Employee</cx:pt>
          <cx:pt idx="13">Employee</cx:pt>
          <cx:pt idx="14">Employee</cx:pt>
          <cx:pt idx="15">Employee</cx:pt>
          <cx:pt idx="16">Manager</cx:pt>
          <cx:pt idx="17">Manager</cx:pt>
          <cx:pt idx="18">Manager</cx:pt>
          <cx:pt idx="19">Manager</cx:pt>
          <cx:pt idx="20">Manager</cx:pt>
          <cx:pt idx="21">Employee</cx:pt>
          <cx:pt idx="22">Employee</cx:pt>
          <cx:pt idx="23">Employee</cx:pt>
          <cx:pt idx="24">Employee</cx:pt>
          <cx:pt idx="25">Employee</cx:pt>
          <cx:pt idx="26">Employee</cx:pt>
          <cx:pt idx="27">Employee</cx:pt>
          <cx:pt idx="28">Employee</cx:pt>
          <cx:pt idx="29">Manager</cx:pt>
          <cx:pt idx="30">Manager</cx:pt>
          <cx:pt idx="31">Employee</cx:pt>
          <cx:pt idx="32">Employee</cx:pt>
          <cx:pt idx="33">Employee</cx:pt>
          <cx:pt idx="34">Manager</cx:pt>
          <cx:pt idx="35">Manager</cx:pt>
          <cx:pt idx="36">Manager</cx:pt>
          <cx:pt idx="37">Manager</cx:pt>
          <cx:pt idx="38">Manager</cx:pt>
          <cx:pt idx="39">Employee</cx:pt>
          <cx:pt idx="40">Employee</cx:pt>
          <cx:pt idx="41">Manager</cx:pt>
          <cx:pt idx="42">Manager</cx:pt>
          <cx:pt idx="43">Employee</cx:pt>
          <cx:pt idx="44">Employee</cx:pt>
          <cx:pt idx="45">Manager</cx:pt>
          <cx:pt idx="46">Employee</cx:pt>
          <cx:pt idx="47">Manager</cx:pt>
          <cx:pt idx="48">Manager</cx:pt>
          <cx:pt idx="49">Employee</cx:pt>
        </cx:lvl>
      </cx:strDim>
      <cx:numDim type="val">
        <cx:f>[mth217_v5_wk5_assignment_data_set.xlsx]Survey!$C$2:$C$51</cx:f>
        <cx:lvl ptCount="50" formatCode="General">
          <cx:pt idx="0">47</cx:pt>
          <cx:pt idx="1">55</cx:pt>
          <cx:pt idx="2">12</cx:pt>
          <cx:pt idx="3">44</cx:pt>
          <cx:pt idx="4">18</cx:pt>
          <cx:pt idx="5">15</cx:pt>
          <cx:pt idx="6">23</cx:pt>
          <cx:pt idx="7">62</cx:pt>
          <cx:pt idx="8">56</cx:pt>
          <cx:pt idx="9">23</cx:pt>
          <cx:pt idx="10">75</cx:pt>
          <cx:pt idx="11">68</cx:pt>
          <cx:pt idx="12">56</cx:pt>
          <cx:pt idx="13">67</cx:pt>
          <cx:pt idx="14">67</cx:pt>
          <cx:pt idx="15">34</cx:pt>
          <cx:pt idx="16">57</cx:pt>
          <cx:pt idx="17">58</cx:pt>
          <cx:pt idx="18">12</cx:pt>
          <cx:pt idx="19">70</cx:pt>
          <cx:pt idx="20">45</cx:pt>
          <cx:pt idx="21">32</cx:pt>
          <cx:pt idx="22">68</cx:pt>
          <cx:pt idx="23">25</cx:pt>
          <cx:pt idx="24">12</cx:pt>
          <cx:pt idx="25">34</cx:pt>
          <cx:pt idx="26">67</cx:pt>
          <cx:pt idx="27">65</cx:pt>
          <cx:pt idx="28">65</cx:pt>
          <cx:pt idx="29">32</cx:pt>
          <cx:pt idx="30">54</cx:pt>
          <cx:pt idx="31">67</cx:pt>
          <cx:pt idx="32">46</cx:pt>
          <cx:pt idx="33">65</cx:pt>
          <cx:pt idx="34">12</cx:pt>
          <cx:pt idx="35">67</cx:pt>
          <cx:pt idx="36">12</cx:pt>
          <cx:pt idx="37">15</cx:pt>
          <cx:pt idx="38">70</cx:pt>
          <cx:pt idx="39">68</cx:pt>
          <cx:pt idx="40">58</cx:pt>
          <cx:pt idx="41">70</cx:pt>
          <cx:pt idx="42">56</cx:pt>
          <cx:pt idx="43">68</cx:pt>
          <cx:pt idx="44">57</cx:pt>
          <cx:pt idx="45">58</cx:pt>
          <cx:pt idx="46">27</cx:pt>
          <cx:pt idx="47">25</cx:pt>
          <cx:pt idx="48">20</cx:pt>
          <cx:pt idx="49">55</cx:pt>
        </cx:lvl>
      </cx:numDim>
    </cx:data>
  </cx:chartData>
  <cx:chart>
    <cx:title pos="t" align="ctr" overlay="0">
      <cx:tx>
        <cx:rich>
          <a:bodyPr spcFirstLastPara="1" vertOverflow="ellipsis" wrap="square" lIns="0" tIns="0" rIns="0" bIns="0" anchor="ctr" anchorCtr="1"/>
          <a:lstStyle/>
          <a:p>
            <a:pPr algn="ctr">
              <a:defRPr sz="1800"/>
            </a:pPr>
            <a:r>
              <a:rPr lang="en-US" sz="1800"/>
              <a:t>A Histogram: Managers and Employees Survey Scores</a:t>
            </a:r>
            <a:endParaRPr lang="en-US"/>
          </a:p>
        </cx:rich>
      </cx:tx>
    </cx:title>
    <cx:plotArea>
      <cx:plotAreaRegion>
        <cx:series layoutId="clusteredColumn" uniqueId="{403E90AB-EC08-454C-9DA0-148C0E75F20F}">
          <cx:spPr>
            <a:solidFill>
              <a:srgbClr val="00B050"/>
            </a:solidFill>
            <a:ln>
              <a:solidFill>
                <a:schemeClr val="bg2"/>
              </a:solidFill>
            </a:ln>
          </cx:spPr>
          <cx:dataId val="0"/>
          <cx:layoutPr>
            <cx:aggregation/>
          </cx:layoutPr>
        </cx:series>
      </cx:plotAreaRegion>
      <cx:axis id="0">
        <cx:catScaling gapWidth="0"/>
        <cx:tickLabels/>
        <cx:txPr>
          <a:bodyPr spcFirstLastPara="1" vertOverflow="ellipsis" wrap="square" lIns="0" tIns="0" rIns="0" bIns="0" anchor="ctr" anchorCtr="1"/>
          <a:lstStyle/>
          <a:p>
            <a:pPr>
              <a:defRPr sz="2000"/>
            </a:pPr>
            <a:endParaRPr lang="en-US" sz="2000"/>
          </a:p>
        </cx:txPr>
      </cx:axis>
      <cx:axis id="1">
        <cx:valScaling/>
        <cx:majorGridlines/>
        <cx:tickLabels/>
        <cx:txPr>
          <a:bodyPr spcFirstLastPara="1" vertOverflow="ellipsis" wrap="square" lIns="0" tIns="0" rIns="0" bIns="0" anchor="ctr" anchorCtr="1"/>
          <a:lstStyle/>
          <a:p>
            <a:pPr>
              <a:defRPr sz="1800"/>
            </a:pPr>
            <a:endParaRPr lang="en-US" sz="1800"/>
          </a:p>
        </cx:txPr>
      </cx:axis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40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baseline="0"/>
    <cs:bodyPr rot="-60000000" vert="horz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65000"/>
          <a:lumOff val="35000"/>
          <a:alpha val="75000"/>
        </a:schemeClr>
      </a:solidFill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lumMod val="60000"/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75000"/>
            <a:lumOff val="2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</cs:dropLine>
  <cs:errorBar>
    <cs:lnRef idx="0"/>
    <cs:fillRef idx="0"/>
    <cs:effectRef idx="0"/>
    <cs:fontRef idx="minor">
      <a:schemeClr val="dk1"/>
    </cs:fontRef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  <a:lumOff val="10000"/>
              </a:schemeClr>
            </a:gs>
            <a:gs pos="0">
              <a:schemeClr val="lt1">
                <a:lumMod val="75000"/>
                <a:alpha val="36000"/>
                <a:lumOff val="10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15875" cap="flat" cmpd="sng" algn="ctr">
        <a:solidFill>
          <a:schemeClr val="dk1">
            <a:lumMod val="65000"/>
            <a:lumOff val="3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/>
    <cs:bodyPr rot="-60000000" vert="horz"/>
  </cs:seriesAxis>
  <cs:seriesLine>
    <cs:lnRef idx="0"/>
    <cs:fillRef idx="0"/>
    <cs:effectRef idx="0"/>
    <cs:fontRef idx="minor">
      <a:schemeClr val="dk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  <cs:bodyPr rot="0" vert="horz"/>
  </cs:title>
  <cs:trendline>
    <cs:lnRef idx="0"/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lt1">
            <a:lumMod val="8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  <cs:bodyPr rot="-60000000" vert="horz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6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/>
      </a:solidFill>
    </cs:spPr>
  </cs:downBar>
  <cs:dropLine>
    <cs:lnRef idx="0"/>
    <cs:fillRef idx="0"/>
    <cs:effectRef idx="0"/>
    <cs:fontRef idx="minor">
      <a:schemeClr val="tx1"/>
    </cs:fontRef>
  </cs:dropLine>
  <cs:errorBar>
    <cs:lnRef idx="0"/>
    <cs:fillRef idx="0"/>
    <cs:effectRef idx="0"/>
    <cs:fontRef idx="minor">
      <a:schemeClr val="tx1"/>
    </cs:fontRef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tx1">
            <a:lumMod val="15000"/>
            <a:lumOff val="85000"/>
            <a:lumOff val="10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</cs:hiLoLine>
  <cs:leaderLine>
    <cs:lnRef idx="0"/>
    <cs:fillRef idx="0"/>
    <cs:effectRef idx="0"/>
    <cs:fontRef idx="minor">
      <a:schemeClr val="tx1"/>
    </cs:fontRef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1189096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319937" y="1016990"/>
            <a:ext cx="9572977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320801" y="1009651"/>
            <a:ext cx="9572977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1026029" y="702069"/>
            <a:ext cx="757108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10568399" y="655232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34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569" y="5357593"/>
            <a:ext cx="1618428" cy="365125"/>
          </a:xfrm>
        </p:spPr>
        <p:txBody>
          <a:bodyPr/>
          <a:lstStyle/>
          <a:p>
            <a:fld id="{720F708F-4E95-4751-9445-2E027F88E2FA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5393" y="5357593"/>
            <a:ext cx="671312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5241" y="5357593"/>
            <a:ext cx="738697" cy="365125"/>
          </a:xfrm>
        </p:spPr>
        <p:txBody>
          <a:bodyPr/>
          <a:lstStyle>
            <a:lvl1pPr algn="ctr">
              <a:defRPr/>
            </a:lvl1pPr>
          </a:lstStyle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39" y="2239431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690" y="3725335"/>
            <a:ext cx="8308623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160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5958497" y="605163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5961889" y="603504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998940" y="576868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999745" y="576072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3161475" y="293953"/>
            <a:ext cx="757108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8467351" y="238675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043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8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4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5598" y="5885673"/>
            <a:ext cx="1618428" cy="365125"/>
          </a:xfrm>
        </p:spPr>
        <p:txBody>
          <a:bodyPr/>
          <a:lstStyle/>
          <a:p>
            <a:fld id="{720F708F-4E95-4751-9445-2E027F88E2FA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1219406" y="5829262"/>
            <a:ext cx="469680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6418" y="5896962"/>
            <a:ext cx="738697" cy="365125"/>
          </a:xfrm>
        </p:spPr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998940" y="576868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993412" y="575769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5958497" y="605163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5953025" y="603920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3161475" y="293953"/>
            <a:ext cx="757108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8467351" y="238675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487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1249" y="5888738"/>
            <a:ext cx="1618428" cy="365125"/>
          </a:xfrm>
        </p:spPr>
        <p:txBody>
          <a:bodyPr/>
          <a:lstStyle/>
          <a:p>
            <a:fld id="{720F708F-4E95-4751-9445-2E027F88E2FA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1219426" y="5831038"/>
            <a:ext cx="442539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2786" y="5900027"/>
            <a:ext cx="738697" cy="365125"/>
          </a:xfrm>
        </p:spPr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2" y="925691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0962" y="1106313"/>
            <a:ext cx="6905039" cy="440266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01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75360" y="575310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75360" y="576072"/>
            <a:ext cx="102616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724989" y="273091"/>
            <a:ext cx="757108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10914593" y="203675"/>
            <a:ext cx="566928" cy="755904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60031" y="817583"/>
            <a:ext cx="9286993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50721" y="2119257"/>
            <a:ext cx="8261873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118" y="5809153"/>
            <a:ext cx="16184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720F708F-4E95-4751-9445-2E027F88E2FA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02" y="5809153"/>
            <a:ext cx="73869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6937" y="5809153"/>
            <a:ext cx="7386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microsoft.com/office/2014/relationships/chartEx" Target="../charts/chartEx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microsoft.com/office/2014/relationships/chartEx" Target="../charts/chartEx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32CE8A-B25D-40A5-9416-FACB0BFC37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Professional Development Opportunities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7E44339-F401-4B4D-9020-BBE673CEB5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Full Report</a:t>
            </a:r>
          </a:p>
        </p:txBody>
      </p:sp>
    </p:spTree>
    <p:extLst>
      <p:ext uri="{BB962C8B-B14F-4D97-AF65-F5344CB8AC3E}">
        <p14:creationId xmlns:p14="http://schemas.microsoft.com/office/powerpoint/2010/main" val="2651494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08E6A62-15C0-4100-AD99-4C778236D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Purpose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667715C-7F99-4B12-919A-B61FB9DC93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The </a:t>
            </a:r>
            <a:r>
              <a:rPr lang="en-US" dirty="0" smtClean="0"/>
              <a:t>objective of </a:t>
            </a:r>
            <a:r>
              <a:rPr lang="en-US" dirty="0"/>
              <a:t>this </a:t>
            </a:r>
            <a:r>
              <a:rPr lang="en-US" dirty="0" smtClean="0"/>
              <a:t>research </a:t>
            </a:r>
            <a:r>
              <a:rPr lang="en-US" dirty="0"/>
              <a:t>was to understand </a:t>
            </a:r>
            <a:r>
              <a:rPr lang="en-US" dirty="0" smtClean="0"/>
              <a:t>the professional </a:t>
            </a:r>
            <a:r>
              <a:rPr lang="en-US" dirty="0"/>
              <a:t>development </a:t>
            </a:r>
            <a:r>
              <a:rPr lang="en-US" dirty="0" smtClean="0"/>
              <a:t>opportunities in </a:t>
            </a:r>
            <a:r>
              <a:rPr lang="en-US" dirty="0"/>
              <a:t>the organization.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This report will discuss the following:</a:t>
            </a:r>
          </a:p>
          <a:p>
            <a:pPr>
              <a:buFontTx/>
              <a:buChar char="-"/>
            </a:pPr>
            <a:r>
              <a:rPr lang="en-US" dirty="0" smtClean="0"/>
              <a:t>The desire of mangers to obtain </a:t>
            </a:r>
            <a:r>
              <a:rPr lang="en-US" dirty="0"/>
              <a:t>professional development</a:t>
            </a:r>
          </a:p>
          <a:p>
            <a:pPr>
              <a:buFontTx/>
              <a:buChar char="-"/>
            </a:pPr>
            <a:r>
              <a:rPr lang="en-US" dirty="0" smtClean="0"/>
              <a:t>Employee </a:t>
            </a:r>
            <a:r>
              <a:rPr lang="en-US" dirty="0"/>
              <a:t>professional development delivery preference</a:t>
            </a:r>
          </a:p>
        </p:txBody>
      </p:sp>
    </p:spTree>
    <p:extLst>
      <p:ext uri="{BB962C8B-B14F-4D97-AF65-F5344CB8AC3E}">
        <p14:creationId xmlns:p14="http://schemas.microsoft.com/office/powerpoint/2010/main" val="3851731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60DC1AD-E36F-4630-BA4A-3EF607608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7BE825-9CC4-4926-BB6A-5F381286E8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Two </a:t>
            </a:r>
            <a:r>
              <a:rPr lang="en-US" dirty="0"/>
              <a:t>data sources were considered for this presentation: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Managers Survey </a:t>
            </a:r>
            <a:r>
              <a:rPr lang="en-US" dirty="0"/>
              <a:t>to Determine Desirability of Professional Development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Employee </a:t>
            </a:r>
            <a:r>
              <a:rPr lang="en-US" dirty="0"/>
              <a:t>Survey to Determine Professional Development delivery preference</a:t>
            </a:r>
          </a:p>
        </p:txBody>
      </p:sp>
    </p:spTree>
    <p:extLst>
      <p:ext uri="{BB962C8B-B14F-4D97-AF65-F5344CB8AC3E}">
        <p14:creationId xmlns:p14="http://schemas.microsoft.com/office/powerpoint/2010/main" val="1723060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BED71C-EB6B-41E6-AED7-A6E2D5E12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Data: Desirability Survey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437D13B-E215-48AF-9C2B-3459C7084D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Ordinal data</a:t>
            </a:r>
          </a:p>
          <a:p>
            <a:r>
              <a:rPr lang="en-US" dirty="0" smtClean="0"/>
              <a:t>Survey </a:t>
            </a:r>
            <a:r>
              <a:rPr lang="en-US" dirty="0"/>
              <a:t>deployed to 50 </a:t>
            </a:r>
            <a:r>
              <a:rPr lang="en-US" dirty="0" smtClean="0"/>
              <a:t>participants</a:t>
            </a:r>
          </a:p>
          <a:p>
            <a:r>
              <a:rPr lang="en-US" dirty="0" smtClean="0"/>
              <a:t>Twenty one managers and twenty nine employees</a:t>
            </a:r>
            <a:endParaRPr lang="en-US" dirty="0"/>
          </a:p>
          <a:p>
            <a:r>
              <a:rPr lang="en-US" dirty="0" smtClean="0"/>
              <a:t>Maximum </a:t>
            </a:r>
            <a:r>
              <a:rPr lang="en-US" dirty="0"/>
              <a:t>score: </a:t>
            </a:r>
            <a:r>
              <a:rPr lang="en-US" dirty="0" smtClean="0"/>
              <a:t>70 for managers and 75 for employees</a:t>
            </a:r>
          </a:p>
          <a:p>
            <a:r>
              <a:rPr lang="en-US" dirty="0" smtClean="0"/>
              <a:t>Minimum </a:t>
            </a:r>
            <a:r>
              <a:rPr lang="en-US" dirty="0"/>
              <a:t>Score: </a:t>
            </a:r>
            <a:r>
              <a:rPr lang="en-US" dirty="0" smtClean="0"/>
              <a:t>12 for both managers and employees</a:t>
            </a:r>
            <a:endParaRPr lang="en-US" dirty="0"/>
          </a:p>
          <a:p>
            <a:r>
              <a:rPr lang="en-US" dirty="0"/>
              <a:t>Higher scores </a:t>
            </a:r>
            <a:r>
              <a:rPr lang="en-US" dirty="0" smtClean="0"/>
              <a:t>indicates a more desire towards </a:t>
            </a:r>
            <a:r>
              <a:rPr lang="en-US" dirty="0"/>
              <a:t>professional </a:t>
            </a:r>
            <a:r>
              <a:rPr lang="en-US" dirty="0" smtClean="0"/>
              <a:t>development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224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B5DB25-D9DE-4961-A0A0-53FA19EC9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Analysis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D81039D-2C57-4976-A1D3-FA35E4989E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Data was </a:t>
            </a:r>
            <a:r>
              <a:rPr lang="en-US" dirty="0" smtClean="0"/>
              <a:t>presented visually using a histogram and Box plot</a:t>
            </a:r>
            <a:endParaRPr lang="en-US" dirty="0"/>
          </a:p>
          <a:p>
            <a:r>
              <a:rPr lang="en-US" dirty="0" smtClean="0"/>
              <a:t>Statistical </a:t>
            </a:r>
            <a:r>
              <a:rPr lang="en-US" dirty="0"/>
              <a:t>analysis </a:t>
            </a:r>
            <a:r>
              <a:rPr lang="en-US" dirty="0" smtClean="0"/>
              <a:t>for </a:t>
            </a:r>
            <a:r>
              <a:rPr lang="en-US" dirty="0"/>
              <a:t>Desirability Survey</a:t>
            </a:r>
          </a:p>
          <a:p>
            <a:pPr lvl="1"/>
            <a:r>
              <a:rPr lang="en-US" dirty="0"/>
              <a:t>Descriptive statistics</a:t>
            </a:r>
          </a:p>
          <a:p>
            <a:pPr lvl="1"/>
            <a:r>
              <a:rPr lang="en-US" dirty="0"/>
              <a:t>Inferential test (t-test)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06792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B78A45-6B00-4D22-945E-5F50C0C1A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Descriptive Statistics</a:t>
            </a:r>
            <a:endParaRPr lang="en-US" dirty="0"/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5364848"/>
              </p:ext>
            </p:extLst>
          </p:nvPr>
        </p:nvGraphicFramePr>
        <p:xfrm>
          <a:off x="1951038" y="2119313"/>
          <a:ext cx="8261352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7928">
                  <a:extLst>
                    <a:ext uri="{9D8B030D-6E8A-4147-A177-3AD203B41FA5}">
                      <a16:colId xmlns:a16="http://schemas.microsoft.com/office/drawing/2014/main" xmlns="" val="848027141"/>
                    </a:ext>
                  </a:extLst>
                </a:gridCol>
                <a:gridCol w="917928">
                  <a:extLst>
                    <a:ext uri="{9D8B030D-6E8A-4147-A177-3AD203B41FA5}">
                      <a16:colId xmlns:a16="http://schemas.microsoft.com/office/drawing/2014/main" xmlns="" val="2912863172"/>
                    </a:ext>
                  </a:extLst>
                </a:gridCol>
                <a:gridCol w="917928">
                  <a:extLst>
                    <a:ext uri="{9D8B030D-6E8A-4147-A177-3AD203B41FA5}">
                      <a16:colId xmlns:a16="http://schemas.microsoft.com/office/drawing/2014/main" xmlns="" val="3310652184"/>
                    </a:ext>
                  </a:extLst>
                </a:gridCol>
                <a:gridCol w="917928">
                  <a:extLst>
                    <a:ext uri="{9D8B030D-6E8A-4147-A177-3AD203B41FA5}">
                      <a16:colId xmlns:a16="http://schemas.microsoft.com/office/drawing/2014/main" xmlns="" val="666238587"/>
                    </a:ext>
                  </a:extLst>
                </a:gridCol>
                <a:gridCol w="917928">
                  <a:extLst>
                    <a:ext uri="{9D8B030D-6E8A-4147-A177-3AD203B41FA5}">
                      <a16:colId xmlns:a16="http://schemas.microsoft.com/office/drawing/2014/main" xmlns="" val="2053272072"/>
                    </a:ext>
                  </a:extLst>
                </a:gridCol>
                <a:gridCol w="917928">
                  <a:extLst>
                    <a:ext uri="{9D8B030D-6E8A-4147-A177-3AD203B41FA5}">
                      <a16:colId xmlns:a16="http://schemas.microsoft.com/office/drawing/2014/main" xmlns="" val="1696021054"/>
                    </a:ext>
                  </a:extLst>
                </a:gridCol>
                <a:gridCol w="917928">
                  <a:extLst>
                    <a:ext uri="{9D8B030D-6E8A-4147-A177-3AD203B41FA5}">
                      <a16:colId xmlns:a16="http://schemas.microsoft.com/office/drawing/2014/main" xmlns="" val="3638100815"/>
                    </a:ext>
                  </a:extLst>
                </a:gridCol>
                <a:gridCol w="917928">
                  <a:extLst>
                    <a:ext uri="{9D8B030D-6E8A-4147-A177-3AD203B41FA5}">
                      <a16:colId xmlns:a16="http://schemas.microsoft.com/office/drawing/2014/main" xmlns="" val="2490063890"/>
                    </a:ext>
                  </a:extLst>
                </a:gridCol>
                <a:gridCol w="917928">
                  <a:extLst>
                    <a:ext uri="{9D8B030D-6E8A-4147-A177-3AD203B41FA5}">
                      <a16:colId xmlns:a16="http://schemas.microsoft.com/office/drawing/2014/main" xmlns="" val="1903170380"/>
                    </a:ext>
                  </a:extLst>
                </a:gridCol>
              </a:tblGrid>
              <a:tr h="79820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Total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Mean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Median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Mode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Max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Min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Range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Standard Deviation</a:t>
                      </a:r>
                      <a:endParaRPr lang="en-US" dirty="0"/>
                    </a:p>
                  </a:txBody>
                  <a:tcPr marL="71838" marR="71838"/>
                </a:tc>
                <a:extLst>
                  <a:ext uri="{0D108BD9-81ED-4DB2-BD59-A6C34878D82A}">
                    <a16:rowId xmlns:a16="http://schemas.microsoft.com/office/drawing/2014/main" xmlns="" val="1209733061"/>
                  </a:ext>
                </a:extLst>
              </a:tr>
              <a:tr h="462454">
                <a:tc>
                  <a:txBody>
                    <a:bodyPr/>
                    <a:lstStyle/>
                    <a:p>
                      <a:r>
                        <a:rPr lang="en-US" dirty="0" smtClean="0"/>
                        <a:t>Managers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41.38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47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58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22.82</a:t>
                      </a:r>
                      <a:endParaRPr lang="en-US" dirty="0"/>
                    </a:p>
                  </a:txBody>
                  <a:tcPr marL="71838" marR="71838"/>
                </a:tc>
                <a:extLst>
                  <a:ext uri="{0D108BD9-81ED-4DB2-BD59-A6C34878D82A}">
                    <a16:rowId xmlns:a16="http://schemas.microsoft.com/office/drawing/2014/main" xmlns="" val="793140774"/>
                  </a:ext>
                </a:extLst>
              </a:tr>
              <a:tr h="462454">
                <a:tc>
                  <a:txBody>
                    <a:bodyPr/>
                    <a:lstStyle/>
                    <a:p>
                      <a:r>
                        <a:rPr lang="en-US" dirty="0" smtClean="0"/>
                        <a:t>Employee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29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50.52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56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68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75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63</a:t>
                      </a:r>
                      <a:endParaRPr lang="en-US" dirty="0"/>
                    </a:p>
                  </a:txBody>
                  <a:tcPr marL="71838" marR="718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18.85</a:t>
                      </a:r>
                      <a:endParaRPr lang="en-US" dirty="0"/>
                    </a:p>
                  </a:txBody>
                  <a:tcPr marL="71838" marR="71838"/>
                </a:tc>
                <a:extLst>
                  <a:ext uri="{0D108BD9-81ED-4DB2-BD59-A6C34878D82A}">
                    <a16:rowId xmlns:a16="http://schemas.microsoft.com/office/drawing/2014/main" xmlns="" val="36944488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4609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DA29F8D-DB2F-451E-9254-835B5E0EF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Inferential Analysis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54F7636-FAE3-447C-9FC7-FA001FDF37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3703"/>
            <a:ext cx="10515600" cy="459326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Hypothesis: The desirability </a:t>
            </a:r>
            <a:r>
              <a:rPr lang="en-US" sz="2000" dirty="0"/>
              <a:t>of professional development </a:t>
            </a:r>
            <a:r>
              <a:rPr lang="en-US" sz="2000" dirty="0" smtClean="0"/>
              <a:t>is different </a:t>
            </a:r>
            <a:r>
              <a:rPr lang="en-US" sz="2000" dirty="0"/>
              <a:t>between managers and </a:t>
            </a:r>
            <a:r>
              <a:rPr lang="en-US" sz="2000" dirty="0" smtClean="0"/>
              <a:t>employees</a:t>
            </a:r>
            <a:endParaRPr lang="en-US" sz="2000" dirty="0"/>
          </a:p>
          <a:p>
            <a:pPr lvl="1"/>
            <a:r>
              <a:rPr lang="en-US" sz="2000" dirty="0"/>
              <a:t>H</a:t>
            </a:r>
            <a:r>
              <a:rPr lang="en-US" sz="2000" baseline="-25000" dirty="0"/>
              <a:t>0</a:t>
            </a:r>
            <a:r>
              <a:rPr lang="en-US" sz="2000" dirty="0"/>
              <a:t>: µ</a:t>
            </a:r>
            <a:r>
              <a:rPr lang="en-US" sz="2000" baseline="-25000" dirty="0"/>
              <a:t>M</a:t>
            </a:r>
            <a:r>
              <a:rPr lang="en-US" sz="2000" dirty="0"/>
              <a:t>-µ</a:t>
            </a:r>
            <a:r>
              <a:rPr lang="en-US" sz="2000" baseline="-25000" dirty="0"/>
              <a:t>E</a:t>
            </a:r>
            <a:r>
              <a:rPr lang="en-US" sz="2000" dirty="0"/>
              <a:t> = 0</a:t>
            </a:r>
          </a:p>
          <a:p>
            <a:pPr lvl="1"/>
            <a:r>
              <a:rPr lang="en-US" sz="2000" dirty="0"/>
              <a:t>H</a:t>
            </a:r>
            <a:r>
              <a:rPr lang="en-US" sz="2000" baseline="-25000" dirty="0"/>
              <a:t>1</a:t>
            </a:r>
            <a:r>
              <a:rPr lang="en-US" sz="2000" dirty="0"/>
              <a:t>: µ</a:t>
            </a:r>
            <a:r>
              <a:rPr lang="en-US" sz="2000" baseline="-25000" dirty="0"/>
              <a:t>M</a:t>
            </a:r>
            <a:r>
              <a:rPr lang="en-US" sz="2000" dirty="0"/>
              <a:t>-µ</a:t>
            </a:r>
            <a:r>
              <a:rPr lang="en-US" sz="2000" baseline="-25000" dirty="0"/>
              <a:t>E</a:t>
            </a:r>
            <a:r>
              <a:rPr lang="en-US" sz="2000" dirty="0"/>
              <a:t> ≠ 0</a:t>
            </a:r>
          </a:p>
          <a:p>
            <a:r>
              <a:rPr lang="en-US" sz="2000" dirty="0" smtClean="0"/>
              <a:t>Two tailed, </a:t>
            </a:r>
            <a:r>
              <a:rPr lang="en-US" sz="2000" dirty="0"/>
              <a:t>independent samples </a:t>
            </a:r>
            <a:r>
              <a:rPr lang="en-US" sz="2000" dirty="0" smtClean="0"/>
              <a:t>t-test assuming </a:t>
            </a:r>
            <a:r>
              <a:rPr lang="en-US" sz="2000" dirty="0"/>
              <a:t>e</a:t>
            </a:r>
            <a:r>
              <a:rPr lang="en-US" sz="2000" dirty="0" smtClean="0"/>
              <a:t>qual variances</a:t>
            </a:r>
          </a:p>
          <a:p>
            <a:r>
              <a:rPr lang="en-US" sz="2000" dirty="0" smtClean="0"/>
              <a:t>ꭤ </a:t>
            </a:r>
            <a:r>
              <a:rPr lang="en-US" sz="2000" dirty="0"/>
              <a:t>= </a:t>
            </a:r>
            <a:r>
              <a:rPr lang="en-US" sz="2000" dirty="0" smtClean="0"/>
              <a:t>0.05</a:t>
            </a:r>
            <a:endParaRPr lang="en-US" sz="2000" dirty="0"/>
          </a:p>
          <a:p>
            <a:r>
              <a:rPr lang="en-US" sz="2000" i="1" dirty="0"/>
              <a:t>t =</a:t>
            </a:r>
            <a:r>
              <a:rPr lang="en-US" sz="2000" dirty="0"/>
              <a:t> 2.01, df=48, </a:t>
            </a:r>
            <a:r>
              <a:rPr lang="en-US" sz="2000" i="1" dirty="0"/>
              <a:t>p</a:t>
            </a:r>
            <a:r>
              <a:rPr lang="en-US" sz="2000" dirty="0"/>
              <a:t> = </a:t>
            </a:r>
            <a:r>
              <a:rPr lang="en-US" sz="2000" dirty="0" smtClean="0"/>
              <a:t>0.128</a:t>
            </a:r>
            <a:r>
              <a:rPr lang="en-US" sz="2000" dirty="0"/>
              <a:t>	</a:t>
            </a:r>
          </a:p>
          <a:p>
            <a:r>
              <a:rPr lang="en-US" sz="2000" dirty="0" smtClean="0"/>
              <a:t>Accept </a:t>
            </a:r>
            <a:r>
              <a:rPr lang="en-US" sz="2000" dirty="0"/>
              <a:t>the null hypothesis. </a:t>
            </a:r>
          </a:p>
          <a:p>
            <a:r>
              <a:rPr lang="en-US" sz="2000" dirty="0"/>
              <a:t>Employee and Manager Desirability scores are </a:t>
            </a:r>
            <a:r>
              <a:rPr lang="en-US" sz="2000" dirty="0" smtClean="0"/>
              <a:t>different</a:t>
            </a:r>
            <a:endParaRPr lang="en-US" sz="2000" dirty="0"/>
          </a:p>
          <a:p>
            <a:r>
              <a:rPr lang="en-US" sz="2000" dirty="0" smtClean="0"/>
              <a:t>Employees </a:t>
            </a:r>
            <a:r>
              <a:rPr lang="en-US" sz="2000" dirty="0"/>
              <a:t>have greater desirability for professional development than </a:t>
            </a:r>
            <a:r>
              <a:rPr lang="en-US" sz="2000" dirty="0" smtClean="0"/>
              <a:t>Managers. 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8052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540A5E-5720-4E15-B7DD-173939618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Visual Representation: Desirability Survey</a:t>
            </a:r>
          </a:p>
        </p:txBody>
      </p:sp>
      <mc:AlternateContent xmlns:mc="http://schemas.openxmlformats.org/markup-compatibility/2006">
        <mc:Choice xmlns:cx1="http://schemas.microsoft.com/office/drawing/2015/9/8/chartex" xmlns="" Requires="cx1">
          <p:graphicFrame>
            <p:nvGraphicFramePr>
              <p:cNvPr id="6" name="Chart 5"/>
              <p:cNvGraphicFramePr/>
              <p:nvPr>
                <p:extLst>
                  <p:ext uri="{D42A27DB-BD31-4B8C-83A1-F6EECF244321}">
                    <p14:modId xmlns:p14="http://schemas.microsoft.com/office/powerpoint/2010/main" val="1131599026"/>
                  </p:ext>
                </p:extLst>
              </p:nvPr>
            </p:nvGraphicFramePr>
            <p:xfrm>
              <a:off x="6360343" y="1927275"/>
              <a:ext cx="4993457" cy="4255811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6" name="Chart 5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360343" y="1927275"/>
                <a:ext cx="4993457" cy="425581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cx1="http://schemas.microsoft.com/office/drawing/2015/9/8/chartex" xmlns="" Requires="cx1">
          <p:graphicFrame>
            <p:nvGraphicFramePr>
              <p:cNvPr id="7" name="Chart 6"/>
              <p:cNvGraphicFramePr/>
              <p:nvPr>
                <p:extLst>
                  <p:ext uri="{D42A27DB-BD31-4B8C-83A1-F6EECF244321}">
                    <p14:modId xmlns:p14="http://schemas.microsoft.com/office/powerpoint/2010/main" val="1140847353"/>
                  </p:ext>
                </p:extLst>
              </p:nvPr>
            </p:nvGraphicFramePr>
            <p:xfrm>
              <a:off x="838200" y="1927275"/>
              <a:ext cx="5377375" cy="4255812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4"/>
              </a:graphicData>
            </a:graphic>
          </p:graphicFrame>
        </mc:Choice>
        <mc:Fallback>
          <p:pic>
            <p:nvPicPr>
              <p:cNvPr id="7" name="Chart 6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38200" y="1927275"/>
                <a:ext cx="5377375" cy="4255812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410687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FBE04F2-96F0-49D5-953D-AED52E859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&amp;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4E8DB50-DC89-4629-BF63-6EFBF1812F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Employees and Managers express desirability for professional development, though </a:t>
            </a:r>
            <a:r>
              <a:rPr lang="en-US" dirty="0" smtClean="0"/>
              <a:t>Employees </a:t>
            </a:r>
            <a:r>
              <a:rPr lang="en-US" dirty="0"/>
              <a:t>express greater levels of desirability. </a:t>
            </a:r>
          </a:p>
          <a:p>
            <a:r>
              <a:rPr lang="en-US" dirty="0" smtClean="0"/>
              <a:t>When </a:t>
            </a:r>
            <a:r>
              <a:rPr lang="en-US" dirty="0"/>
              <a:t>planning professional development, </a:t>
            </a:r>
            <a:r>
              <a:rPr lang="en-US" dirty="0" smtClean="0"/>
              <a:t>Employees </a:t>
            </a:r>
            <a:r>
              <a:rPr lang="en-US" dirty="0"/>
              <a:t>should be prioritized </a:t>
            </a:r>
            <a:endParaRPr lang="en-US" dirty="0" smtClean="0"/>
          </a:p>
          <a:p>
            <a:r>
              <a:rPr lang="en-US" dirty="0" smtClean="0"/>
              <a:t>The range for the employees is greater than that of the managers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63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Pushpin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398F2D86927094FB725CCED44C41431" ma:contentTypeVersion="14" ma:contentTypeDescription="Create a new document." ma:contentTypeScope="" ma:versionID="9f734e04b54d1df1567c6874c3e5a03a">
  <xsd:schema xmlns:xsd="http://www.w3.org/2001/XMLSchema" xmlns:xs="http://www.w3.org/2001/XMLSchema" xmlns:p="http://schemas.microsoft.com/office/2006/metadata/properties" xmlns:ns2="c3da832f-3ecf-443d-91e7-99457f1877f8" xmlns:ns3="b06b1bca-4aad-41ab-bd2f-6e8d6f0c1215" targetNamespace="http://schemas.microsoft.com/office/2006/metadata/properties" ma:root="true" ma:fieldsID="7831d41ccdf721a0362f5e711957938a" ns2:_="" ns3:_="">
    <xsd:import namespace="c3da832f-3ecf-443d-91e7-99457f1877f8"/>
    <xsd:import namespace="b06b1bca-4aad-41ab-bd2f-6e8d6f0c121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Comments" minOccurs="0"/>
                <xsd:element ref="ns2:MediaServiceAutoTags" minOccurs="0"/>
                <xsd:element ref="ns2:MediaServiceOCR" minOccurs="0"/>
                <xsd:element ref="ns2:MediaServiceEventHashCode" minOccurs="0"/>
                <xsd:element ref="ns2:MediaServiceGenerationTime" minOccurs="0"/>
                <xsd:element ref="ns2:_Flow_SignoffStatus" minOccurs="0"/>
                <xsd:element ref="ns2:MediaServiceLocatio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da832f-3ecf-443d-91e7-99457f1877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Comments" ma:index="13" nillable="true" ma:displayName="Comments" ma:description="5/3 Please map objectives, add notes, and provide suggested times" ma:internalName="Comments">
      <xsd:simpleType>
        <xsd:restriction base="dms:Note">
          <xsd:maxLength value="255"/>
        </xsd:restriction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_Flow_SignoffStatus" ma:index="18" nillable="true" ma:displayName="Sign-off status" ma:internalName="_x0024_Resources_x003a_core_x002c_Signoff_Status_x003b_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6b1bca-4aad-41ab-bd2f-6e8d6f0c1215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DBD8EA1-7747-4BD4-BD6E-3988FBB7AB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5D59A80-D29B-404C-A727-CA97C37269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3da832f-3ecf-443d-91e7-99457f1877f8"/>
    <ds:schemaRef ds:uri="b06b1bca-4aad-41ab-bd2f-6e8d6f0c121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442</TotalTime>
  <Words>259</Words>
  <Application>Microsoft Office PowerPoint</Application>
  <PresentationFormat>Custom</PresentationFormat>
  <Paragraphs>66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Pushpin</vt:lpstr>
      <vt:lpstr>Professional Development Opportunities</vt:lpstr>
      <vt:lpstr>Purpose</vt:lpstr>
      <vt:lpstr>Data Sources</vt:lpstr>
      <vt:lpstr>Data: Desirability Survey</vt:lpstr>
      <vt:lpstr>Analysis </vt:lpstr>
      <vt:lpstr>Descriptive Statistics</vt:lpstr>
      <vt:lpstr>Inferential Analysis</vt:lpstr>
      <vt:lpstr>Visual Representation: Desirability Survey</vt:lpstr>
      <vt:lpstr>Summary &amp; Discussion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Professional Development Opportunities</dc:title>
  <dc:creator>Jacquelyn Kelly</dc:creator>
  <cp:lastModifiedBy>Kamande</cp:lastModifiedBy>
  <cp:revision>16</cp:revision>
  <dcterms:created xsi:type="dcterms:W3CDTF">2020-07-08T19:29:56Z</dcterms:created>
  <dcterms:modified xsi:type="dcterms:W3CDTF">2020-11-14T10:17:39Z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0x0101007398F2D86927094FB725CCED44C41431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Order">
    <vt:r8>22520200</vt:r8>
  </property>
  <property fmtid="{D5CDD505-2E9C-101B-9397-08002B2CF9AE}" pid="8" name="$Resources:core,Signoff_Status;">
    <vt:lpwstr/>
  </property>
  <property fmtid="{D5CDD505-2E9C-101B-9397-08002B2CF9AE}" pid="9" name="Comments">
    <vt:lpwstr/>
  </property>
</Properties>
</file>