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E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Shape 84"/>
          <p:cNvPicPr preferRelativeResize="0"/>
          <p:nvPr/>
        </p:nvPicPr>
        <p:blipFill>
          <a:blip r:embed="rId2">
            <a:alphaModFix/>
          </a:blip>
          <a:srcRect/>
          <a:stretch>
            <a:fillRect/>
          </a:stretch>
        </p:blipFill>
        <p:spPr>
          <a:xfrm>
            <a:off x="11278" y="0"/>
            <a:ext cx="12180722" cy="6858000"/>
          </a:xfrm>
          <a:prstGeom prst="rect">
            <a:avLst/>
          </a:prstGeom>
          <a:noFill/>
          <a:ln>
            <a:noFill/>
          </a:ln>
        </p:spPr>
      </p:pic>
      <p:sp>
        <p:nvSpPr>
          <p:cNvPr id="2" name="Title 1"/>
          <p:cNvSpPr>
            <a:spLocks noGrp="1"/>
          </p:cNvSpPr>
          <p:nvPr>
            <p:ph type="ctrTitle"/>
          </p:nvPr>
        </p:nvSpPr>
        <p:spPr>
          <a:xfrm>
            <a:off x="1524000" y="1122363"/>
            <a:ext cx="9144000" cy="2387600"/>
          </a:xfrm>
        </p:spPr>
        <p:txBody>
          <a:bodyPr anchor="b">
            <a:normAutofit/>
          </a:bodyPr>
          <a:lstStyle>
            <a:lvl1pPr algn="ctr">
              <a:defRPr lang="en-US" sz="7200" b="0" i="0" u="none" strike="noStrike" cap="none" baseline="0">
                <a:solidFill>
                  <a:srgbClr val="FFC000"/>
                </a:solidFill>
                <a:latin typeface="Arial"/>
                <a:ea typeface="Arial"/>
                <a:cs typeface="Arial"/>
                <a:sym typeface="Arial"/>
              </a:defRPr>
            </a:lvl1pPr>
          </a:lstStyle>
          <a:p>
            <a:pPr marL="0" marR="0" lvl="0" indent="0" algn="ctr" rtl="0">
              <a:lnSpc>
                <a:spcPct val="100000"/>
              </a:lnSpc>
              <a:spcBef>
                <a:spcPct val="0"/>
              </a:spcBef>
              <a:spcAft>
                <a:spcPct val="0"/>
              </a:spcAft>
              <a:buSzPct val="25000"/>
              <a:buNone/>
            </a:pPr>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C38CE7-3C27-4225-9194-9B27B74ACB3B}"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422333668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38CE7-3C27-4225-9194-9B27B74ACB3B}"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141273929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C38CE7-3C27-4225-9194-9B27B74ACB3B}"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84656441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569308"/>
            <a:ext cx="5181600" cy="4769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569308"/>
            <a:ext cx="5181600" cy="4769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C38CE7-3C27-4225-9194-9B27B74ACB3B}"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64970567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254211"/>
          </a:xfrm>
        </p:spPr>
        <p:txBody>
          <a:bodyPr/>
          <a:lstStyle/>
          <a:p>
            <a:r>
              <a:rPr lang="en-US"/>
              <a:t>Click to edit Master title style</a:t>
            </a:r>
          </a:p>
        </p:txBody>
      </p:sp>
      <p:sp>
        <p:nvSpPr>
          <p:cNvPr id="3" name="Text Placeholder 2"/>
          <p:cNvSpPr>
            <a:spLocks noGrp="1"/>
          </p:cNvSpPr>
          <p:nvPr>
            <p:ph type="body" idx="1"/>
          </p:nvPr>
        </p:nvSpPr>
        <p:spPr>
          <a:xfrm>
            <a:off x="839788" y="1526705"/>
            <a:ext cx="5157787" cy="46273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162432"/>
            <a:ext cx="5157787" cy="4207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526705"/>
            <a:ext cx="5183188" cy="46273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162432"/>
            <a:ext cx="5183188" cy="42074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C38CE7-3C27-4225-9194-9B27B74ACB3B}" type="datetimeFigureOut">
              <a:rPr lang="en-US" smtClean="0"/>
              <a:t>1/31/2021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78861512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C38CE7-3C27-4225-9194-9B27B74ACB3B}" type="datetimeFigureOut">
              <a:rPr lang="en-US" smtClean="0"/>
              <a:t>1/31/2021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7190149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C38CE7-3C27-4225-9194-9B27B74ACB3B}" type="datetimeFigureOut">
              <a:rPr lang="en-US" smtClean="0"/>
              <a:t>1/31/2021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39541598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C38CE7-3C27-4225-9194-9B27B74ACB3B}"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95498485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C38CE7-3C27-4225-9194-9B27B74ACB3B}" type="datetimeFigureOut">
              <a:rPr lang="en-US" smtClean="0"/>
              <a:t>1/31/2021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164274495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38CE7-3C27-4225-9194-9B27B74ACB3B}"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43464473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C38CE7-3C27-4225-9194-9B27B74ACB3B}" type="datetimeFigureOut">
              <a:rPr lang="en-US" smtClean="0"/>
              <a:t>1/31/2021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4617090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C38CE7-3C27-4225-9194-9B27B74ACB3B}" type="datetimeFigureOut">
              <a:rPr lang="en-US" smtClean="0"/>
              <a:t>1/31/2021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286583091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grpSp>
        <p:nvGrpSpPr>
          <p:cNvPr id="9" name="Group 8"/>
          <p:cNvGrpSpPr/>
          <p:nvPr/>
        </p:nvGrpSpPr>
        <p:grpSpPr>
          <a:xfrm>
            <a:off x="0" y="0"/>
            <a:ext cx="12192000" cy="6858000"/>
            <a:chOff x="403860" y="2040695"/>
            <a:chExt cx="914400" cy="1083505"/>
          </a:xfrm>
        </p:grpSpPr>
        <p:sp>
          <p:nvSpPr>
            <p:cNvPr id="6" name="Rectangle 5"/>
            <p:cNvSpPr/>
            <p:nvPr userDrawn="1"/>
          </p:nvSpPr>
          <p:spPr>
            <a:xfrm>
              <a:off x="403860" y="2110740"/>
              <a:ext cx="914400" cy="914400"/>
            </a:xfrm>
            <a:prstGeom prst="rect">
              <a:avLst/>
            </a:prstGeom>
            <a:solidFill>
              <a:srgbClr val="1D59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03860" y="2040695"/>
              <a:ext cx="914400" cy="99060"/>
            </a:xfrm>
            <a:prstGeom prst="rect">
              <a:avLst/>
            </a:prstGeom>
            <a:solidFill>
              <a:srgbClr val="F5A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403860" y="3025140"/>
              <a:ext cx="914400" cy="99060"/>
            </a:xfrm>
            <a:prstGeom prst="rect">
              <a:avLst/>
            </a:prstGeom>
            <a:solidFill>
              <a:srgbClr val="F5A1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8200" y="2718550"/>
            <a:ext cx="10515600" cy="123725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DFC38CE7-3C27-4225-9194-9B27B74ACB3B}" type="datetimeFigureOut">
              <a:rPr lang="en-US" smtClean="0"/>
              <a:t>1/31/2021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EF853-8C0C-4258-AABE-042B01E2ACC4}" type="slidenum">
              <a:rPr lang="en-US" smtClean="0"/>
              <a:t>‹#›</a:t>
            </a:fld>
            <a:endParaRPr lang="en-US"/>
          </a:p>
        </p:txBody>
      </p:sp>
    </p:spTree>
    <p:extLst>
      <p:ext uri="{BB962C8B-B14F-4D97-AF65-F5344CB8AC3E}">
        <p14:creationId xmlns:p14="http://schemas.microsoft.com/office/powerpoint/2010/main" val="317693001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1"/>
            <a:ext cx="12194328" cy="1447800"/>
            <a:chOff x="0" y="-1898"/>
            <a:chExt cx="12194328" cy="1608425"/>
          </a:xfrm>
        </p:grpSpPr>
        <p:sp>
          <p:nvSpPr>
            <p:cNvPr id="8" name="Shape 131"/>
            <p:cNvSpPr/>
            <p:nvPr userDrawn="1"/>
          </p:nvSpPr>
          <p:spPr>
            <a:xfrm>
              <a:off x="0" y="-1898"/>
              <a:ext cx="12192000" cy="1495650"/>
            </a:xfrm>
            <a:prstGeom prst="rect">
              <a:avLst/>
            </a:prstGeom>
            <a:solidFill>
              <a:srgbClr val="1D599E"/>
            </a:solidFill>
            <a:ln>
              <a:noFill/>
            </a:ln>
          </p:spPr>
          <p:txBody>
            <a:bodyPr lIns="91425" tIns="45700" rIns="91425" bIns="45700" anchor="ctr" anchorCtr="0">
              <a:noAutofit/>
            </a:bodyPr>
            <a:lstStyle/>
            <a:p>
              <a:pPr marL="0" marR="0" lvl="0" indent="0" algn="ctr" rtl="0">
                <a:spcBef>
                  <a:spcPct val="0"/>
                </a:spcBef>
                <a:buSzPct val="25000"/>
                <a:buNone/>
              </a:pPr>
              <a:r>
                <a:rPr lang="en-US" sz="1800" b="0" i="0" u="none" strike="noStrike" cap="none" baseline="0">
                  <a:solidFill>
                    <a:schemeClr val="lt1"/>
                  </a:solidFill>
                  <a:latin typeface="Calibri"/>
                  <a:ea typeface="Calibri"/>
                  <a:cs typeface="Calibri"/>
                  <a:sym typeface="Calibri"/>
                </a:rPr>
                <a:t> </a:t>
              </a:r>
            </a:p>
          </p:txBody>
        </p:sp>
        <p:sp>
          <p:nvSpPr>
            <p:cNvPr id="9" name="Shape 135"/>
            <p:cNvSpPr/>
            <p:nvPr userDrawn="1"/>
          </p:nvSpPr>
          <p:spPr>
            <a:xfrm>
              <a:off x="2328" y="1393803"/>
              <a:ext cx="12192000" cy="212724"/>
            </a:xfrm>
            <a:prstGeom prst="rect">
              <a:avLst/>
            </a:prstGeom>
            <a:solidFill>
              <a:srgbClr val="F5A10F"/>
            </a:solidFill>
            <a:ln>
              <a:noFill/>
            </a:ln>
          </p:spPr>
          <p:txBody>
            <a:bodyPr lIns="91425" tIns="45700" rIns="91425" bIns="45700" anchor="ctr" anchorCtr="0">
              <a:noAutofit/>
            </a:bodyPr>
            <a:lstStyle/>
            <a:p>
              <a:pPr marL="0" marR="0" lvl="0" indent="0" algn="ctr" rtl="0">
                <a:spcBef>
                  <a:spcPct val="0"/>
                </a:spcBef>
                <a:buNone/>
              </a:pPr>
              <a:endParaRPr sz="1800" b="0" i="0" u="none" strike="noStrike" cap="none" baseline="0">
                <a:solidFill>
                  <a:schemeClr val="lt1"/>
                </a:solidFill>
                <a:latin typeface="Calibri"/>
                <a:ea typeface="Calibri"/>
                <a:cs typeface="Calibri"/>
                <a:sym typeface="Calibri"/>
              </a:endParaRPr>
            </a:p>
          </p:txBody>
        </p:sp>
      </p:grpSp>
      <p:sp>
        <p:nvSpPr>
          <p:cNvPr id="2" name="Title Placeholder 1"/>
          <p:cNvSpPr>
            <a:spLocks noGrp="1"/>
          </p:cNvSpPr>
          <p:nvPr>
            <p:ph type="title"/>
          </p:nvPr>
        </p:nvSpPr>
        <p:spPr>
          <a:xfrm>
            <a:off x="838200" y="17120"/>
            <a:ext cx="10515600" cy="1237250"/>
          </a:xfrm>
          <a:prstGeom prst="rect">
            <a:avLst/>
          </a:prstGeom>
        </p:spPr>
        <p:txBody>
          <a:bodyPr vert="horz" lIns="91440" tIns="45720" rIns="91440" bIns="45720" rtlCol="0" anchor="ctr">
            <a:normAutofit/>
          </a:bodyPr>
          <a:lstStyle/>
          <a:p>
            <a:pPr marL="0" marR="0" lvl="0" indent="0" algn="ctr" rtl="0">
              <a:lnSpc>
                <a:spcPct val="90000"/>
              </a:lnSpc>
              <a:spcBef>
                <a:spcPct val="0"/>
              </a:spcBef>
              <a:spcAft>
                <a:spcPct val="0"/>
              </a:spcAft>
              <a:buClr>
                <a:schemeClr val="lt1"/>
              </a:buClr>
              <a:buSzPct val="25000"/>
              <a:buFont typeface="Arial"/>
              <a:buNone/>
            </a:pPr>
            <a:r>
              <a:rPr lang="en-US"/>
              <a:t>Click to edit Master title style</a:t>
            </a:r>
          </a:p>
        </p:txBody>
      </p:sp>
      <p:sp>
        <p:nvSpPr>
          <p:cNvPr id="3" name="Text Placeholder 2"/>
          <p:cNvSpPr>
            <a:spLocks noGrp="1"/>
          </p:cNvSpPr>
          <p:nvPr>
            <p:ph type="body" idx="1"/>
          </p:nvPr>
        </p:nvSpPr>
        <p:spPr>
          <a:xfrm>
            <a:off x="838200" y="1535722"/>
            <a:ext cx="10515600" cy="48252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32387" y="6462482"/>
            <a:ext cx="949012"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C38CE7-3C27-4225-9194-9B27B74ACB3B}" type="datetimeFigureOut">
              <a:rPr lang="en-US" smtClean="0"/>
              <a:t>1/31/2021</a:t>
            </a:fld>
            <a:endParaRPr lang="en-US"/>
          </a:p>
        </p:txBody>
      </p:sp>
      <p:sp>
        <p:nvSpPr>
          <p:cNvPr id="5" name="Footer Placeholder 4"/>
          <p:cNvSpPr>
            <a:spLocks noGrp="1"/>
          </p:cNvSpPr>
          <p:nvPr>
            <p:ph type="ftr" sz="quarter" idx="3"/>
          </p:nvPr>
        </p:nvSpPr>
        <p:spPr>
          <a:xfrm>
            <a:off x="4038600" y="646248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46248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EF853-8C0C-4258-AABE-042B01E2ACC4}" type="slidenum">
              <a:rPr lang="en-US" smtClean="0"/>
              <a:t>‹#›</a:t>
            </a:fld>
            <a:endParaRPr lang="en-US"/>
          </a:p>
        </p:txBody>
      </p:sp>
      <p:pic>
        <p:nvPicPr>
          <p:cNvPr id="11" name="Shape 236"/>
          <p:cNvPicPr preferRelativeResize="0"/>
          <p:nvPr/>
        </p:nvPicPr>
        <p:blipFill>
          <a:blip r:embed="rId15">
            <a:alphaModFix/>
          </a:blip>
          <a:srcRect/>
          <a:stretch>
            <a:fillRect/>
          </a:stretch>
        </p:blipFill>
        <p:spPr>
          <a:xfrm>
            <a:off x="58253" y="6465580"/>
            <a:ext cx="2116934" cy="362027"/>
          </a:xfrm>
          <a:prstGeom prst="rect">
            <a:avLst/>
          </a:prstGeom>
          <a:noFill/>
          <a:ln>
            <a:noFill/>
          </a:ln>
        </p:spPr>
      </p:pic>
    </p:spTree>
    <p:extLst>
      <p:ext uri="{BB962C8B-B14F-4D97-AF65-F5344CB8AC3E}">
        <p14:creationId xmlns:p14="http://schemas.microsoft.com/office/powerpoint/2010/main" val="3288243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2" r:id="rId13"/>
  </p:sldLayoutIdLst>
  <p:transition/>
  <p:txStyles>
    <p:titleStyle>
      <a:lvl1pPr algn="l" defTabSz="914400" rtl="0" eaLnBrk="1" latinLnBrk="0" hangingPunct="1">
        <a:lnSpc>
          <a:spcPct val="90000"/>
        </a:lnSpc>
        <a:spcBef>
          <a:spcPct val="0"/>
        </a:spcBef>
        <a:buNone/>
        <a:defRPr lang="en-US" sz="5400" b="0" i="0" u="none" strike="noStrike" kern="1200" cap="none" baseline="0">
          <a:solidFill>
            <a:schemeClr val="lt1"/>
          </a:solidFill>
          <a:latin typeface="Arial"/>
          <a:ea typeface="+mj-ea"/>
          <a:cs typeface="Arial"/>
          <a:sym typeface="Aria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dirty="0"/>
              <a:t>Dystopian Novel</a:t>
            </a:r>
          </a:p>
        </p:txBody>
      </p:sp>
      <p:sp>
        <p:nvSpPr>
          <p:cNvPr id="3" name="Subtitle 2"/>
          <p:cNvSpPr>
            <a:spLocks noGrp="1"/>
          </p:cNvSpPr>
          <p:nvPr>
            <p:ph type="subTitle" idx="1"/>
          </p:nvPr>
        </p:nvSpPr>
        <p:spPr/>
        <p:txBody>
          <a:bodyPr/>
          <a:lstStyle/>
          <a:p>
            <a:r>
              <a:rPr lang="en-US" dirty="0"/>
              <a:t>Do Androids Dream of Electric Sheep</a:t>
            </a:r>
          </a:p>
        </p:txBody>
      </p:sp>
      <p:pic>
        <p:nvPicPr>
          <p:cNvPr id="5" name="Picture 4"/>
          <p:cNvPicPr>
            <a:picLocks noChangeAspect="1"/>
          </p:cNvPicPr>
          <p:nvPr/>
        </p:nvPicPr>
        <p:blipFill>
          <a:blip r:embed="rId2"/>
          <a:srcRect/>
          <a:stretch>
            <a:fillRect/>
          </a:stretch>
        </p:blipFill>
        <p:spPr>
          <a:xfrm>
            <a:off x="6096000" y="5679235"/>
            <a:ext cx="5861934" cy="1002476"/>
          </a:xfrm>
          <a:prstGeom prst="rect">
            <a:avLst/>
          </a:prstGeom>
          <a:effectLst>
            <a:glow>
              <a:schemeClr val="tx1">
                <a:alpha val="20000"/>
              </a:schemeClr>
            </a:glow>
            <a:outerShdw blurRad="381000" dist="266700" dir="5400000" algn="ctr" rotWithShape="0">
              <a:schemeClr val="bg1">
                <a:alpha val="55000"/>
              </a:schemeClr>
            </a:outerShdw>
          </a:effectLst>
        </p:spPr>
      </p:pic>
    </p:spTree>
    <p:extLst>
      <p:ext uri="{BB962C8B-B14F-4D97-AF65-F5344CB8AC3E}">
        <p14:creationId xmlns:p14="http://schemas.microsoft.com/office/powerpoint/2010/main" val="19175331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dirty="0"/>
              <a:t>My schedule for today lists a six-hour self-accusatory depression.</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pPr marL="0" indent="0">
              <a:buNone/>
            </a:pPr>
            <a:r>
              <a:rPr lang="en-US" dirty="0"/>
              <a:t>Emigrate or degenerate! The choice is yours!</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dirty="0"/>
              <a:t>Marked as biologically unacceptable, a menace to the pristine heredity of the race. Once pegged as special, a citizen, even if accepting sterilization, dropped out of history, in effect, to be part of mankind.</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dirty="0"/>
              <a:t>You will be required to do wrong no matter where you go. It is the basic condition of life, to be required to violate your own identity. At some time every creature which lives must do so.</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dirty="0"/>
              <a:t>I love you, ‘Rachael said. ‘if entered a room and found a sofa covered with your hide I’d score very high on the Voigt-Kampff test.</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pPr marL="0" indent="0">
              <a:buNone/>
            </a:pPr>
            <a:r>
              <a:rPr lang="en-US" dirty="0"/>
              <a:t>The electric things have their life too. Paltry as those lives are</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pPr marL="0" indent="0">
              <a:buNone/>
            </a:pPr>
            <a:r>
              <a:rPr lang="en-US" dirty="0"/>
              <a:t>Maybe there was once a human who looked like you, and somewhere along the line you killed him and took his place. And your superiors don’t know</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dirty="0"/>
              <a:t>An android, “he said, “doesn’t care what happens to another android. That’s one of the indications we look for”.</a:t>
            </a:r>
          </a:p>
          <a:p>
            <a:r>
              <a:rPr lang="en-US" dirty="0"/>
              <a:t>“Then, “Miss Luft said, “you must be an android.</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Add Title Here</a:t>
            </a:r>
          </a:p>
        </p:txBody>
      </p:sp>
      <p:sp>
        <p:nvSpPr>
          <p:cNvPr id="3" name="Content Placeholder 2"/>
          <p:cNvSpPr>
            <a:spLocks noGrp="1"/>
          </p:cNvSpPr>
          <p:nvPr>
            <p:ph idx="1"/>
          </p:nvPr>
        </p:nvSpPr>
        <p:spPr>
          <a:xfrm>
            <a:off x="6400800" y="1535722"/>
            <a:ext cx="5486400" cy="4825245"/>
          </a:xfrm>
        </p:spPr>
        <p:txBody>
          <a:bodyPr/>
          <a:lstStyle/>
          <a:p>
            <a:r>
              <a:rPr lang="en-US"/>
              <a:t>Frankly </a:t>
            </a:r>
            <a:r>
              <a:rPr lang="en-US" dirty="0"/>
              <a:t>you look more like a goat man to me.</a:t>
            </a:r>
            <a:endParaRPr dirty="0"/>
          </a:p>
        </p:txBody>
      </p:sp>
      <p:pic>
        <p:nvPicPr>
          <p:cNvPr id="4" name="New picture"/>
          <p:cNvPicPr/>
          <p:nvPr/>
        </p:nvPicPr>
        <p:blipFill>
          <a:blip r:embed="rId2"/>
          <a:srcRect/>
          <a:stretch>
            <a:fillRect/>
          </a:stretch>
        </p:blipFill>
        <p:spPr>
          <a:xfrm>
            <a:off x="457200" y="1536192"/>
            <a:ext cx="5340096" cy="4828032"/>
          </a:xfrm>
          <a:prstGeom prst="rect">
            <a:avLst/>
          </a:prstGeom>
          <a:ln>
            <a:solidFill>
              <a:srgbClr val="FFFFFF"/>
            </a:solidFill>
          </a:ln>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3.1.11"/>
  <p:tag name="AS_OS" val="Microsoft Windows NT 10.0.14393.0"/>
  <p:tag name="AS_RELEASE_DATE" val="2013.12.17"/>
  <p:tag name="AS_TITLE" val="Spire.Presentation for .NET "/>
  <p:tag name="AS_VERSION" val="2.1.0.0"/>
</p:tagLst>
</file>

<file path=ppt/theme/theme1.xml><?xml version="1.0" encoding="utf-8"?>
<a:theme xmlns:a="http://schemas.openxmlformats.org/drawingml/2006/main" name="SBT-Powerpoint-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Telu" typeface="Gautami"/>
        <a:font script="Mlym" typeface="Kartika"/>
        <a:font script="Mong" typeface="Mongolian Baiti"/>
        <a:font script="Khmr" typeface="MoolBoran"/>
        <a:font script="Syrc" typeface="Estrangelo Edessa"/>
        <a:font script="Geor" typeface="Sylfaen"/>
        <a:font script="Thai" typeface="Angsana New"/>
        <a:font script="Taml" typeface="Latha"/>
        <a:font script="Knda" typeface="Tunga"/>
        <a:font script="Thaa" typeface="MV Boli"/>
        <a:font script="Gujr" typeface="Shruti"/>
        <a:font script="Tibt" typeface="Microsoft Himalaya"/>
        <a:font script="Beng" typeface="Vrinda"/>
        <a:font script="Yiii" typeface="Microsoft Yi Baiti"/>
        <a:font script="Orya" typeface="Kalinga"/>
        <a:font script="Arab" typeface="Times New Roman"/>
        <a:font script="Hant" typeface="新細明體"/>
        <a:font script="Cans" typeface="Euphemia"/>
        <a:font script="Hans" typeface="宋体"/>
        <a:font script="Hang" typeface="맑은 고딕"/>
        <a:font script="Guru" typeface="Raavi"/>
        <a:font script="Ethi" typeface="Nyala"/>
        <a:font script="Laoo" typeface="DokChampa"/>
        <a:font script="Jpan" typeface="ＭＳ Ｐゴシック"/>
        <a:font script="Hebr" typeface="Times New Roman"/>
        <a:font script="Deva" typeface="Mangal"/>
        <a:font script="Sinh" typeface="Iskoola Pota"/>
        <a:font script="Viet" typeface="Times New Roman"/>
        <a:font script="Cher" typeface="Plantagenet Cherokee"/>
      </a:majorFont>
      <a:minorFont>
        <a:latin typeface="Calibri" panose="020F0502020204030204"/>
        <a:ea typeface=""/>
        <a:cs typeface=""/>
        <a:font script="Uigh" typeface="Microsoft Uighur"/>
        <a:font script="Telu" typeface="Gautami"/>
        <a:font script="Mlym" typeface="Kartika"/>
        <a:font script="Mong" typeface="Mongolian Baiti"/>
        <a:font script="Khmr" typeface="DaunPenh"/>
        <a:font script="Syrc" typeface="Estrangelo Edessa"/>
        <a:font script="Geor" typeface="Sylfaen"/>
        <a:font script="Thai" typeface="Cordia New"/>
        <a:font script="Taml" typeface="Latha"/>
        <a:font script="Knda" typeface="Tunga"/>
        <a:font script="Thaa" typeface="MV Boli"/>
        <a:font script="Gujr" typeface="Shruti"/>
        <a:font script="Tibt" typeface="Microsoft Himalaya"/>
        <a:font script="Beng" typeface="Vrinda"/>
        <a:font script="Yiii" typeface="Microsoft Yi Baiti"/>
        <a:font script="Orya" typeface="Kalinga"/>
        <a:font script="Arab" typeface="Arial"/>
        <a:font script="Hant" typeface="新細明體"/>
        <a:font script="Cans" typeface="Euphemia"/>
        <a:font script="Hans" typeface="宋体"/>
        <a:font script="Hang" typeface="맑은 고딕"/>
        <a:font script="Guru" typeface="Raavi"/>
        <a:font script="Ethi" typeface="Nyala"/>
        <a:font script="Laoo" typeface="DokChampa"/>
        <a:font script="Jpan" typeface="ＭＳ Ｐゴシック"/>
        <a:font script="Hebr" typeface="Arial"/>
        <a:font script="Deva" typeface="Mangal"/>
        <a:font script="Sinh" typeface="Iskoola Pota"/>
        <a:font script="Viet" typeface="Arial"/>
        <a:font script="Cher" typeface="Plantagenet Cheroke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SBT-Powerpoint-Template</Template>
  <TotalTime>43</TotalTime>
  <Words>260</Words>
  <Application>Microsoft Office PowerPoint</Application>
  <PresentationFormat>Widescreen</PresentationFormat>
  <Paragraphs>21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SBT-Powerpoint-Template</vt:lpstr>
      <vt:lpstr>Dystopian Novel</vt:lpstr>
      <vt:lpstr>Add Title Here</vt:lpstr>
      <vt:lpstr>Add Title Here</vt:lpstr>
      <vt:lpstr>Add Title Here</vt:lpstr>
      <vt:lpstr>Add Title Here</vt:lpstr>
      <vt:lpstr>Add Title Here</vt:lpstr>
      <vt:lpstr>Add Title Here</vt:lpstr>
      <vt:lpstr>Add Title Here</vt:lpstr>
      <vt:lpstr>Add Title Here</vt:lpstr>
      <vt:lpstr>Add Title 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Ayer</dc:creator>
  <cp:lastModifiedBy>User</cp:lastModifiedBy>
  <cp:revision>7</cp:revision>
  <dcterms:created xsi:type="dcterms:W3CDTF">2015-03-05T15:09:26Z</dcterms:created>
  <dcterms:modified xsi:type="dcterms:W3CDTF">2021-01-31T05:53:28Z</dcterms:modified>
</cp:coreProperties>
</file>