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76D8A0-584B-4209-A737-86507471E95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A336528-18FA-48E2-A7D5-93827CF1FC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02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D8A0-584B-4209-A737-86507471E95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528-18FA-48E2-A7D5-93827CF1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D8A0-584B-4209-A737-86507471E95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528-18FA-48E2-A7D5-93827CF1FC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53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D8A0-584B-4209-A737-86507471E95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528-18FA-48E2-A7D5-93827CF1FC0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487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D8A0-584B-4209-A737-86507471E95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528-18FA-48E2-A7D5-93827CF1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9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D8A0-584B-4209-A737-86507471E95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528-18FA-48E2-A7D5-93827CF1FC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471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D8A0-584B-4209-A737-86507471E95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528-18FA-48E2-A7D5-93827CF1FC0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709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D8A0-584B-4209-A737-86507471E95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528-18FA-48E2-A7D5-93827CF1FC0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244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D8A0-584B-4209-A737-86507471E95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528-18FA-48E2-A7D5-93827CF1FC0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3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D8A0-584B-4209-A737-86507471E95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528-18FA-48E2-A7D5-93827CF1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1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D8A0-584B-4209-A737-86507471E95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528-18FA-48E2-A7D5-93827CF1FC0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5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D8A0-584B-4209-A737-86507471E95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528-18FA-48E2-A7D5-93827CF1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6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D8A0-584B-4209-A737-86507471E95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528-18FA-48E2-A7D5-93827CF1FC0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73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D8A0-584B-4209-A737-86507471E95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528-18FA-48E2-A7D5-93827CF1FC0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23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D8A0-584B-4209-A737-86507471E95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528-18FA-48E2-A7D5-93827CF1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2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D8A0-584B-4209-A737-86507471E95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528-18FA-48E2-A7D5-93827CF1FC0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4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D8A0-584B-4209-A737-86507471E95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6528-18FA-48E2-A7D5-93827CF1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9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76D8A0-584B-4209-A737-86507471E95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336528-18FA-48E2-A7D5-93827CF1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5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3566" y="1802674"/>
            <a:ext cx="7210697" cy="339634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Student’s Name</a:t>
            </a:r>
          </a:p>
          <a:p>
            <a:r>
              <a:rPr lang="en-US" dirty="0"/>
              <a:t>A Teaching Presentation about Nursing Practices</a:t>
            </a:r>
          </a:p>
          <a:p>
            <a:r>
              <a:rPr lang="en-US" dirty="0"/>
              <a:t>Institution</a:t>
            </a:r>
          </a:p>
          <a:p>
            <a:r>
              <a:rPr lang="en-US" dirty="0"/>
              <a:t>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9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1900s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diagnoses and treatments were made based on observation of clinical symptoms (Shen et al., 2018).</a:t>
            </a:r>
          </a:p>
          <a:p>
            <a:r>
              <a:rPr lang="en-US" dirty="0"/>
              <a:t>Medical statistics were recorded through patient demographics</a:t>
            </a:r>
          </a:p>
          <a:p>
            <a:r>
              <a:rPr lang="en-US" dirty="0"/>
              <a:t>Medical care was focused on unsubstantiated assumptions without concern for patients</a:t>
            </a:r>
          </a:p>
          <a:p>
            <a:r>
              <a:rPr lang="en-US" dirty="0"/>
              <a:t>Many deaths of patients were recorded since no better diagnoses an treatment was provided to patients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8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on outcomes and nursing profession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Inaccurate medical treatments of patients</a:t>
            </a:r>
          </a:p>
          <a:p>
            <a:r>
              <a:rPr lang="en-US" dirty="0"/>
              <a:t>The intervention was marred with many misdiagnoses</a:t>
            </a:r>
          </a:p>
          <a:p>
            <a:r>
              <a:rPr lang="en-US" dirty="0"/>
              <a:t>The practice did not produce better patient outcomes</a:t>
            </a:r>
          </a:p>
          <a:p>
            <a:r>
              <a:rPr lang="en-US" dirty="0"/>
              <a:t>Nurses’ ability to deliver high-quality medical services was adversely affected</a:t>
            </a:r>
          </a:p>
        </p:txBody>
      </p:sp>
    </p:spTree>
    <p:extLst>
      <p:ext uri="{BB962C8B-B14F-4D97-AF65-F5344CB8AC3E}">
        <p14:creationId xmlns:p14="http://schemas.microsoft.com/office/powerpoint/2010/main" val="341923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Evidence-based practice has been introduced</a:t>
            </a:r>
          </a:p>
          <a:p>
            <a:r>
              <a:rPr lang="en-US" dirty="0"/>
              <a:t>Evidence, clinical experience as well as patient values have been merged</a:t>
            </a:r>
          </a:p>
          <a:p>
            <a:r>
              <a:rPr lang="en-US" dirty="0"/>
              <a:t>Proven treatments are increasingly being used in hospitals</a:t>
            </a:r>
          </a:p>
          <a:p>
            <a:r>
              <a:rPr lang="en-US" dirty="0"/>
              <a:t>Application of randomized controlled trials (RCT) is significantly used in healthcare (Grove, &amp; Gray, 2018).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0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use of evidence-based practice (EBP) has become significant</a:t>
            </a:r>
          </a:p>
          <a:p>
            <a:r>
              <a:rPr lang="en-US" dirty="0"/>
              <a:t>EBP abides by the high standards of quality and safety for better patient outcomes (Kim, Mallory, &amp; Valerio, 2020).</a:t>
            </a:r>
          </a:p>
          <a:p>
            <a:r>
              <a:rPr lang="en-US" dirty="0"/>
              <a:t>The care delivered to patients by nurses has improved</a:t>
            </a:r>
          </a:p>
          <a:p>
            <a:r>
              <a:rPr lang="en-US" dirty="0"/>
              <a:t>Some examples of EBP encompass oxygen use in patients with COPD, infection control and blood pressure noninvasively in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5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evidence-based practice improved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has ensured better patient outcomes (Mackey, &amp; </a:t>
            </a:r>
            <a:r>
              <a:rPr lang="en-US" dirty="0" err="1"/>
              <a:t>Bassendowski</a:t>
            </a:r>
            <a:r>
              <a:rPr lang="en-US" dirty="0"/>
              <a:t>, 2017).</a:t>
            </a:r>
          </a:p>
          <a:p>
            <a:r>
              <a:rPr lang="en-US" dirty="0"/>
              <a:t>Nurses are effectively updated on new medical protocols</a:t>
            </a:r>
          </a:p>
          <a:p>
            <a:r>
              <a:rPr lang="en-US" dirty="0"/>
              <a:t>It has ensured that nurses can know the risk or effectiveness of treatments</a:t>
            </a:r>
          </a:p>
          <a:p>
            <a:r>
              <a:rPr lang="en-US" dirty="0"/>
              <a:t>Patients can proactively take part in their healthcare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Grove, S. K., &amp; Gray, J. R. (2018). </a:t>
            </a:r>
            <a:r>
              <a:rPr lang="en-US" i="1" dirty="0"/>
              <a:t>Understanding Nursing Research E-Book: Building an Evidence-Based Practice</a:t>
            </a:r>
            <a:r>
              <a:rPr lang="en-US" dirty="0"/>
              <a:t>. Elsevier Health Sciences.</a:t>
            </a:r>
          </a:p>
          <a:p>
            <a:r>
              <a:rPr lang="en-US" dirty="0"/>
              <a:t>Kim, M., Mallory, C., &amp; Valerio, T. (2020). </a:t>
            </a:r>
            <a:r>
              <a:rPr lang="en-US" i="1" dirty="0"/>
              <a:t>Statistics for evidence-based practice in nursing</a:t>
            </a:r>
            <a:r>
              <a:rPr lang="en-US" dirty="0"/>
              <a:t>. Jones &amp; Bartlett Publishers.</a:t>
            </a:r>
          </a:p>
          <a:p>
            <a:r>
              <a:rPr lang="en-US" dirty="0"/>
              <a:t>Mackey, A., &amp; </a:t>
            </a:r>
            <a:r>
              <a:rPr lang="en-US" dirty="0" err="1"/>
              <a:t>Bassendowski</a:t>
            </a:r>
            <a:r>
              <a:rPr lang="en-US" dirty="0"/>
              <a:t>, S. (2017). The history of evidence-based practice in nursing education and practice. </a:t>
            </a:r>
            <a:r>
              <a:rPr lang="en-US" i="1" dirty="0"/>
              <a:t>Journal of Professional Nursing</a:t>
            </a:r>
            <a:r>
              <a:rPr lang="en-US" dirty="0"/>
              <a:t>, </a:t>
            </a:r>
            <a:r>
              <a:rPr lang="en-US" i="1" dirty="0"/>
              <a:t>33</a:t>
            </a:r>
            <a:r>
              <a:rPr lang="en-US" dirty="0"/>
              <a:t>(1), 51-55.</a:t>
            </a:r>
          </a:p>
          <a:p>
            <a:r>
              <a:rPr lang="en-US" dirty="0"/>
              <a:t>Shen, H., Zhang, L., Xu, C., Zhu, J., Chen, M., &amp; Fang, Y. (2018). Analysis of misdiagnosis of bipolar disorder in an outpatient setting. </a:t>
            </a:r>
            <a:r>
              <a:rPr lang="en-US" i="1" dirty="0"/>
              <a:t>Shanghai archives of psychiatry</a:t>
            </a:r>
            <a:r>
              <a:rPr lang="en-US" dirty="0"/>
              <a:t>, </a:t>
            </a:r>
            <a:r>
              <a:rPr lang="en-US" i="1" dirty="0"/>
              <a:t>30</a:t>
            </a:r>
            <a:r>
              <a:rPr lang="en-US" dirty="0"/>
              <a:t>(2), 93.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2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402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PowerPoint Presentation</vt:lpstr>
      <vt:lpstr>Before 1900s</vt:lpstr>
      <vt:lpstr>Impact on outcomes and nursing profession</vt:lpstr>
      <vt:lpstr>Evolution</vt:lpstr>
      <vt:lpstr>Current Action </vt:lpstr>
      <vt:lpstr>How evidence-based practice improved outcomes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Kenken</cp:lastModifiedBy>
  <cp:revision>11</cp:revision>
  <dcterms:created xsi:type="dcterms:W3CDTF">2021-05-13T05:27:48Z</dcterms:created>
  <dcterms:modified xsi:type="dcterms:W3CDTF">2021-05-21T04:34:12Z</dcterms:modified>
</cp:coreProperties>
</file>