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64"/>
  </p:notesMasterIdLst>
  <p:handoutMasterIdLst>
    <p:handoutMasterId r:id="rId65"/>
  </p:handoutMasterIdLst>
  <p:sldIdLst>
    <p:sldId id="318" r:id="rId3"/>
    <p:sldId id="329" r:id="rId4"/>
    <p:sldId id="581" r:id="rId5"/>
    <p:sldId id="582" r:id="rId6"/>
    <p:sldId id="608" r:id="rId7"/>
    <p:sldId id="604" r:id="rId8"/>
    <p:sldId id="599" r:id="rId9"/>
    <p:sldId id="605" r:id="rId10"/>
    <p:sldId id="552" r:id="rId11"/>
    <p:sldId id="492" r:id="rId12"/>
    <p:sldId id="554" r:id="rId13"/>
    <p:sldId id="535" r:id="rId14"/>
    <p:sldId id="584" r:id="rId15"/>
    <p:sldId id="556" r:id="rId16"/>
    <p:sldId id="592" r:id="rId17"/>
    <p:sldId id="551" r:id="rId18"/>
    <p:sldId id="619" r:id="rId19"/>
    <p:sldId id="560" r:id="rId20"/>
    <p:sldId id="558" r:id="rId21"/>
    <p:sldId id="561" r:id="rId22"/>
    <p:sldId id="597" r:id="rId23"/>
    <p:sldId id="562" r:id="rId24"/>
    <p:sldId id="585" r:id="rId25"/>
    <p:sldId id="382" r:id="rId26"/>
    <p:sldId id="618" r:id="rId27"/>
    <p:sldId id="509" r:id="rId28"/>
    <p:sldId id="539" r:id="rId29"/>
    <p:sldId id="611" r:id="rId30"/>
    <p:sldId id="526" r:id="rId31"/>
    <p:sldId id="525" r:id="rId32"/>
    <p:sldId id="612" r:id="rId33"/>
    <p:sldId id="540" r:id="rId34"/>
    <p:sldId id="607" r:id="rId35"/>
    <p:sldId id="617" r:id="rId36"/>
    <p:sldId id="570" r:id="rId37"/>
    <p:sldId id="571" r:id="rId38"/>
    <p:sldId id="555" r:id="rId39"/>
    <p:sldId id="593" r:id="rId40"/>
    <p:sldId id="620" r:id="rId41"/>
    <p:sldId id="577" r:id="rId42"/>
    <p:sldId id="529" r:id="rId43"/>
    <p:sldId id="557" r:id="rId44"/>
    <p:sldId id="517" r:id="rId45"/>
    <p:sldId id="518" r:id="rId46"/>
    <p:sldId id="528" r:id="rId47"/>
    <p:sldId id="613" r:id="rId48"/>
    <p:sldId id="595" r:id="rId49"/>
    <p:sldId id="514" r:id="rId50"/>
    <p:sldId id="591" r:id="rId51"/>
    <p:sldId id="621" r:id="rId52"/>
    <p:sldId id="519" r:id="rId53"/>
    <p:sldId id="596" r:id="rId54"/>
    <p:sldId id="614" r:id="rId55"/>
    <p:sldId id="576" r:id="rId56"/>
    <p:sldId id="615" r:id="rId57"/>
    <p:sldId id="515" r:id="rId58"/>
    <p:sldId id="550" r:id="rId59"/>
    <p:sldId id="603" r:id="rId60"/>
    <p:sldId id="516" r:id="rId61"/>
    <p:sldId id="580" r:id="rId62"/>
    <p:sldId id="575" r:id="rId63"/>
  </p:sldIdLst>
  <p:sldSz cx="12188825" cy="6858000"/>
  <p:notesSz cx="6858000" cy="9144000"/>
  <p:custDataLst>
    <p:tags r:id="rId6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4030">
          <p15:clr>
            <a:srgbClr val="A4A3A4"/>
          </p15:clr>
        </p15:guide>
        <p15:guide id="3" orient="horz" pos="1152">
          <p15:clr>
            <a:srgbClr val="A4A3A4"/>
          </p15:clr>
        </p15:guide>
        <p15:guide id="4" orient="horz" pos="1018">
          <p15:clr>
            <a:srgbClr val="A4A3A4"/>
          </p15:clr>
        </p15:guide>
        <p15:guide id="5" orient="horz" pos="3886">
          <p15:clr>
            <a:srgbClr val="A4A3A4"/>
          </p15:clr>
        </p15:guide>
        <p15:guide id="6" orient="horz" pos="2928">
          <p15:clr>
            <a:srgbClr val="A4A3A4"/>
          </p15:clr>
        </p15:guide>
        <p15:guide id="7" orient="horz" pos="3072">
          <p15:clr>
            <a:srgbClr val="A4A3A4"/>
          </p15:clr>
        </p15:guide>
        <p15:guide id="8" orient="horz" pos="407">
          <p15:clr>
            <a:srgbClr val="A4A3A4"/>
          </p15:clr>
        </p15:guide>
        <p15:guide id="9" pos="3839">
          <p15:clr>
            <a:srgbClr val="A4A3A4"/>
          </p15:clr>
        </p15:guide>
        <p15:guide id="10" pos="959">
          <p15:clr>
            <a:srgbClr val="A4A3A4"/>
          </p15:clr>
        </p15:guide>
        <p15:guide id="11" pos="7151">
          <p15:clr>
            <a:srgbClr val="A4A3A4"/>
          </p15:clr>
        </p15:guide>
        <p15:guide id="12" pos="671">
          <p15:clr>
            <a:srgbClr val="A4A3A4"/>
          </p15:clr>
        </p15:guide>
        <p15:guide id="13" pos="4991">
          <p15:clr>
            <a:srgbClr val="A4A3A4"/>
          </p15:clr>
        </p15:guide>
        <p15:guide id="14" pos="7007">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C610"/>
    <a:srgbClr val="008000"/>
    <a:srgbClr val="828282"/>
    <a:srgbClr val="6E90FE"/>
    <a:srgbClr val="8086FC"/>
    <a:srgbClr val="6D6DFB"/>
    <a:srgbClr val="4E78F0"/>
    <a:srgbClr val="F0932C"/>
    <a:srgbClr val="9FD812"/>
    <a:srgbClr val="E05F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3536E0-2EF0-4CAA-8003-15E28595A04A}" v="1" dt="2020-03-25T20:58:40.9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37" autoAdjust="0"/>
    <p:restoredTop sz="93367" autoAdjust="0"/>
  </p:normalViewPr>
  <p:slideViewPr>
    <p:cSldViewPr showGuides="1">
      <p:cViewPr varScale="1">
        <p:scale>
          <a:sx n="96" d="100"/>
          <a:sy n="96" d="100"/>
        </p:scale>
        <p:origin x="744" y="176"/>
      </p:cViewPr>
      <p:guideLst>
        <p:guide orient="horz" pos="2160"/>
        <p:guide orient="horz" pos="4030"/>
        <p:guide orient="horz" pos="1152"/>
        <p:guide orient="horz" pos="1018"/>
        <p:guide orient="horz" pos="3886"/>
        <p:guide orient="horz" pos="2928"/>
        <p:guide orient="horz" pos="3072"/>
        <p:guide orient="horz" pos="407"/>
        <p:guide pos="3839"/>
        <p:guide pos="959"/>
        <p:guide pos="7151"/>
        <p:guide pos="671"/>
        <p:guide pos="4991"/>
        <p:guide pos="7007"/>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howGuides="1">
      <p:cViewPr varScale="1">
        <p:scale>
          <a:sx n="66" d="100"/>
          <a:sy n="66" d="100"/>
        </p:scale>
        <p:origin x="2850" y="9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gs" Target="tags/tag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microsoft.com/office/2015/10/relationships/revisionInfo" Target="revisionInfo.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commentAuthors" Target="commentAuthor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D7E79D-414F-497A-8426-300922743CB4}" type="doc">
      <dgm:prSet loTypeId="urn:microsoft.com/office/officeart/2005/8/layout/bProcess3" loCatId="process" qsTypeId="urn:microsoft.com/office/officeart/2005/8/quickstyle/simple1" qsCatId="simple" csTypeId="urn:microsoft.com/office/officeart/2005/8/colors/accent3_2" csCatId="accent3" phldr="1"/>
      <dgm:spPr/>
      <dgm:t>
        <a:bodyPr/>
        <a:lstStyle/>
        <a:p>
          <a:endParaRPr lang="en-US"/>
        </a:p>
      </dgm:t>
    </dgm:pt>
    <dgm:pt modelId="{406385D6-48E8-42F3-9BB2-A0EF244CB732}">
      <dgm:prSet phldrT="[Text]" custT="1"/>
      <dgm:spPr/>
      <dgm:t>
        <a:bodyPr/>
        <a:lstStyle/>
        <a:p>
          <a:r>
            <a:rPr lang="en-US" sz="1500" dirty="0">
              <a:solidFill>
                <a:schemeClr val="bg1"/>
              </a:solidFill>
              <a:latin typeface="Cambria"/>
            </a:rPr>
            <a:t>Sales Order</a:t>
          </a:r>
        </a:p>
      </dgm:t>
    </dgm:pt>
    <dgm:pt modelId="{57B3B913-CEA0-465A-A9BE-CDF93509A32B}" type="parTrans" cxnId="{3CB4CFCE-23E9-40DD-AD35-66FE08494537}">
      <dgm:prSet/>
      <dgm:spPr/>
      <dgm:t>
        <a:bodyPr/>
        <a:lstStyle/>
        <a:p>
          <a:endParaRPr lang="en-US" sz="1500">
            <a:solidFill>
              <a:schemeClr val="tx1"/>
            </a:solidFill>
          </a:endParaRPr>
        </a:p>
      </dgm:t>
    </dgm:pt>
    <dgm:pt modelId="{1E40BE28-6A78-4388-8650-FD218C43DCF2}" type="sibTrans" cxnId="{3CB4CFCE-23E9-40DD-AD35-66FE08494537}">
      <dgm:prSet custT="1"/>
      <dgm:spPr/>
      <dgm:t>
        <a:bodyPr/>
        <a:lstStyle/>
        <a:p>
          <a:endParaRPr lang="en-US" sz="1500" dirty="0">
            <a:solidFill>
              <a:schemeClr val="tx1"/>
            </a:solidFill>
          </a:endParaRPr>
        </a:p>
      </dgm:t>
    </dgm:pt>
    <dgm:pt modelId="{EB005D37-B860-49AB-9A31-9654901D51B6}">
      <dgm:prSet phldrT="[Text]" custT="1"/>
      <dgm:spPr/>
      <dgm:t>
        <a:bodyPr/>
        <a:lstStyle/>
        <a:p>
          <a:r>
            <a:rPr lang="en-US" sz="1500" dirty="0">
              <a:solidFill>
                <a:schemeClr val="bg1"/>
              </a:solidFill>
            </a:rPr>
            <a:t>Sourcing</a:t>
          </a:r>
        </a:p>
      </dgm:t>
    </dgm:pt>
    <dgm:pt modelId="{5E0226AC-246A-4388-A07E-BC46D6998467}" type="parTrans" cxnId="{EF8ED460-DA3D-40C2-84D4-C35EBA7162A3}">
      <dgm:prSet/>
      <dgm:spPr/>
      <dgm:t>
        <a:bodyPr/>
        <a:lstStyle/>
        <a:p>
          <a:endParaRPr lang="en-US" sz="1500"/>
        </a:p>
      </dgm:t>
    </dgm:pt>
    <dgm:pt modelId="{00E6D64D-0270-46A8-80E0-2668C05E22E2}" type="sibTrans" cxnId="{EF8ED460-DA3D-40C2-84D4-C35EBA7162A3}">
      <dgm:prSet custT="1"/>
      <dgm:spPr/>
      <dgm:t>
        <a:bodyPr/>
        <a:lstStyle/>
        <a:p>
          <a:endParaRPr lang="en-US" sz="1500"/>
        </a:p>
      </dgm:t>
    </dgm:pt>
    <dgm:pt modelId="{4C9FF0DA-241F-46CD-89BB-11FB523FB1FE}">
      <dgm:prSet phldrT="[Text]" custT="1"/>
      <dgm:spPr/>
      <dgm:t>
        <a:bodyPr/>
        <a:lstStyle/>
        <a:p>
          <a:r>
            <a:rPr lang="en-US" sz="1500" dirty="0">
              <a:solidFill>
                <a:schemeClr val="bg1"/>
              </a:solidFill>
            </a:rPr>
            <a:t>Shipping</a:t>
          </a:r>
        </a:p>
      </dgm:t>
    </dgm:pt>
    <dgm:pt modelId="{6C83CA89-214B-419B-9F79-6455DF7D99C0}" type="parTrans" cxnId="{62EEB98C-DBE5-4289-981C-AB4B87156FB7}">
      <dgm:prSet/>
      <dgm:spPr/>
      <dgm:t>
        <a:bodyPr/>
        <a:lstStyle/>
        <a:p>
          <a:endParaRPr lang="en-US" sz="1500"/>
        </a:p>
      </dgm:t>
    </dgm:pt>
    <dgm:pt modelId="{221D4085-87CA-4E93-B778-D8446AEB3347}" type="sibTrans" cxnId="{62EEB98C-DBE5-4289-981C-AB4B87156FB7}">
      <dgm:prSet custT="1"/>
      <dgm:spPr/>
      <dgm:t>
        <a:bodyPr/>
        <a:lstStyle/>
        <a:p>
          <a:endParaRPr lang="en-US" sz="1500"/>
        </a:p>
      </dgm:t>
    </dgm:pt>
    <dgm:pt modelId="{B05C0D24-0EA4-45D4-A2DC-E12418E70F37}">
      <dgm:prSet phldrT="[Text]" custT="1"/>
      <dgm:spPr/>
      <dgm:t>
        <a:bodyPr/>
        <a:lstStyle/>
        <a:p>
          <a:r>
            <a:rPr lang="en-US" sz="1500" dirty="0">
              <a:solidFill>
                <a:schemeClr val="bg1"/>
              </a:solidFill>
            </a:rPr>
            <a:t>Billing</a:t>
          </a:r>
        </a:p>
      </dgm:t>
    </dgm:pt>
    <dgm:pt modelId="{91B53289-3258-4CC9-85B3-3CF908727F6D}" type="parTrans" cxnId="{DF356556-7180-4225-B655-376FECF0536A}">
      <dgm:prSet/>
      <dgm:spPr/>
      <dgm:t>
        <a:bodyPr/>
        <a:lstStyle/>
        <a:p>
          <a:endParaRPr lang="en-US" sz="1500"/>
        </a:p>
      </dgm:t>
    </dgm:pt>
    <dgm:pt modelId="{E231094F-9C53-43F9-AEA4-7B848F1B15A9}" type="sibTrans" cxnId="{DF356556-7180-4225-B655-376FECF0536A}">
      <dgm:prSet custT="1"/>
      <dgm:spPr/>
      <dgm:t>
        <a:bodyPr/>
        <a:lstStyle/>
        <a:p>
          <a:endParaRPr lang="en-US" sz="1500"/>
        </a:p>
      </dgm:t>
    </dgm:pt>
    <dgm:pt modelId="{265F5D15-23DF-4CE1-8BED-581CAB57DEF6}">
      <dgm:prSet phldrT="[Text]" custT="1"/>
      <dgm:spPr/>
      <dgm:t>
        <a:bodyPr/>
        <a:lstStyle/>
        <a:p>
          <a:r>
            <a:rPr lang="en-US" sz="1500" dirty="0">
              <a:solidFill>
                <a:schemeClr val="bg1"/>
              </a:solidFill>
            </a:rPr>
            <a:t>Incoming Payment</a:t>
          </a:r>
        </a:p>
      </dgm:t>
    </dgm:pt>
    <dgm:pt modelId="{9DC37EEF-1F63-490A-8BE4-D363FFF42D98}" type="parTrans" cxnId="{F1356E58-0BB6-4D3E-ABF3-B746F0C5E4B9}">
      <dgm:prSet/>
      <dgm:spPr/>
      <dgm:t>
        <a:bodyPr/>
        <a:lstStyle/>
        <a:p>
          <a:endParaRPr lang="en-US" sz="1500"/>
        </a:p>
      </dgm:t>
    </dgm:pt>
    <dgm:pt modelId="{7221C2A9-3A9A-44F1-AA6E-69401653FD4A}" type="sibTrans" cxnId="{F1356E58-0BB6-4D3E-ABF3-B746F0C5E4B9}">
      <dgm:prSet custT="1"/>
      <dgm:spPr/>
      <dgm:t>
        <a:bodyPr/>
        <a:lstStyle/>
        <a:p>
          <a:endParaRPr lang="en-US" sz="1500"/>
        </a:p>
      </dgm:t>
    </dgm:pt>
    <dgm:pt modelId="{149EDA7F-CC59-4CAE-A268-F68CA010DA9F}">
      <dgm:prSet phldrT="[Text]" custT="1"/>
      <dgm:spPr/>
      <dgm:t>
        <a:bodyPr/>
        <a:lstStyle/>
        <a:p>
          <a:r>
            <a:rPr lang="en-US" sz="1500" dirty="0">
              <a:solidFill>
                <a:schemeClr val="bg1"/>
              </a:solidFill>
            </a:rPr>
            <a:t>Load schedule</a:t>
          </a:r>
          <a:endParaRPr lang="en-US" sz="3000" dirty="0">
            <a:solidFill>
              <a:schemeClr val="bg1"/>
            </a:solidFill>
            <a:latin typeface="Cambria"/>
          </a:endParaRPr>
        </a:p>
      </dgm:t>
    </dgm:pt>
    <dgm:pt modelId="{01F2848D-A4AD-4894-85EF-59A5763B9BFC}" type="parTrans" cxnId="{ED000983-8B96-4E11-88A9-2ACAE66B2A16}">
      <dgm:prSet/>
      <dgm:spPr/>
      <dgm:t>
        <a:bodyPr/>
        <a:lstStyle/>
        <a:p>
          <a:endParaRPr lang="en-US"/>
        </a:p>
      </dgm:t>
    </dgm:pt>
    <dgm:pt modelId="{269D6648-A279-48F5-BC1B-A25733A5092D}" type="sibTrans" cxnId="{ED000983-8B96-4E11-88A9-2ACAE66B2A16}">
      <dgm:prSet/>
      <dgm:spPr/>
      <dgm:t>
        <a:bodyPr/>
        <a:lstStyle/>
        <a:p>
          <a:endParaRPr lang="en-US"/>
        </a:p>
      </dgm:t>
    </dgm:pt>
    <dgm:pt modelId="{A8313846-C45D-45DC-9305-90168D2300E6}">
      <dgm:prSet phldrT="[Text]" custT="1"/>
      <dgm:spPr/>
      <dgm:t>
        <a:bodyPr/>
        <a:lstStyle/>
        <a:p>
          <a:r>
            <a:rPr lang="en-US" sz="1500" dirty="0">
              <a:solidFill>
                <a:schemeClr val="bg1"/>
              </a:solidFill>
              <a:latin typeface="Cambria"/>
            </a:rPr>
            <a:t>Capacity Materials</a:t>
          </a:r>
        </a:p>
      </dgm:t>
    </dgm:pt>
    <dgm:pt modelId="{A99E9EDE-B9FB-4147-8BCC-CF259A28CD66}" type="parTrans" cxnId="{D10A91DA-20C6-46DA-87DC-D9F79B7F7D05}">
      <dgm:prSet/>
      <dgm:spPr/>
      <dgm:t>
        <a:bodyPr/>
        <a:lstStyle/>
        <a:p>
          <a:endParaRPr lang="en-US"/>
        </a:p>
      </dgm:t>
    </dgm:pt>
    <dgm:pt modelId="{CEF5A6EB-B15F-4F97-A9CC-9D479FAFEA24}" type="sibTrans" cxnId="{D10A91DA-20C6-46DA-87DC-D9F79B7F7D05}">
      <dgm:prSet/>
      <dgm:spPr/>
      <dgm:t>
        <a:bodyPr/>
        <a:lstStyle/>
        <a:p>
          <a:endParaRPr lang="en-US"/>
        </a:p>
      </dgm:t>
    </dgm:pt>
    <dgm:pt modelId="{ED84EF91-20D1-4C86-BE59-CFD01C5C8F19}">
      <dgm:prSet phldrT="[Text]" custT="1"/>
      <dgm:spPr/>
      <dgm:t>
        <a:bodyPr/>
        <a:lstStyle/>
        <a:p>
          <a:r>
            <a:rPr lang="en-US" sz="1500" dirty="0">
              <a:solidFill>
                <a:schemeClr val="bg1"/>
              </a:solidFill>
            </a:rPr>
            <a:t>Manufacturing/</a:t>
          </a:r>
        </a:p>
        <a:p>
          <a:r>
            <a:rPr lang="en-US" sz="1500" dirty="0">
              <a:solidFill>
                <a:schemeClr val="bg1"/>
              </a:solidFill>
            </a:rPr>
            <a:t>Backflush</a:t>
          </a:r>
        </a:p>
      </dgm:t>
    </dgm:pt>
    <dgm:pt modelId="{C8E95AA4-BA5C-45D6-BD16-18C6BFCB7949}" type="parTrans" cxnId="{A95C0D35-CE3D-471B-A71E-D6B927420FCA}">
      <dgm:prSet/>
      <dgm:spPr/>
      <dgm:t>
        <a:bodyPr/>
        <a:lstStyle/>
        <a:p>
          <a:endParaRPr lang="en-US"/>
        </a:p>
      </dgm:t>
    </dgm:pt>
    <dgm:pt modelId="{95A5D4B6-2A5C-4A01-BB6C-F043E7B842A5}" type="sibTrans" cxnId="{A95C0D35-CE3D-471B-A71E-D6B927420FCA}">
      <dgm:prSet/>
      <dgm:spPr/>
      <dgm:t>
        <a:bodyPr/>
        <a:lstStyle/>
        <a:p>
          <a:endParaRPr lang="en-US"/>
        </a:p>
      </dgm:t>
    </dgm:pt>
    <dgm:pt modelId="{56805BBD-401A-4819-A148-5E75B0EB130A}" type="pres">
      <dgm:prSet presAssocID="{07D7E79D-414F-497A-8426-300922743CB4}" presName="Name0" presStyleCnt="0">
        <dgm:presLayoutVars>
          <dgm:dir/>
          <dgm:resizeHandles val="exact"/>
        </dgm:presLayoutVars>
      </dgm:prSet>
      <dgm:spPr/>
    </dgm:pt>
    <dgm:pt modelId="{0D4C9BD0-1B04-4E38-B612-4B57377B4E4B}" type="pres">
      <dgm:prSet presAssocID="{406385D6-48E8-42F3-9BB2-A0EF244CB732}" presName="node" presStyleLbl="node1" presStyleIdx="0" presStyleCnt="8">
        <dgm:presLayoutVars>
          <dgm:bulletEnabled val="1"/>
        </dgm:presLayoutVars>
      </dgm:prSet>
      <dgm:spPr/>
    </dgm:pt>
    <dgm:pt modelId="{E1DA4F75-3657-4949-B45F-F32CAC8F864F}" type="pres">
      <dgm:prSet presAssocID="{1E40BE28-6A78-4388-8650-FD218C43DCF2}" presName="sibTrans" presStyleLbl="sibTrans1D1" presStyleIdx="0" presStyleCnt="7"/>
      <dgm:spPr/>
    </dgm:pt>
    <dgm:pt modelId="{01F71F96-12E6-40B5-81A4-4DE5A2AE4D33}" type="pres">
      <dgm:prSet presAssocID="{1E40BE28-6A78-4388-8650-FD218C43DCF2}" presName="connectorText" presStyleLbl="sibTrans1D1" presStyleIdx="0" presStyleCnt="7"/>
      <dgm:spPr/>
    </dgm:pt>
    <dgm:pt modelId="{AEC94273-AAF1-456F-ADFB-B768FDEA17FE}" type="pres">
      <dgm:prSet presAssocID="{A8313846-C45D-45DC-9305-90168D2300E6}" presName="node" presStyleLbl="node1" presStyleIdx="1" presStyleCnt="8">
        <dgm:presLayoutVars>
          <dgm:bulletEnabled val="1"/>
        </dgm:presLayoutVars>
      </dgm:prSet>
      <dgm:spPr/>
    </dgm:pt>
    <dgm:pt modelId="{7ACFBBC7-D155-41AC-82E3-88D1C390BB35}" type="pres">
      <dgm:prSet presAssocID="{CEF5A6EB-B15F-4F97-A9CC-9D479FAFEA24}" presName="sibTrans" presStyleLbl="sibTrans1D1" presStyleIdx="1" presStyleCnt="7"/>
      <dgm:spPr/>
    </dgm:pt>
    <dgm:pt modelId="{EBA814BF-7DC3-490C-A88B-64FA14B69BEF}" type="pres">
      <dgm:prSet presAssocID="{CEF5A6EB-B15F-4F97-A9CC-9D479FAFEA24}" presName="connectorText" presStyleLbl="sibTrans1D1" presStyleIdx="1" presStyleCnt="7"/>
      <dgm:spPr/>
    </dgm:pt>
    <dgm:pt modelId="{8A45BC42-0CE3-4B3A-ABDB-03B48739E737}" type="pres">
      <dgm:prSet presAssocID="{149EDA7F-CC59-4CAE-A268-F68CA010DA9F}" presName="node" presStyleLbl="node1" presStyleIdx="2" presStyleCnt="8">
        <dgm:presLayoutVars>
          <dgm:bulletEnabled val="1"/>
        </dgm:presLayoutVars>
      </dgm:prSet>
      <dgm:spPr/>
    </dgm:pt>
    <dgm:pt modelId="{D8F94134-560A-4D29-9EE9-48BE9ADA1F24}" type="pres">
      <dgm:prSet presAssocID="{269D6648-A279-48F5-BC1B-A25733A5092D}" presName="sibTrans" presStyleLbl="sibTrans1D1" presStyleIdx="2" presStyleCnt="7"/>
      <dgm:spPr/>
    </dgm:pt>
    <dgm:pt modelId="{5F7D2867-B53A-428D-B5D4-7E9C3D7C3AA4}" type="pres">
      <dgm:prSet presAssocID="{269D6648-A279-48F5-BC1B-A25733A5092D}" presName="connectorText" presStyleLbl="sibTrans1D1" presStyleIdx="2" presStyleCnt="7"/>
      <dgm:spPr/>
    </dgm:pt>
    <dgm:pt modelId="{DC4252B6-00E9-4A56-BA7A-8564E5FF19C0}" type="pres">
      <dgm:prSet presAssocID="{EB005D37-B860-49AB-9A31-9654901D51B6}" presName="node" presStyleLbl="node1" presStyleIdx="3" presStyleCnt="8">
        <dgm:presLayoutVars>
          <dgm:bulletEnabled val="1"/>
        </dgm:presLayoutVars>
      </dgm:prSet>
      <dgm:spPr/>
    </dgm:pt>
    <dgm:pt modelId="{939ABE81-479B-404E-A208-6408ED6E2144}" type="pres">
      <dgm:prSet presAssocID="{00E6D64D-0270-46A8-80E0-2668C05E22E2}" presName="sibTrans" presStyleLbl="sibTrans1D1" presStyleIdx="3" presStyleCnt="7"/>
      <dgm:spPr/>
    </dgm:pt>
    <dgm:pt modelId="{B4D7E80F-90E4-4981-9AB6-DDF4AAD77DF7}" type="pres">
      <dgm:prSet presAssocID="{00E6D64D-0270-46A8-80E0-2668C05E22E2}" presName="connectorText" presStyleLbl="sibTrans1D1" presStyleIdx="3" presStyleCnt="7"/>
      <dgm:spPr/>
    </dgm:pt>
    <dgm:pt modelId="{5866AC52-4448-4D7A-838A-4ED502C4C8B0}" type="pres">
      <dgm:prSet presAssocID="{ED84EF91-20D1-4C86-BE59-CFD01C5C8F19}" presName="node" presStyleLbl="node1" presStyleIdx="4" presStyleCnt="8">
        <dgm:presLayoutVars>
          <dgm:bulletEnabled val="1"/>
        </dgm:presLayoutVars>
      </dgm:prSet>
      <dgm:spPr/>
    </dgm:pt>
    <dgm:pt modelId="{A7BFD669-EEFA-4568-9C6E-E4F6CF9F2EDB}" type="pres">
      <dgm:prSet presAssocID="{95A5D4B6-2A5C-4A01-BB6C-F043E7B842A5}" presName="sibTrans" presStyleLbl="sibTrans1D1" presStyleIdx="4" presStyleCnt="7"/>
      <dgm:spPr/>
    </dgm:pt>
    <dgm:pt modelId="{23C409ED-877D-49FF-90F4-A48A6FFF35DC}" type="pres">
      <dgm:prSet presAssocID="{95A5D4B6-2A5C-4A01-BB6C-F043E7B842A5}" presName="connectorText" presStyleLbl="sibTrans1D1" presStyleIdx="4" presStyleCnt="7"/>
      <dgm:spPr/>
    </dgm:pt>
    <dgm:pt modelId="{A3555105-9C42-4603-958A-0406B51144B6}" type="pres">
      <dgm:prSet presAssocID="{4C9FF0DA-241F-46CD-89BB-11FB523FB1FE}" presName="node" presStyleLbl="node1" presStyleIdx="5" presStyleCnt="8">
        <dgm:presLayoutVars>
          <dgm:bulletEnabled val="1"/>
        </dgm:presLayoutVars>
      </dgm:prSet>
      <dgm:spPr/>
    </dgm:pt>
    <dgm:pt modelId="{78F4C184-55DE-46F9-BDB9-93180CD03860}" type="pres">
      <dgm:prSet presAssocID="{221D4085-87CA-4E93-B778-D8446AEB3347}" presName="sibTrans" presStyleLbl="sibTrans1D1" presStyleIdx="5" presStyleCnt="7"/>
      <dgm:spPr/>
    </dgm:pt>
    <dgm:pt modelId="{EC52FD37-569E-42E9-9BDF-25E044334D37}" type="pres">
      <dgm:prSet presAssocID="{221D4085-87CA-4E93-B778-D8446AEB3347}" presName="connectorText" presStyleLbl="sibTrans1D1" presStyleIdx="5" presStyleCnt="7"/>
      <dgm:spPr/>
    </dgm:pt>
    <dgm:pt modelId="{5C3A0B36-C01E-4108-B050-4836BA81ED84}" type="pres">
      <dgm:prSet presAssocID="{B05C0D24-0EA4-45D4-A2DC-E12418E70F37}" presName="node" presStyleLbl="node1" presStyleIdx="6" presStyleCnt="8">
        <dgm:presLayoutVars>
          <dgm:bulletEnabled val="1"/>
        </dgm:presLayoutVars>
      </dgm:prSet>
      <dgm:spPr/>
    </dgm:pt>
    <dgm:pt modelId="{0D98A2B8-09D3-442C-8806-DB631DE82A5D}" type="pres">
      <dgm:prSet presAssocID="{E231094F-9C53-43F9-AEA4-7B848F1B15A9}" presName="sibTrans" presStyleLbl="sibTrans1D1" presStyleIdx="6" presStyleCnt="7"/>
      <dgm:spPr/>
    </dgm:pt>
    <dgm:pt modelId="{E433EAF6-FEC6-431E-B373-8AE4F9F96EF6}" type="pres">
      <dgm:prSet presAssocID="{E231094F-9C53-43F9-AEA4-7B848F1B15A9}" presName="connectorText" presStyleLbl="sibTrans1D1" presStyleIdx="6" presStyleCnt="7"/>
      <dgm:spPr/>
    </dgm:pt>
    <dgm:pt modelId="{C3E13771-FDDA-4C3A-A08D-74E3109C5396}" type="pres">
      <dgm:prSet presAssocID="{265F5D15-23DF-4CE1-8BED-581CAB57DEF6}" presName="node" presStyleLbl="node1" presStyleIdx="7" presStyleCnt="8">
        <dgm:presLayoutVars>
          <dgm:bulletEnabled val="1"/>
        </dgm:presLayoutVars>
      </dgm:prSet>
      <dgm:spPr/>
    </dgm:pt>
  </dgm:ptLst>
  <dgm:cxnLst>
    <dgm:cxn modelId="{5ABCB101-B1D4-4FE4-9326-59FFDC6E069E}" type="presOf" srcId="{269D6648-A279-48F5-BC1B-A25733A5092D}" destId="{5F7D2867-B53A-428D-B5D4-7E9C3D7C3AA4}" srcOrd="1" destOrd="0" presId="urn:microsoft.com/office/officeart/2005/8/layout/bProcess3"/>
    <dgm:cxn modelId="{33938A1B-62B8-4B89-B28B-3E0A842EABB1}" type="presOf" srcId="{1E40BE28-6A78-4388-8650-FD218C43DCF2}" destId="{01F71F96-12E6-40B5-81A4-4DE5A2AE4D33}" srcOrd="1" destOrd="0" presId="urn:microsoft.com/office/officeart/2005/8/layout/bProcess3"/>
    <dgm:cxn modelId="{227E051E-7906-4D68-9852-D006B922CF13}" type="presOf" srcId="{EB005D37-B860-49AB-9A31-9654901D51B6}" destId="{DC4252B6-00E9-4A56-BA7A-8564E5FF19C0}" srcOrd="0" destOrd="0" presId="urn:microsoft.com/office/officeart/2005/8/layout/bProcess3"/>
    <dgm:cxn modelId="{F302AA21-83FF-467E-8564-7ACF1E9BC871}" type="presOf" srcId="{CEF5A6EB-B15F-4F97-A9CC-9D479FAFEA24}" destId="{7ACFBBC7-D155-41AC-82E3-88D1C390BB35}" srcOrd="0" destOrd="0" presId="urn:microsoft.com/office/officeart/2005/8/layout/bProcess3"/>
    <dgm:cxn modelId="{605CDB2A-0608-4905-8874-5120028DFC24}" type="presOf" srcId="{406385D6-48E8-42F3-9BB2-A0EF244CB732}" destId="{0D4C9BD0-1B04-4E38-B612-4B57377B4E4B}" srcOrd="0" destOrd="0" presId="urn:microsoft.com/office/officeart/2005/8/layout/bProcess3"/>
    <dgm:cxn modelId="{BE5E082E-32AB-4B8C-B228-C9C36FAA906B}" type="presOf" srcId="{269D6648-A279-48F5-BC1B-A25733A5092D}" destId="{D8F94134-560A-4D29-9EE9-48BE9ADA1F24}" srcOrd="0" destOrd="0" presId="urn:microsoft.com/office/officeart/2005/8/layout/bProcess3"/>
    <dgm:cxn modelId="{A95C0D35-CE3D-471B-A71E-D6B927420FCA}" srcId="{07D7E79D-414F-497A-8426-300922743CB4}" destId="{ED84EF91-20D1-4C86-BE59-CFD01C5C8F19}" srcOrd="4" destOrd="0" parTransId="{C8E95AA4-BA5C-45D6-BD16-18C6BFCB7949}" sibTransId="{95A5D4B6-2A5C-4A01-BB6C-F043E7B842A5}"/>
    <dgm:cxn modelId="{B3599D43-3F28-45BE-9562-5DF278E0B3EA}" type="presOf" srcId="{1E40BE28-6A78-4388-8650-FD218C43DCF2}" destId="{E1DA4F75-3657-4949-B45F-F32CAC8F864F}" srcOrd="0" destOrd="0" presId="urn:microsoft.com/office/officeart/2005/8/layout/bProcess3"/>
    <dgm:cxn modelId="{01A37C4C-7BF5-4E9D-B831-A05EBAB8D5ED}" type="presOf" srcId="{4C9FF0DA-241F-46CD-89BB-11FB523FB1FE}" destId="{A3555105-9C42-4603-958A-0406B51144B6}" srcOrd="0" destOrd="0" presId="urn:microsoft.com/office/officeart/2005/8/layout/bProcess3"/>
    <dgm:cxn modelId="{DF356556-7180-4225-B655-376FECF0536A}" srcId="{07D7E79D-414F-497A-8426-300922743CB4}" destId="{B05C0D24-0EA4-45D4-A2DC-E12418E70F37}" srcOrd="6" destOrd="0" parTransId="{91B53289-3258-4CC9-85B3-3CF908727F6D}" sibTransId="{E231094F-9C53-43F9-AEA4-7B848F1B15A9}"/>
    <dgm:cxn modelId="{F1356E58-0BB6-4D3E-ABF3-B746F0C5E4B9}" srcId="{07D7E79D-414F-497A-8426-300922743CB4}" destId="{265F5D15-23DF-4CE1-8BED-581CAB57DEF6}" srcOrd="7" destOrd="0" parTransId="{9DC37EEF-1F63-490A-8BE4-D363FFF42D98}" sibTransId="{7221C2A9-3A9A-44F1-AA6E-69401653FD4A}"/>
    <dgm:cxn modelId="{4CEE3659-51EF-4053-A392-33A1B5976C74}" type="presOf" srcId="{149EDA7F-CC59-4CAE-A268-F68CA010DA9F}" destId="{8A45BC42-0CE3-4B3A-ABDB-03B48739E737}" srcOrd="0" destOrd="0" presId="urn:microsoft.com/office/officeart/2005/8/layout/bProcess3"/>
    <dgm:cxn modelId="{80BE9F60-A544-40C1-8546-A3DDD65FD00F}" type="presOf" srcId="{221D4085-87CA-4E93-B778-D8446AEB3347}" destId="{EC52FD37-569E-42E9-9BDF-25E044334D37}" srcOrd="1" destOrd="0" presId="urn:microsoft.com/office/officeart/2005/8/layout/bProcess3"/>
    <dgm:cxn modelId="{EF8ED460-DA3D-40C2-84D4-C35EBA7162A3}" srcId="{07D7E79D-414F-497A-8426-300922743CB4}" destId="{EB005D37-B860-49AB-9A31-9654901D51B6}" srcOrd="3" destOrd="0" parTransId="{5E0226AC-246A-4388-A07E-BC46D6998467}" sibTransId="{00E6D64D-0270-46A8-80E0-2668C05E22E2}"/>
    <dgm:cxn modelId="{663D1166-5D7F-417A-815C-25408F2DC5C9}" type="presOf" srcId="{00E6D64D-0270-46A8-80E0-2668C05E22E2}" destId="{939ABE81-479B-404E-A208-6408ED6E2144}" srcOrd="0" destOrd="0" presId="urn:microsoft.com/office/officeart/2005/8/layout/bProcess3"/>
    <dgm:cxn modelId="{357CD46B-7F65-4CAF-9377-86CD0E0DE206}" type="presOf" srcId="{E231094F-9C53-43F9-AEA4-7B848F1B15A9}" destId="{E433EAF6-FEC6-431E-B373-8AE4F9F96EF6}" srcOrd="1" destOrd="0" presId="urn:microsoft.com/office/officeart/2005/8/layout/bProcess3"/>
    <dgm:cxn modelId="{1797B96F-0074-4F39-B0F3-71511429A7FC}" type="presOf" srcId="{07D7E79D-414F-497A-8426-300922743CB4}" destId="{56805BBD-401A-4819-A148-5E75B0EB130A}" srcOrd="0" destOrd="0" presId="urn:microsoft.com/office/officeart/2005/8/layout/bProcess3"/>
    <dgm:cxn modelId="{EF819479-51E1-4AEB-8815-62DDD5B03514}" type="presOf" srcId="{B05C0D24-0EA4-45D4-A2DC-E12418E70F37}" destId="{5C3A0B36-C01E-4108-B050-4836BA81ED84}" srcOrd="0" destOrd="0" presId="urn:microsoft.com/office/officeart/2005/8/layout/bProcess3"/>
    <dgm:cxn modelId="{ED000983-8B96-4E11-88A9-2ACAE66B2A16}" srcId="{07D7E79D-414F-497A-8426-300922743CB4}" destId="{149EDA7F-CC59-4CAE-A268-F68CA010DA9F}" srcOrd="2" destOrd="0" parTransId="{01F2848D-A4AD-4894-85EF-59A5763B9BFC}" sibTransId="{269D6648-A279-48F5-BC1B-A25733A5092D}"/>
    <dgm:cxn modelId="{62EEB98C-DBE5-4289-981C-AB4B87156FB7}" srcId="{07D7E79D-414F-497A-8426-300922743CB4}" destId="{4C9FF0DA-241F-46CD-89BB-11FB523FB1FE}" srcOrd="5" destOrd="0" parTransId="{6C83CA89-214B-419B-9F79-6455DF7D99C0}" sibTransId="{221D4085-87CA-4E93-B778-D8446AEB3347}"/>
    <dgm:cxn modelId="{37CF39BD-F004-4511-9A51-217E72A19C8B}" type="presOf" srcId="{95A5D4B6-2A5C-4A01-BB6C-F043E7B842A5}" destId="{A7BFD669-EEFA-4568-9C6E-E4F6CF9F2EDB}" srcOrd="0" destOrd="0" presId="urn:microsoft.com/office/officeart/2005/8/layout/bProcess3"/>
    <dgm:cxn modelId="{DA6A48C3-7822-43FD-A9B6-DF47B11D2D69}" type="presOf" srcId="{00E6D64D-0270-46A8-80E0-2668C05E22E2}" destId="{B4D7E80F-90E4-4981-9AB6-DDF4AAD77DF7}" srcOrd="1" destOrd="0" presId="urn:microsoft.com/office/officeart/2005/8/layout/bProcess3"/>
    <dgm:cxn modelId="{E7C8BFCE-8E34-460C-998D-728C63B18C9D}" type="presOf" srcId="{A8313846-C45D-45DC-9305-90168D2300E6}" destId="{AEC94273-AAF1-456F-ADFB-B768FDEA17FE}" srcOrd="0" destOrd="0" presId="urn:microsoft.com/office/officeart/2005/8/layout/bProcess3"/>
    <dgm:cxn modelId="{3CB4CFCE-23E9-40DD-AD35-66FE08494537}" srcId="{07D7E79D-414F-497A-8426-300922743CB4}" destId="{406385D6-48E8-42F3-9BB2-A0EF244CB732}" srcOrd="0" destOrd="0" parTransId="{57B3B913-CEA0-465A-A9BE-CDF93509A32B}" sibTransId="{1E40BE28-6A78-4388-8650-FD218C43DCF2}"/>
    <dgm:cxn modelId="{D10A91DA-20C6-46DA-87DC-D9F79B7F7D05}" srcId="{07D7E79D-414F-497A-8426-300922743CB4}" destId="{A8313846-C45D-45DC-9305-90168D2300E6}" srcOrd="1" destOrd="0" parTransId="{A99E9EDE-B9FB-4147-8BCC-CF259A28CD66}" sibTransId="{CEF5A6EB-B15F-4F97-A9CC-9D479FAFEA24}"/>
    <dgm:cxn modelId="{CED64CDB-6195-4448-A292-FA10B0FCDB76}" type="presOf" srcId="{E231094F-9C53-43F9-AEA4-7B848F1B15A9}" destId="{0D98A2B8-09D3-442C-8806-DB631DE82A5D}" srcOrd="0" destOrd="0" presId="urn:microsoft.com/office/officeart/2005/8/layout/bProcess3"/>
    <dgm:cxn modelId="{6233FCDD-947F-404F-ABC6-075C06450CFD}" type="presOf" srcId="{95A5D4B6-2A5C-4A01-BB6C-F043E7B842A5}" destId="{23C409ED-877D-49FF-90F4-A48A6FFF35DC}" srcOrd="1" destOrd="0" presId="urn:microsoft.com/office/officeart/2005/8/layout/bProcess3"/>
    <dgm:cxn modelId="{B5973CEF-407A-4227-B88E-97F4B4329FD5}" type="presOf" srcId="{CEF5A6EB-B15F-4F97-A9CC-9D479FAFEA24}" destId="{EBA814BF-7DC3-490C-A88B-64FA14B69BEF}" srcOrd="1" destOrd="0" presId="urn:microsoft.com/office/officeart/2005/8/layout/bProcess3"/>
    <dgm:cxn modelId="{0D8610F4-F3EA-4AB3-9F6E-144C1E5073FC}" type="presOf" srcId="{ED84EF91-20D1-4C86-BE59-CFD01C5C8F19}" destId="{5866AC52-4448-4D7A-838A-4ED502C4C8B0}" srcOrd="0" destOrd="0" presId="urn:microsoft.com/office/officeart/2005/8/layout/bProcess3"/>
    <dgm:cxn modelId="{F9CB21F5-40E6-444B-8EFD-36C0F0DC7EBB}" type="presOf" srcId="{265F5D15-23DF-4CE1-8BED-581CAB57DEF6}" destId="{C3E13771-FDDA-4C3A-A08D-74E3109C5396}" srcOrd="0" destOrd="0" presId="urn:microsoft.com/office/officeart/2005/8/layout/bProcess3"/>
    <dgm:cxn modelId="{8871FDF9-9B05-4839-B0F0-0C1726BD8180}" type="presOf" srcId="{221D4085-87CA-4E93-B778-D8446AEB3347}" destId="{78F4C184-55DE-46F9-BDB9-93180CD03860}" srcOrd="0" destOrd="0" presId="urn:microsoft.com/office/officeart/2005/8/layout/bProcess3"/>
    <dgm:cxn modelId="{7726DA6A-450D-4625-B7D4-2002FC64A89E}" type="presParOf" srcId="{56805BBD-401A-4819-A148-5E75B0EB130A}" destId="{0D4C9BD0-1B04-4E38-B612-4B57377B4E4B}" srcOrd="0" destOrd="0" presId="urn:microsoft.com/office/officeart/2005/8/layout/bProcess3"/>
    <dgm:cxn modelId="{50D41EE8-BC1A-415A-A45B-BA495089B1E8}" type="presParOf" srcId="{56805BBD-401A-4819-A148-5E75B0EB130A}" destId="{E1DA4F75-3657-4949-B45F-F32CAC8F864F}" srcOrd="1" destOrd="0" presId="urn:microsoft.com/office/officeart/2005/8/layout/bProcess3"/>
    <dgm:cxn modelId="{E19CDDD5-9754-4155-98B6-AB704CBCA07B}" type="presParOf" srcId="{E1DA4F75-3657-4949-B45F-F32CAC8F864F}" destId="{01F71F96-12E6-40B5-81A4-4DE5A2AE4D33}" srcOrd="0" destOrd="0" presId="urn:microsoft.com/office/officeart/2005/8/layout/bProcess3"/>
    <dgm:cxn modelId="{0CE19773-520C-423B-90CC-7C3A6A70C476}" type="presParOf" srcId="{56805BBD-401A-4819-A148-5E75B0EB130A}" destId="{AEC94273-AAF1-456F-ADFB-B768FDEA17FE}" srcOrd="2" destOrd="0" presId="urn:microsoft.com/office/officeart/2005/8/layout/bProcess3"/>
    <dgm:cxn modelId="{39F51405-D916-4B4A-8760-79553A6520AE}" type="presParOf" srcId="{56805BBD-401A-4819-A148-5E75B0EB130A}" destId="{7ACFBBC7-D155-41AC-82E3-88D1C390BB35}" srcOrd="3" destOrd="0" presId="urn:microsoft.com/office/officeart/2005/8/layout/bProcess3"/>
    <dgm:cxn modelId="{0BC1CADD-2390-4F8C-91DE-8D5D235F1F32}" type="presParOf" srcId="{7ACFBBC7-D155-41AC-82E3-88D1C390BB35}" destId="{EBA814BF-7DC3-490C-A88B-64FA14B69BEF}" srcOrd="0" destOrd="0" presId="urn:microsoft.com/office/officeart/2005/8/layout/bProcess3"/>
    <dgm:cxn modelId="{1A976D65-D591-4229-AA00-9F357D2205F1}" type="presParOf" srcId="{56805BBD-401A-4819-A148-5E75B0EB130A}" destId="{8A45BC42-0CE3-4B3A-ABDB-03B48739E737}" srcOrd="4" destOrd="0" presId="urn:microsoft.com/office/officeart/2005/8/layout/bProcess3"/>
    <dgm:cxn modelId="{083B14D5-4339-4D96-8E51-D75522801FA0}" type="presParOf" srcId="{56805BBD-401A-4819-A148-5E75B0EB130A}" destId="{D8F94134-560A-4D29-9EE9-48BE9ADA1F24}" srcOrd="5" destOrd="0" presId="urn:microsoft.com/office/officeart/2005/8/layout/bProcess3"/>
    <dgm:cxn modelId="{04BCE03F-9063-482C-B50F-99FB13DE5275}" type="presParOf" srcId="{D8F94134-560A-4D29-9EE9-48BE9ADA1F24}" destId="{5F7D2867-B53A-428D-B5D4-7E9C3D7C3AA4}" srcOrd="0" destOrd="0" presId="urn:microsoft.com/office/officeart/2005/8/layout/bProcess3"/>
    <dgm:cxn modelId="{D8055FAF-D026-411C-8963-CAF127762E4A}" type="presParOf" srcId="{56805BBD-401A-4819-A148-5E75B0EB130A}" destId="{DC4252B6-00E9-4A56-BA7A-8564E5FF19C0}" srcOrd="6" destOrd="0" presId="urn:microsoft.com/office/officeart/2005/8/layout/bProcess3"/>
    <dgm:cxn modelId="{47A05F7C-2724-4E24-8864-5AE0C4916C41}" type="presParOf" srcId="{56805BBD-401A-4819-A148-5E75B0EB130A}" destId="{939ABE81-479B-404E-A208-6408ED6E2144}" srcOrd="7" destOrd="0" presId="urn:microsoft.com/office/officeart/2005/8/layout/bProcess3"/>
    <dgm:cxn modelId="{1F5B2247-90D3-48BC-B53F-35601FD6C743}" type="presParOf" srcId="{939ABE81-479B-404E-A208-6408ED6E2144}" destId="{B4D7E80F-90E4-4981-9AB6-DDF4AAD77DF7}" srcOrd="0" destOrd="0" presId="urn:microsoft.com/office/officeart/2005/8/layout/bProcess3"/>
    <dgm:cxn modelId="{EBA7B5D9-6A0E-475F-8E5D-EA81F03E38E4}" type="presParOf" srcId="{56805BBD-401A-4819-A148-5E75B0EB130A}" destId="{5866AC52-4448-4D7A-838A-4ED502C4C8B0}" srcOrd="8" destOrd="0" presId="urn:microsoft.com/office/officeart/2005/8/layout/bProcess3"/>
    <dgm:cxn modelId="{8C0C5BF3-FC33-4FE6-B1A7-FE307E033D54}" type="presParOf" srcId="{56805BBD-401A-4819-A148-5E75B0EB130A}" destId="{A7BFD669-EEFA-4568-9C6E-E4F6CF9F2EDB}" srcOrd="9" destOrd="0" presId="urn:microsoft.com/office/officeart/2005/8/layout/bProcess3"/>
    <dgm:cxn modelId="{EFAA83BD-4D1A-441B-AB71-C4D4CA028D9F}" type="presParOf" srcId="{A7BFD669-EEFA-4568-9C6E-E4F6CF9F2EDB}" destId="{23C409ED-877D-49FF-90F4-A48A6FFF35DC}" srcOrd="0" destOrd="0" presId="urn:microsoft.com/office/officeart/2005/8/layout/bProcess3"/>
    <dgm:cxn modelId="{DC054ADC-896F-420F-9FB8-3867682EF5A3}" type="presParOf" srcId="{56805BBD-401A-4819-A148-5E75B0EB130A}" destId="{A3555105-9C42-4603-958A-0406B51144B6}" srcOrd="10" destOrd="0" presId="urn:microsoft.com/office/officeart/2005/8/layout/bProcess3"/>
    <dgm:cxn modelId="{1C48C7F9-4307-4472-97BA-CBF4304B4729}" type="presParOf" srcId="{56805BBD-401A-4819-A148-5E75B0EB130A}" destId="{78F4C184-55DE-46F9-BDB9-93180CD03860}" srcOrd="11" destOrd="0" presId="urn:microsoft.com/office/officeart/2005/8/layout/bProcess3"/>
    <dgm:cxn modelId="{42A7CD5E-0A03-4E9A-A72D-F50F167EDA6D}" type="presParOf" srcId="{78F4C184-55DE-46F9-BDB9-93180CD03860}" destId="{EC52FD37-569E-42E9-9BDF-25E044334D37}" srcOrd="0" destOrd="0" presId="urn:microsoft.com/office/officeart/2005/8/layout/bProcess3"/>
    <dgm:cxn modelId="{73528DE8-AAE6-4B27-AB49-10C6743970AC}" type="presParOf" srcId="{56805BBD-401A-4819-A148-5E75B0EB130A}" destId="{5C3A0B36-C01E-4108-B050-4836BA81ED84}" srcOrd="12" destOrd="0" presId="urn:microsoft.com/office/officeart/2005/8/layout/bProcess3"/>
    <dgm:cxn modelId="{7571FAAD-31FD-485C-8DAA-27A6414FB765}" type="presParOf" srcId="{56805BBD-401A-4819-A148-5E75B0EB130A}" destId="{0D98A2B8-09D3-442C-8806-DB631DE82A5D}" srcOrd="13" destOrd="0" presId="urn:microsoft.com/office/officeart/2005/8/layout/bProcess3"/>
    <dgm:cxn modelId="{4ACD00B1-4915-4CBF-B7E8-DA1575A8F7A5}" type="presParOf" srcId="{0D98A2B8-09D3-442C-8806-DB631DE82A5D}" destId="{E433EAF6-FEC6-431E-B373-8AE4F9F96EF6}" srcOrd="0" destOrd="0" presId="urn:microsoft.com/office/officeart/2005/8/layout/bProcess3"/>
    <dgm:cxn modelId="{600E2E7B-904B-4673-BFA9-28083937BF1E}" type="presParOf" srcId="{56805BBD-401A-4819-A148-5E75B0EB130A}" destId="{C3E13771-FDDA-4C3A-A08D-74E3109C5396}" srcOrd="14"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6722804-5A37-48CC-9217-751E8F986456}" type="doc">
      <dgm:prSet loTypeId="urn:microsoft.com/office/officeart/2005/8/layout/radial5" loCatId="cycle" qsTypeId="urn:microsoft.com/office/officeart/2005/8/quickstyle/simple1" qsCatId="simple" csTypeId="urn:microsoft.com/office/officeart/2005/8/colors/colorful1" csCatId="colorful" phldr="1"/>
      <dgm:spPr/>
      <dgm:t>
        <a:bodyPr/>
        <a:lstStyle/>
        <a:p>
          <a:endParaRPr lang="en-US"/>
        </a:p>
      </dgm:t>
    </dgm:pt>
    <dgm:pt modelId="{139F95E6-090E-4184-A899-CA2B9550F7B7}">
      <dgm:prSet phldrT="[Text]"/>
      <dgm:spPr/>
      <dgm:t>
        <a:bodyPr/>
        <a:lstStyle/>
        <a:p>
          <a:r>
            <a:rPr lang="en-US" dirty="0"/>
            <a:t>Inventory control</a:t>
          </a:r>
        </a:p>
      </dgm:t>
    </dgm:pt>
    <dgm:pt modelId="{6080A736-11A3-41CE-B572-487ED2DEE558}" type="parTrans" cxnId="{3883552F-6D74-4388-8D69-4308B2098485}">
      <dgm:prSet/>
      <dgm:spPr/>
      <dgm:t>
        <a:bodyPr/>
        <a:lstStyle/>
        <a:p>
          <a:endParaRPr lang="en-US"/>
        </a:p>
      </dgm:t>
    </dgm:pt>
    <dgm:pt modelId="{C2F0EF51-D0A3-40C3-8F04-044586AA1462}" type="sibTrans" cxnId="{3883552F-6D74-4388-8D69-4308B2098485}">
      <dgm:prSet/>
      <dgm:spPr/>
      <dgm:t>
        <a:bodyPr/>
        <a:lstStyle/>
        <a:p>
          <a:endParaRPr lang="en-US"/>
        </a:p>
      </dgm:t>
    </dgm:pt>
    <dgm:pt modelId="{530A1B38-BCA8-4960-B67B-58F8F9846F0B}">
      <dgm:prSet phldrT="[Text]"/>
      <dgm:spPr/>
      <dgm:t>
        <a:bodyPr/>
        <a:lstStyle/>
        <a:p>
          <a:r>
            <a:rPr lang="en-US" dirty="0"/>
            <a:t>Stock</a:t>
          </a:r>
        </a:p>
      </dgm:t>
    </dgm:pt>
    <dgm:pt modelId="{5BE2AB3E-26D0-4152-9F8A-FCDE2AA629B9}" type="parTrans" cxnId="{B29A2872-0FE2-47E1-8F1A-A909C0270FA6}">
      <dgm:prSet/>
      <dgm:spPr/>
      <dgm:t>
        <a:bodyPr/>
        <a:lstStyle/>
        <a:p>
          <a:endParaRPr lang="en-US" dirty="0"/>
        </a:p>
      </dgm:t>
    </dgm:pt>
    <dgm:pt modelId="{C9A67802-86A6-415B-9601-D6B2F5B65FA5}" type="sibTrans" cxnId="{B29A2872-0FE2-47E1-8F1A-A909C0270FA6}">
      <dgm:prSet/>
      <dgm:spPr/>
      <dgm:t>
        <a:bodyPr/>
        <a:lstStyle/>
        <a:p>
          <a:endParaRPr lang="en-US"/>
        </a:p>
      </dgm:t>
    </dgm:pt>
    <dgm:pt modelId="{A3C816B6-8295-4121-AF02-C0489C8D1C93}">
      <dgm:prSet phldrT="[Text]"/>
      <dgm:spPr/>
      <dgm:t>
        <a:bodyPr/>
        <a:lstStyle/>
        <a:p>
          <a:r>
            <a:rPr lang="en-US" dirty="0"/>
            <a:t>Demand</a:t>
          </a:r>
        </a:p>
      </dgm:t>
    </dgm:pt>
    <dgm:pt modelId="{6034DF08-0B81-4ADA-96E2-DC385F99158E}" type="parTrans" cxnId="{DCF8D44E-8912-4C22-91D3-A9F25258132F}">
      <dgm:prSet/>
      <dgm:spPr/>
      <dgm:t>
        <a:bodyPr/>
        <a:lstStyle/>
        <a:p>
          <a:endParaRPr lang="en-US" dirty="0"/>
        </a:p>
      </dgm:t>
    </dgm:pt>
    <dgm:pt modelId="{9DB0FEDC-8323-4B2E-857A-39EF7F35A603}" type="sibTrans" cxnId="{DCF8D44E-8912-4C22-91D3-A9F25258132F}">
      <dgm:prSet/>
      <dgm:spPr/>
      <dgm:t>
        <a:bodyPr/>
        <a:lstStyle/>
        <a:p>
          <a:endParaRPr lang="en-US"/>
        </a:p>
      </dgm:t>
    </dgm:pt>
    <dgm:pt modelId="{F6221FB0-9667-4E89-8A3F-49547DBA4767}">
      <dgm:prSet phldrT="[Text]"/>
      <dgm:spPr/>
      <dgm:t>
        <a:bodyPr/>
        <a:lstStyle/>
        <a:p>
          <a:r>
            <a:rPr lang="en-US" dirty="0"/>
            <a:t>GL</a:t>
          </a:r>
        </a:p>
      </dgm:t>
    </dgm:pt>
    <dgm:pt modelId="{2E046EA5-EFA0-48C4-A417-49B08B7BE25E}" type="parTrans" cxnId="{91E880FB-1757-411F-B8F5-F4E7CFFE12A7}">
      <dgm:prSet/>
      <dgm:spPr/>
      <dgm:t>
        <a:bodyPr/>
        <a:lstStyle/>
        <a:p>
          <a:endParaRPr lang="en-US" dirty="0"/>
        </a:p>
      </dgm:t>
    </dgm:pt>
    <dgm:pt modelId="{EC924D37-90F3-4F22-BEBE-822E84396D96}" type="sibTrans" cxnId="{91E880FB-1757-411F-B8F5-F4E7CFFE12A7}">
      <dgm:prSet/>
      <dgm:spPr/>
      <dgm:t>
        <a:bodyPr/>
        <a:lstStyle/>
        <a:p>
          <a:endParaRPr lang="en-US"/>
        </a:p>
      </dgm:t>
    </dgm:pt>
    <dgm:pt modelId="{B8EA3A67-501C-4602-AC59-902B304CC8FA}" type="pres">
      <dgm:prSet presAssocID="{46722804-5A37-48CC-9217-751E8F986456}" presName="Name0" presStyleCnt="0">
        <dgm:presLayoutVars>
          <dgm:chMax val="1"/>
          <dgm:dir/>
          <dgm:animLvl val="ctr"/>
          <dgm:resizeHandles val="exact"/>
        </dgm:presLayoutVars>
      </dgm:prSet>
      <dgm:spPr/>
    </dgm:pt>
    <dgm:pt modelId="{8064788C-42E6-4CFE-8299-A294F80AFA8B}" type="pres">
      <dgm:prSet presAssocID="{139F95E6-090E-4184-A899-CA2B9550F7B7}" presName="centerShape" presStyleLbl="node0" presStyleIdx="0" presStyleCnt="1"/>
      <dgm:spPr/>
    </dgm:pt>
    <dgm:pt modelId="{8C3F4FCB-D0B0-4BD0-B0F4-11580956D816}" type="pres">
      <dgm:prSet presAssocID="{5BE2AB3E-26D0-4152-9F8A-FCDE2AA629B9}" presName="parTrans" presStyleLbl="sibTrans2D1" presStyleIdx="0" presStyleCnt="3"/>
      <dgm:spPr/>
    </dgm:pt>
    <dgm:pt modelId="{3E9FF6CA-5B35-493C-8DD8-08B6848D7E87}" type="pres">
      <dgm:prSet presAssocID="{5BE2AB3E-26D0-4152-9F8A-FCDE2AA629B9}" presName="connectorText" presStyleLbl="sibTrans2D1" presStyleIdx="0" presStyleCnt="3"/>
      <dgm:spPr/>
    </dgm:pt>
    <dgm:pt modelId="{52A0862A-92B7-41FB-A77C-E3F6C155EB20}" type="pres">
      <dgm:prSet presAssocID="{530A1B38-BCA8-4960-B67B-58F8F9846F0B}" presName="node" presStyleLbl="node1" presStyleIdx="0" presStyleCnt="3">
        <dgm:presLayoutVars>
          <dgm:bulletEnabled val="1"/>
        </dgm:presLayoutVars>
      </dgm:prSet>
      <dgm:spPr/>
    </dgm:pt>
    <dgm:pt modelId="{98E47944-E563-40AD-8E42-D953557415F2}" type="pres">
      <dgm:prSet presAssocID="{6034DF08-0B81-4ADA-96E2-DC385F99158E}" presName="parTrans" presStyleLbl="sibTrans2D1" presStyleIdx="1" presStyleCnt="3"/>
      <dgm:spPr/>
    </dgm:pt>
    <dgm:pt modelId="{D874C321-353A-41CC-95BA-D087A8865336}" type="pres">
      <dgm:prSet presAssocID="{6034DF08-0B81-4ADA-96E2-DC385F99158E}" presName="connectorText" presStyleLbl="sibTrans2D1" presStyleIdx="1" presStyleCnt="3"/>
      <dgm:spPr/>
    </dgm:pt>
    <dgm:pt modelId="{3D81D424-8E1D-4AE7-AA15-46FD4F4474EC}" type="pres">
      <dgm:prSet presAssocID="{A3C816B6-8295-4121-AF02-C0489C8D1C93}" presName="node" presStyleLbl="node1" presStyleIdx="1" presStyleCnt="3">
        <dgm:presLayoutVars>
          <dgm:bulletEnabled val="1"/>
        </dgm:presLayoutVars>
      </dgm:prSet>
      <dgm:spPr/>
    </dgm:pt>
    <dgm:pt modelId="{5AF6304B-845E-4934-A7F9-7B57EFF4E8FF}" type="pres">
      <dgm:prSet presAssocID="{2E046EA5-EFA0-48C4-A417-49B08B7BE25E}" presName="parTrans" presStyleLbl="sibTrans2D1" presStyleIdx="2" presStyleCnt="3"/>
      <dgm:spPr/>
    </dgm:pt>
    <dgm:pt modelId="{5B3A06D6-9E3E-4607-85DA-660BAA399085}" type="pres">
      <dgm:prSet presAssocID="{2E046EA5-EFA0-48C4-A417-49B08B7BE25E}" presName="connectorText" presStyleLbl="sibTrans2D1" presStyleIdx="2" presStyleCnt="3"/>
      <dgm:spPr/>
    </dgm:pt>
    <dgm:pt modelId="{84F5B259-A94C-4988-915E-3DC382CE8420}" type="pres">
      <dgm:prSet presAssocID="{F6221FB0-9667-4E89-8A3F-49547DBA4767}" presName="node" presStyleLbl="node1" presStyleIdx="2" presStyleCnt="3">
        <dgm:presLayoutVars>
          <dgm:bulletEnabled val="1"/>
        </dgm:presLayoutVars>
      </dgm:prSet>
      <dgm:spPr/>
    </dgm:pt>
  </dgm:ptLst>
  <dgm:cxnLst>
    <dgm:cxn modelId="{3883552F-6D74-4388-8D69-4308B2098485}" srcId="{46722804-5A37-48CC-9217-751E8F986456}" destId="{139F95E6-090E-4184-A899-CA2B9550F7B7}" srcOrd="0" destOrd="0" parTransId="{6080A736-11A3-41CE-B572-487ED2DEE558}" sibTransId="{C2F0EF51-D0A3-40C3-8F04-044586AA1462}"/>
    <dgm:cxn modelId="{BDDA1532-E557-40B4-BA61-70E247161D18}" type="presOf" srcId="{139F95E6-090E-4184-A899-CA2B9550F7B7}" destId="{8064788C-42E6-4CFE-8299-A294F80AFA8B}" srcOrd="0" destOrd="0" presId="urn:microsoft.com/office/officeart/2005/8/layout/radial5"/>
    <dgm:cxn modelId="{DCF8D44E-8912-4C22-91D3-A9F25258132F}" srcId="{139F95E6-090E-4184-A899-CA2B9550F7B7}" destId="{A3C816B6-8295-4121-AF02-C0489C8D1C93}" srcOrd="1" destOrd="0" parTransId="{6034DF08-0B81-4ADA-96E2-DC385F99158E}" sibTransId="{9DB0FEDC-8323-4B2E-857A-39EF7F35A603}"/>
    <dgm:cxn modelId="{388F2C51-2F5F-4D8C-900A-7AA4F3AEC761}" type="presOf" srcId="{5BE2AB3E-26D0-4152-9F8A-FCDE2AA629B9}" destId="{8C3F4FCB-D0B0-4BD0-B0F4-11580956D816}" srcOrd="0" destOrd="0" presId="urn:microsoft.com/office/officeart/2005/8/layout/radial5"/>
    <dgm:cxn modelId="{7D4DE96A-1038-453B-81A0-25C2F661FA93}" type="presOf" srcId="{2E046EA5-EFA0-48C4-A417-49B08B7BE25E}" destId="{5AF6304B-845E-4934-A7F9-7B57EFF4E8FF}" srcOrd="0" destOrd="0" presId="urn:microsoft.com/office/officeart/2005/8/layout/radial5"/>
    <dgm:cxn modelId="{1EDA126C-89C7-4252-A93B-49A47D8FEBBA}" type="presOf" srcId="{2E046EA5-EFA0-48C4-A417-49B08B7BE25E}" destId="{5B3A06D6-9E3E-4607-85DA-660BAA399085}" srcOrd="1" destOrd="0" presId="urn:microsoft.com/office/officeart/2005/8/layout/radial5"/>
    <dgm:cxn modelId="{B29A2872-0FE2-47E1-8F1A-A909C0270FA6}" srcId="{139F95E6-090E-4184-A899-CA2B9550F7B7}" destId="{530A1B38-BCA8-4960-B67B-58F8F9846F0B}" srcOrd="0" destOrd="0" parTransId="{5BE2AB3E-26D0-4152-9F8A-FCDE2AA629B9}" sibTransId="{C9A67802-86A6-415B-9601-D6B2F5B65FA5}"/>
    <dgm:cxn modelId="{0F021376-AF2E-4A19-9153-4BECF5FB89C2}" type="presOf" srcId="{6034DF08-0B81-4ADA-96E2-DC385F99158E}" destId="{D874C321-353A-41CC-95BA-D087A8865336}" srcOrd="1" destOrd="0" presId="urn:microsoft.com/office/officeart/2005/8/layout/radial5"/>
    <dgm:cxn modelId="{65A36991-8CCD-4955-87F1-198AF1C06DBF}" type="presOf" srcId="{46722804-5A37-48CC-9217-751E8F986456}" destId="{B8EA3A67-501C-4602-AC59-902B304CC8FA}" srcOrd="0" destOrd="0" presId="urn:microsoft.com/office/officeart/2005/8/layout/radial5"/>
    <dgm:cxn modelId="{6FADF9B1-6266-4941-A14B-9FCAC37771EE}" type="presOf" srcId="{A3C816B6-8295-4121-AF02-C0489C8D1C93}" destId="{3D81D424-8E1D-4AE7-AA15-46FD4F4474EC}" srcOrd="0" destOrd="0" presId="urn:microsoft.com/office/officeart/2005/8/layout/radial5"/>
    <dgm:cxn modelId="{3736C1CA-C806-4EA8-BE54-8E6D36559469}" type="presOf" srcId="{F6221FB0-9667-4E89-8A3F-49547DBA4767}" destId="{84F5B259-A94C-4988-915E-3DC382CE8420}" srcOrd="0" destOrd="0" presId="urn:microsoft.com/office/officeart/2005/8/layout/radial5"/>
    <dgm:cxn modelId="{8D22A4CB-2A8B-43A9-B821-95843CC22459}" type="presOf" srcId="{530A1B38-BCA8-4960-B67B-58F8F9846F0B}" destId="{52A0862A-92B7-41FB-A77C-E3F6C155EB20}" srcOrd="0" destOrd="0" presId="urn:microsoft.com/office/officeart/2005/8/layout/radial5"/>
    <dgm:cxn modelId="{73C098D9-5461-4BBA-BFD2-C3A9E9188826}" type="presOf" srcId="{5BE2AB3E-26D0-4152-9F8A-FCDE2AA629B9}" destId="{3E9FF6CA-5B35-493C-8DD8-08B6848D7E87}" srcOrd="1" destOrd="0" presId="urn:microsoft.com/office/officeart/2005/8/layout/radial5"/>
    <dgm:cxn modelId="{FDBE93E8-76E9-4C31-A79A-0FDB07F9BE28}" type="presOf" srcId="{6034DF08-0B81-4ADA-96E2-DC385F99158E}" destId="{98E47944-E563-40AD-8E42-D953557415F2}" srcOrd="0" destOrd="0" presId="urn:microsoft.com/office/officeart/2005/8/layout/radial5"/>
    <dgm:cxn modelId="{91E880FB-1757-411F-B8F5-F4E7CFFE12A7}" srcId="{139F95E6-090E-4184-A899-CA2B9550F7B7}" destId="{F6221FB0-9667-4E89-8A3F-49547DBA4767}" srcOrd="2" destOrd="0" parTransId="{2E046EA5-EFA0-48C4-A417-49B08B7BE25E}" sibTransId="{EC924D37-90F3-4F22-BEBE-822E84396D96}"/>
    <dgm:cxn modelId="{1168A03B-ED91-49F4-A248-C92701A67928}" type="presParOf" srcId="{B8EA3A67-501C-4602-AC59-902B304CC8FA}" destId="{8064788C-42E6-4CFE-8299-A294F80AFA8B}" srcOrd="0" destOrd="0" presId="urn:microsoft.com/office/officeart/2005/8/layout/radial5"/>
    <dgm:cxn modelId="{1CEBC3FA-37AC-4F72-8A63-6F2F80F4689A}" type="presParOf" srcId="{B8EA3A67-501C-4602-AC59-902B304CC8FA}" destId="{8C3F4FCB-D0B0-4BD0-B0F4-11580956D816}" srcOrd="1" destOrd="0" presId="urn:microsoft.com/office/officeart/2005/8/layout/radial5"/>
    <dgm:cxn modelId="{BC47C2A3-CCA3-4A5E-B688-A802D9742143}" type="presParOf" srcId="{8C3F4FCB-D0B0-4BD0-B0F4-11580956D816}" destId="{3E9FF6CA-5B35-493C-8DD8-08B6848D7E87}" srcOrd="0" destOrd="0" presId="urn:microsoft.com/office/officeart/2005/8/layout/radial5"/>
    <dgm:cxn modelId="{C9778573-AA46-4196-8928-403C2CD139CF}" type="presParOf" srcId="{B8EA3A67-501C-4602-AC59-902B304CC8FA}" destId="{52A0862A-92B7-41FB-A77C-E3F6C155EB20}" srcOrd="2" destOrd="0" presId="urn:microsoft.com/office/officeart/2005/8/layout/radial5"/>
    <dgm:cxn modelId="{AFD0B36B-D5B8-4B6A-9754-0E13D592566B}" type="presParOf" srcId="{B8EA3A67-501C-4602-AC59-902B304CC8FA}" destId="{98E47944-E563-40AD-8E42-D953557415F2}" srcOrd="3" destOrd="0" presId="urn:microsoft.com/office/officeart/2005/8/layout/radial5"/>
    <dgm:cxn modelId="{7538182E-2919-415E-BEA8-9AD74374B95E}" type="presParOf" srcId="{98E47944-E563-40AD-8E42-D953557415F2}" destId="{D874C321-353A-41CC-95BA-D087A8865336}" srcOrd="0" destOrd="0" presId="urn:microsoft.com/office/officeart/2005/8/layout/radial5"/>
    <dgm:cxn modelId="{7C757878-B081-4B9F-B2B8-FF602A3DE76B}" type="presParOf" srcId="{B8EA3A67-501C-4602-AC59-902B304CC8FA}" destId="{3D81D424-8E1D-4AE7-AA15-46FD4F4474EC}" srcOrd="4" destOrd="0" presId="urn:microsoft.com/office/officeart/2005/8/layout/radial5"/>
    <dgm:cxn modelId="{118EF672-3CCA-4F71-AB98-5319AD3EBF74}" type="presParOf" srcId="{B8EA3A67-501C-4602-AC59-902B304CC8FA}" destId="{5AF6304B-845E-4934-A7F9-7B57EFF4E8FF}" srcOrd="5" destOrd="0" presId="urn:microsoft.com/office/officeart/2005/8/layout/radial5"/>
    <dgm:cxn modelId="{60650081-C585-47E9-AD69-AB897FE3011D}" type="presParOf" srcId="{5AF6304B-845E-4934-A7F9-7B57EFF4E8FF}" destId="{5B3A06D6-9E3E-4607-85DA-660BAA399085}" srcOrd="0" destOrd="0" presId="urn:microsoft.com/office/officeart/2005/8/layout/radial5"/>
    <dgm:cxn modelId="{7A3D6347-DEDA-4F07-8697-F97D86DD0AF2}" type="presParOf" srcId="{B8EA3A67-501C-4602-AC59-902B304CC8FA}" destId="{84F5B259-A94C-4988-915E-3DC382CE8420}" srcOrd="6"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CA18262-BE97-48B7-83BE-891B5D50DC9D}" type="doc">
      <dgm:prSet loTypeId="urn:microsoft.com/office/officeart/2005/8/layout/process5" loCatId="process" qsTypeId="urn:microsoft.com/office/officeart/2005/8/quickstyle/simple1" qsCatId="simple" csTypeId="urn:microsoft.com/office/officeart/2005/8/colors/accent3_2" csCatId="accent3" phldr="1"/>
      <dgm:spPr/>
      <dgm:t>
        <a:bodyPr/>
        <a:lstStyle/>
        <a:p>
          <a:endParaRPr lang="en-US"/>
        </a:p>
      </dgm:t>
    </dgm:pt>
    <dgm:pt modelId="{821C6F24-9D00-4619-928C-5AB795F8FA23}">
      <dgm:prSet phldrT="[Text]"/>
      <dgm:spPr/>
      <dgm:t>
        <a:bodyPr/>
        <a:lstStyle/>
        <a:p>
          <a:r>
            <a:rPr lang="en-US" dirty="0"/>
            <a:t>Sales order</a:t>
          </a:r>
        </a:p>
      </dgm:t>
    </dgm:pt>
    <dgm:pt modelId="{C2E90872-D5BA-446C-8226-CF42F2101053}" type="parTrans" cxnId="{998A4FE6-13A0-4798-9EB5-1CAD61B77A46}">
      <dgm:prSet/>
      <dgm:spPr/>
      <dgm:t>
        <a:bodyPr/>
        <a:lstStyle/>
        <a:p>
          <a:endParaRPr lang="en-US"/>
        </a:p>
      </dgm:t>
    </dgm:pt>
    <dgm:pt modelId="{9D21EDB1-82B4-46BA-B00F-FF1259D22F27}" type="sibTrans" cxnId="{998A4FE6-13A0-4798-9EB5-1CAD61B77A46}">
      <dgm:prSet/>
      <dgm:spPr/>
      <dgm:t>
        <a:bodyPr/>
        <a:lstStyle/>
        <a:p>
          <a:endParaRPr lang="en-US" dirty="0"/>
        </a:p>
      </dgm:t>
    </dgm:pt>
    <dgm:pt modelId="{CE7BED46-9B92-4479-AF87-8B26318E30C5}">
      <dgm:prSet phldrT="[Text]"/>
      <dgm:spPr>
        <a:solidFill>
          <a:schemeClr val="accent3"/>
        </a:solidFill>
      </dgm:spPr>
      <dgm:t>
        <a:bodyPr/>
        <a:lstStyle/>
        <a:p>
          <a:r>
            <a:rPr lang="en-US" dirty="0"/>
            <a:t>Customer notification</a:t>
          </a:r>
        </a:p>
      </dgm:t>
    </dgm:pt>
    <dgm:pt modelId="{D2D0F514-56FD-470E-8BFD-5ED55E5410CE}" type="parTrans" cxnId="{E6E2809B-CB74-490D-AD2C-EA076294F8DD}">
      <dgm:prSet/>
      <dgm:spPr/>
      <dgm:t>
        <a:bodyPr/>
        <a:lstStyle/>
        <a:p>
          <a:endParaRPr lang="en-US"/>
        </a:p>
      </dgm:t>
    </dgm:pt>
    <dgm:pt modelId="{68F87628-E0F1-443B-859A-1A796CD32BD0}" type="sibTrans" cxnId="{E6E2809B-CB74-490D-AD2C-EA076294F8DD}">
      <dgm:prSet/>
      <dgm:spPr/>
      <dgm:t>
        <a:bodyPr/>
        <a:lstStyle/>
        <a:p>
          <a:endParaRPr lang="en-US" dirty="0"/>
        </a:p>
      </dgm:t>
    </dgm:pt>
    <dgm:pt modelId="{7EC875BE-2E56-4D60-8798-5FB76DE1CA00}">
      <dgm:prSet phldrT="[Text]"/>
      <dgm:spPr>
        <a:solidFill>
          <a:schemeClr val="accent4">
            <a:lumMod val="75000"/>
          </a:schemeClr>
        </a:solidFill>
      </dgm:spPr>
      <dgm:t>
        <a:bodyPr/>
        <a:lstStyle/>
        <a:p>
          <a:r>
            <a:rPr lang="en-US" dirty="0"/>
            <a:t>Customer Demand</a:t>
          </a:r>
        </a:p>
      </dgm:t>
    </dgm:pt>
    <dgm:pt modelId="{51EEFAA1-F86E-4017-8702-235F66800122}" type="parTrans" cxnId="{E8B87CCE-6DA0-4A9C-BF14-477940B53DAB}">
      <dgm:prSet/>
      <dgm:spPr/>
      <dgm:t>
        <a:bodyPr/>
        <a:lstStyle/>
        <a:p>
          <a:endParaRPr lang="en-US"/>
        </a:p>
      </dgm:t>
    </dgm:pt>
    <dgm:pt modelId="{7813E8D0-4DDF-4686-A599-F3D7F5629927}" type="sibTrans" cxnId="{E8B87CCE-6DA0-4A9C-BF14-477940B53DAB}">
      <dgm:prSet/>
      <dgm:spPr/>
      <dgm:t>
        <a:bodyPr/>
        <a:lstStyle/>
        <a:p>
          <a:endParaRPr lang="en-US" dirty="0"/>
        </a:p>
      </dgm:t>
    </dgm:pt>
    <dgm:pt modelId="{A55B0E7E-603D-46C7-BF9B-471EF7B1F8BD}">
      <dgm:prSet phldrT="[Text]"/>
      <dgm:spPr>
        <a:solidFill>
          <a:schemeClr val="accent3"/>
        </a:solidFill>
      </dgm:spPr>
      <dgm:t>
        <a:bodyPr/>
        <a:lstStyle/>
        <a:p>
          <a:r>
            <a:rPr lang="en-US" dirty="0"/>
            <a:t>Manufacturing finished goods </a:t>
          </a:r>
        </a:p>
      </dgm:t>
    </dgm:pt>
    <dgm:pt modelId="{167CF067-B67B-407E-812E-68BB74015631}" type="parTrans" cxnId="{CC30C29C-DF10-40F7-BAA4-F12DAEE495CE}">
      <dgm:prSet/>
      <dgm:spPr/>
      <dgm:t>
        <a:bodyPr/>
        <a:lstStyle/>
        <a:p>
          <a:endParaRPr lang="en-US"/>
        </a:p>
      </dgm:t>
    </dgm:pt>
    <dgm:pt modelId="{D5FAFAAA-E89E-4B03-86C3-BC6CD94C75FD}" type="sibTrans" cxnId="{CC30C29C-DF10-40F7-BAA4-F12DAEE495CE}">
      <dgm:prSet/>
      <dgm:spPr/>
      <dgm:t>
        <a:bodyPr/>
        <a:lstStyle/>
        <a:p>
          <a:endParaRPr lang="en-US"/>
        </a:p>
      </dgm:t>
    </dgm:pt>
    <dgm:pt modelId="{8B09ABF8-B432-4F07-8170-A7EB0C6DFB6F}">
      <dgm:prSet phldrT="[Text]"/>
      <dgm:spPr>
        <a:solidFill>
          <a:schemeClr val="accent3"/>
        </a:solidFill>
      </dgm:spPr>
      <dgm:t>
        <a:bodyPr/>
        <a:lstStyle/>
        <a:p>
          <a:r>
            <a:rPr lang="en-US" dirty="0"/>
            <a:t>Procure raw material</a:t>
          </a:r>
        </a:p>
      </dgm:t>
    </dgm:pt>
    <dgm:pt modelId="{0F17DD34-D0E1-4155-8466-E4DEAC799E53}" type="parTrans" cxnId="{120DD8BE-8432-483C-8057-1E44D7088DD0}">
      <dgm:prSet/>
      <dgm:spPr/>
      <dgm:t>
        <a:bodyPr/>
        <a:lstStyle/>
        <a:p>
          <a:endParaRPr lang="en-US"/>
        </a:p>
      </dgm:t>
    </dgm:pt>
    <dgm:pt modelId="{4F4EBDE1-581E-4E29-A486-C04F8388E253}" type="sibTrans" cxnId="{120DD8BE-8432-483C-8057-1E44D7088DD0}">
      <dgm:prSet/>
      <dgm:spPr/>
      <dgm:t>
        <a:bodyPr/>
        <a:lstStyle/>
        <a:p>
          <a:endParaRPr lang="en-US" dirty="0"/>
        </a:p>
      </dgm:t>
    </dgm:pt>
    <dgm:pt modelId="{2E863CE0-AC0A-4988-B766-12ED2B8C5719}" type="pres">
      <dgm:prSet presAssocID="{BCA18262-BE97-48B7-83BE-891B5D50DC9D}" presName="diagram" presStyleCnt="0">
        <dgm:presLayoutVars>
          <dgm:dir/>
          <dgm:resizeHandles val="exact"/>
        </dgm:presLayoutVars>
      </dgm:prSet>
      <dgm:spPr/>
    </dgm:pt>
    <dgm:pt modelId="{45A0F388-4A8A-49E0-8EBA-AB0AE8D14CE8}" type="pres">
      <dgm:prSet presAssocID="{7EC875BE-2E56-4D60-8798-5FB76DE1CA00}" presName="node" presStyleLbl="node1" presStyleIdx="0" presStyleCnt="5">
        <dgm:presLayoutVars>
          <dgm:bulletEnabled val="1"/>
        </dgm:presLayoutVars>
      </dgm:prSet>
      <dgm:spPr/>
    </dgm:pt>
    <dgm:pt modelId="{9463D9ED-B91E-4791-87F5-F22E088AEA4E}" type="pres">
      <dgm:prSet presAssocID="{7813E8D0-4DDF-4686-A599-F3D7F5629927}" presName="sibTrans" presStyleLbl="sibTrans2D1" presStyleIdx="0" presStyleCnt="4"/>
      <dgm:spPr/>
    </dgm:pt>
    <dgm:pt modelId="{66507024-B587-4EF9-BA12-EADC0C7834C7}" type="pres">
      <dgm:prSet presAssocID="{7813E8D0-4DDF-4686-A599-F3D7F5629927}" presName="connectorText" presStyleLbl="sibTrans2D1" presStyleIdx="0" presStyleCnt="4"/>
      <dgm:spPr/>
    </dgm:pt>
    <dgm:pt modelId="{01DA7449-C5D3-4D45-8D7B-74D2E76F7D70}" type="pres">
      <dgm:prSet presAssocID="{821C6F24-9D00-4619-928C-5AB795F8FA23}" presName="node" presStyleLbl="node1" presStyleIdx="1" presStyleCnt="5">
        <dgm:presLayoutVars>
          <dgm:bulletEnabled val="1"/>
        </dgm:presLayoutVars>
      </dgm:prSet>
      <dgm:spPr/>
    </dgm:pt>
    <dgm:pt modelId="{ACED1477-E8D6-4135-A077-1AA8EB014596}" type="pres">
      <dgm:prSet presAssocID="{9D21EDB1-82B4-46BA-B00F-FF1259D22F27}" presName="sibTrans" presStyleLbl="sibTrans2D1" presStyleIdx="1" presStyleCnt="4"/>
      <dgm:spPr/>
    </dgm:pt>
    <dgm:pt modelId="{EEA311A8-18FC-4BE1-AE7B-0A9430FFBB89}" type="pres">
      <dgm:prSet presAssocID="{9D21EDB1-82B4-46BA-B00F-FF1259D22F27}" presName="connectorText" presStyleLbl="sibTrans2D1" presStyleIdx="1" presStyleCnt="4"/>
      <dgm:spPr/>
    </dgm:pt>
    <dgm:pt modelId="{2A578DE0-9A49-4308-89E1-7BB3E90B9B9D}" type="pres">
      <dgm:prSet presAssocID="{CE7BED46-9B92-4479-AF87-8B26318E30C5}" presName="node" presStyleLbl="node1" presStyleIdx="2" presStyleCnt="5">
        <dgm:presLayoutVars>
          <dgm:bulletEnabled val="1"/>
        </dgm:presLayoutVars>
      </dgm:prSet>
      <dgm:spPr/>
    </dgm:pt>
    <dgm:pt modelId="{224E6184-887A-41B8-AF3E-143DCB4A54F4}" type="pres">
      <dgm:prSet presAssocID="{68F87628-E0F1-443B-859A-1A796CD32BD0}" presName="sibTrans" presStyleLbl="sibTrans2D1" presStyleIdx="2" presStyleCnt="4"/>
      <dgm:spPr/>
    </dgm:pt>
    <dgm:pt modelId="{620B211C-B02E-4A10-A447-4833CBB11CAB}" type="pres">
      <dgm:prSet presAssocID="{68F87628-E0F1-443B-859A-1A796CD32BD0}" presName="connectorText" presStyleLbl="sibTrans2D1" presStyleIdx="2" presStyleCnt="4"/>
      <dgm:spPr/>
    </dgm:pt>
    <dgm:pt modelId="{18C17E1D-CAE6-4721-BCE4-B9CDC0E7C5F7}" type="pres">
      <dgm:prSet presAssocID="{8B09ABF8-B432-4F07-8170-A7EB0C6DFB6F}" presName="node" presStyleLbl="node1" presStyleIdx="3" presStyleCnt="5">
        <dgm:presLayoutVars>
          <dgm:bulletEnabled val="1"/>
        </dgm:presLayoutVars>
      </dgm:prSet>
      <dgm:spPr/>
    </dgm:pt>
    <dgm:pt modelId="{CAADCA3E-57AE-443A-8E5A-F0F3C9DAAC33}" type="pres">
      <dgm:prSet presAssocID="{4F4EBDE1-581E-4E29-A486-C04F8388E253}" presName="sibTrans" presStyleLbl="sibTrans2D1" presStyleIdx="3" presStyleCnt="4"/>
      <dgm:spPr/>
    </dgm:pt>
    <dgm:pt modelId="{798B4DC2-8200-486E-804D-56653DC5F29F}" type="pres">
      <dgm:prSet presAssocID="{4F4EBDE1-581E-4E29-A486-C04F8388E253}" presName="connectorText" presStyleLbl="sibTrans2D1" presStyleIdx="3" presStyleCnt="4"/>
      <dgm:spPr/>
    </dgm:pt>
    <dgm:pt modelId="{4C837E5F-486E-4F97-BDAE-D1AD8F1C8771}" type="pres">
      <dgm:prSet presAssocID="{A55B0E7E-603D-46C7-BF9B-471EF7B1F8BD}" presName="node" presStyleLbl="node1" presStyleIdx="4" presStyleCnt="5">
        <dgm:presLayoutVars>
          <dgm:bulletEnabled val="1"/>
        </dgm:presLayoutVars>
      </dgm:prSet>
      <dgm:spPr/>
    </dgm:pt>
  </dgm:ptLst>
  <dgm:cxnLst>
    <dgm:cxn modelId="{CC71C100-989B-4EDD-BC39-7EFDE5ACBEC5}" type="presOf" srcId="{4F4EBDE1-581E-4E29-A486-C04F8388E253}" destId="{798B4DC2-8200-486E-804D-56653DC5F29F}" srcOrd="1" destOrd="0" presId="urn:microsoft.com/office/officeart/2005/8/layout/process5"/>
    <dgm:cxn modelId="{871FBB0D-26CD-44FE-B95A-26C710D8C387}" type="presOf" srcId="{7EC875BE-2E56-4D60-8798-5FB76DE1CA00}" destId="{45A0F388-4A8A-49E0-8EBA-AB0AE8D14CE8}" srcOrd="0" destOrd="0" presId="urn:microsoft.com/office/officeart/2005/8/layout/process5"/>
    <dgm:cxn modelId="{32CF780F-9040-46C1-BC22-5027C2898506}" type="presOf" srcId="{7813E8D0-4DDF-4686-A599-F3D7F5629927}" destId="{9463D9ED-B91E-4791-87F5-F22E088AEA4E}" srcOrd="0" destOrd="0" presId="urn:microsoft.com/office/officeart/2005/8/layout/process5"/>
    <dgm:cxn modelId="{5E87A50F-FAB0-4F55-BE49-3F9F05E15F35}" type="presOf" srcId="{68F87628-E0F1-443B-859A-1A796CD32BD0}" destId="{224E6184-887A-41B8-AF3E-143DCB4A54F4}" srcOrd="0" destOrd="0" presId="urn:microsoft.com/office/officeart/2005/8/layout/process5"/>
    <dgm:cxn modelId="{362B6E1A-8403-4BA9-A167-692F878D60E9}" type="presOf" srcId="{4F4EBDE1-581E-4E29-A486-C04F8388E253}" destId="{CAADCA3E-57AE-443A-8E5A-F0F3C9DAAC33}" srcOrd="0" destOrd="0" presId="urn:microsoft.com/office/officeart/2005/8/layout/process5"/>
    <dgm:cxn modelId="{5A12D741-729E-440D-8683-E7A016F9EFD4}" type="presOf" srcId="{9D21EDB1-82B4-46BA-B00F-FF1259D22F27}" destId="{EEA311A8-18FC-4BE1-AE7B-0A9430FFBB89}" srcOrd="1" destOrd="0" presId="urn:microsoft.com/office/officeart/2005/8/layout/process5"/>
    <dgm:cxn modelId="{EC2AA248-EB74-4E46-A0DE-84D088A80E73}" type="presOf" srcId="{8B09ABF8-B432-4F07-8170-A7EB0C6DFB6F}" destId="{18C17E1D-CAE6-4721-BCE4-B9CDC0E7C5F7}" srcOrd="0" destOrd="0" presId="urn:microsoft.com/office/officeart/2005/8/layout/process5"/>
    <dgm:cxn modelId="{3C158267-8A18-41DB-8C88-00EBB79CCF49}" type="presOf" srcId="{A55B0E7E-603D-46C7-BF9B-471EF7B1F8BD}" destId="{4C837E5F-486E-4F97-BDAE-D1AD8F1C8771}" srcOrd="0" destOrd="0" presId="urn:microsoft.com/office/officeart/2005/8/layout/process5"/>
    <dgm:cxn modelId="{72B1717B-372E-4C12-AA42-F6ABB78CAD47}" type="presOf" srcId="{7813E8D0-4DDF-4686-A599-F3D7F5629927}" destId="{66507024-B587-4EF9-BA12-EADC0C7834C7}" srcOrd="1" destOrd="0" presId="urn:microsoft.com/office/officeart/2005/8/layout/process5"/>
    <dgm:cxn modelId="{C45CFA8C-BBD2-45BB-A800-869ABD03ACFB}" type="presOf" srcId="{CE7BED46-9B92-4479-AF87-8B26318E30C5}" destId="{2A578DE0-9A49-4308-89E1-7BB3E90B9B9D}" srcOrd="0" destOrd="0" presId="urn:microsoft.com/office/officeart/2005/8/layout/process5"/>
    <dgm:cxn modelId="{E6E2809B-CB74-490D-AD2C-EA076294F8DD}" srcId="{BCA18262-BE97-48B7-83BE-891B5D50DC9D}" destId="{CE7BED46-9B92-4479-AF87-8B26318E30C5}" srcOrd="2" destOrd="0" parTransId="{D2D0F514-56FD-470E-8BFD-5ED55E5410CE}" sibTransId="{68F87628-E0F1-443B-859A-1A796CD32BD0}"/>
    <dgm:cxn modelId="{CC30C29C-DF10-40F7-BAA4-F12DAEE495CE}" srcId="{BCA18262-BE97-48B7-83BE-891B5D50DC9D}" destId="{A55B0E7E-603D-46C7-BF9B-471EF7B1F8BD}" srcOrd="4" destOrd="0" parTransId="{167CF067-B67B-407E-812E-68BB74015631}" sibTransId="{D5FAFAAA-E89E-4B03-86C3-BC6CD94C75FD}"/>
    <dgm:cxn modelId="{9EE8FBB6-4563-4801-920C-3FF4CD1FFE82}" type="presOf" srcId="{9D21EDB1-82B4-46BA-B00F-FF1259D22F27}" destId="{ACED1477-E8D6-4135-A077-1AA8EB014596}" srcOrd="0" destOrd="0" presId="urn:microsoft.com/office/officeart/2005/8/layout/process5"/>
    <dgm:cxn modelId="{F94709B7-B372-4166-8952-4C0108D5EDCD}" type="presOf" srcId="{68F87628-E0F1-443B-859A-1A796CD32BD0}" destId="{620B211C-B02E-4A10-A447-4833CBB11CAB}" srcOrd="1" destOrd="0" presId="urn:microsoft.com/office/officeart/2005/8/layout/process5"/>
    <dgm:cxn modelId="{120DD8BE-8432-483C-8057-1E44D7088DD0}" srcId="{BCA18262-BE97-48B7-83BE-891B5D50DC9D}" destId="{8B09ABF8-B432-4F07-8170-A7EB0C6DFB6F}" srcOrd="3" destOrd="0" parTransId="{0F17DD34-D0E1-4155-8466-E4DEAC799E53}" sibTransId="{4F4EBDE1-581E-4E29-A486-C04F8388E253}"/>
    <dgm:cxn modelId="{59B77DBF-EEE1-4A9B-A8F8-1965897389B5}" type="presOf" srcId="{BCA18262-BE97-48B7-83BE-891B5D50DC9D}" destId="{2E863CE0-AC0A-4988-B766-12ED2B8C5719}" srcOrd="0" destOrd="0" presId="urn:microsoft.com/office/officeart/2005/8/layout/process5"/>
    <dgm:cxn modelId="{E17700C4-FBF5-404C-8F80-A354E1DFF91C}" type="presOf" srcId="{821C6F24-9D00-4619-928C-5AB795F8FA23}" destId="{01DA7449-C5D3-4D45-8D7B-74D2E76F7D70}" srcOrd="0" destOrd="0" presId="urn:microsoft.com/office/officeart/2005/8/layout/process5"/>
    <dgm:cxn modelId="{E8B87CCE-6DA0-4A9C-BF14-477940B53DAB}" srcId="{BCA18262-BE97-48B7-83BE-891B5D50DC9D}" destId="{7EC875BE-2E56-4D60-8798-5FB76DE1CA00}" srcOrd="0" destOrd="0" parTransId="{51EEFAA1-F86E-4017-8702-235F66800122}" sibTransId="{7813E8D0-4DDF-4686-A599-F3D7F5629927}"/>
    <dgm:cxn modelId="{998A4FE6-13A0-4798-9EB5-1CAD61B77A46}" srcId="{BCA18262-BE97-48B7-83BE-891B5D50DC9D}" destId="{821C6F24-9D00-4619-928C-5AB795F8FA23}" srcOrd="1" destOrd="0" parTransId="{C2E90872-D5BA-446C-8226-CF42F2101053}" sibTransId="{9D21EDB1-82B4-46BA-B00F-FF1259D22F27}"/>
    <dgm:cxn modelId="{D23151C7-C23D-4DAB-A0A0-193E8237D699}" type="presParOf" srcId="{2E863CE0-AC0A-4988-B766-12ED2B8C5719}" destId="{45A0F388-4A8A-49E0-8EBA-AB0AE8D14CE8}" srcOrd="0" destOrd="0" presId="urn:microsoft.com/office/officeart/2005/8/layout/process5"/>
    <dgm:cxn modelId="{E5F855F2-AAC9-456B-8E1D-4391D6BAEE25}" type="presParOf" srcId="{2E863CE0-AC0A-4988-B766-12ED2B8C5719}" destId="{9463D9ED-B91E-4791-87F5-F22E088AEA4E}" srcOrd="1" destOrd="0" presId="urn:microsoft.com/office/officeart/2005/8/layout/process5"/>
    <dgm:cxn modelId="{B91A6321-0563-483B-95F1-CC6225911891}" type="presParOf" srcId="{9463D9ED-B91E-4791-87F5-F22E088AEA4E}" destId="{66507024-B587-4EF9-BA12-EADC0C7834C7}" srcOrd="0" destOrd="0" presId="urn:microsoft.com/office/officeart/2005/8/layout/process5"/>
    <dgm:cxn modelId="{8978F0E1-F1C2-42AC-9CBB-EE3FC3388A36}" type="presParOf" srcId="{2E863CE0-AC0A-4988-B766-12ED2B8C5719}" destId="{01DA7449-C5D3-4D45-8D7B-74D2E76F7D70}" srcOrd="2" destOrd="0" presId="urn:microsoft.com/office/officeart/2005/8/layout/process5"/>
    <dgm:cxn modelId="{2B7E129A-58C8-44C4-8884-8A603E7C78CA}" type="presParOf" srcId="{2E863CE0-AC0A-4988-B766-12ED2B8C5719}" destId="{ACED1477-E8D6-4135-A077-1AA8EB014596}" srcOrd="3" destOrd="0" presId="urn:microsoft.com/office/officeart/2005/8/layout/process5"/>
    <dgm:cxn modelId="{270A4022-171E-4CF8-B94C-634BEE108831}" type="presParOf" srcId="{ACED1477-E8D6-4135-A077-1AA8EB014596}" destId="{EEA311A8-18FC-4BE1-AE7B-0A9430FFBB89}" srcOrd="0" destOrd="0" presId="urn:microsoft.com/office/officeart/2005/8/layout/process5"/>
    <dgm:cxn modelId="{0F860B72-8FB4-4900-BD5E-2DE9A9851BDB}" type="presParOf" srcId="{2E863CE0-AC0A-4988-B766-12ED2B8C5719}" destId="{2A578DE0-9A49-4308-89E1-7BB3E90B9B9D}" srcOrd="4" destOrd="0" presId="urn:microsoft.com/office/officeart/2005/8/layout/process5"/>
    <dgm:cxn modelId="{2F1EBC3A-71F4-4406-A900-2C6624C33312}" type="presParOf" srcId="{2E863CE0-AC0A-4988-B766-12ED2B8C5719}" destId="{224E6184-887A-41B8-AF3E-143DCB4A54F4}" srcOrd="5" destOrd="0" presId="urn:microsoft.com/office/officeart/2005/8/layout/process5"/>
    <dgm:cxn modelId="{187E20F8-4FB8-4C7A-924C-BF216DDD606B}" type="presParOf" srcId="{224E6184-887A-41B8-AF3E-143DCB4A54F4}" destId="{620B211C-B02E-4A10-A447-4833CBB11CAB}" srcOrd="0" destOrd="0" presId="urn:microsoft.com/office/officeart/2005/8/layout/process5"/>
    <dgm:cxn modelId="{266436FD-8A6F-41D9-BCF8-56E8A02693F4}" type="presParOf" srcId="{2E863CE0-AC0A-4988-B766-12ED2B8C5719}" destId="{18C17E1D-CAE6-4721-BCE4-B9CDC0E7C5F7}" srcOrd="6" destOrd="0" presId="urn:microsoft.com/office/officeart/2005/8/layout/process5"/>
    <dgm:cxn modelId="{E302E655-4095-41A2-B8CA-BF33E87241A8}" type="presParOf" srcId="{2E863CE0-AC0A-4988-B766-12ED2B8C5719}" destId="{CAADCA3E-57AE-443A-8E5A-F0F3C9DAAC33}" srcOrd="7" destOrd="0" presId="urn:microsoft.com/office/officeart/2005/8/layout/process5"/>
    <dgm:cxn modelId="{5917225A-080D-4E1E-A385-E01B14A74E81}" type="presParOf" srcId="{CAADCA3E-57AE-443A-8E5A-F0F3C9DAAC33}" destId="{798B4DC2-8200-486E-804D-56653DC5F29F}" srcOrd="0" destOrd="0" presId="urn:microsoft.com/office/officeart/2005/8/layout/process5"/>
    <dgm:cxn modelId="{0F911DA8-838C-41AC-8147-192F5F59F383}" type="presParOf" srcId="{2E863CE0-AC0A-4988-B766-12ED2B8C5719}" destId="{4C837E5F-486E-4F97-BDAE-D1AD8F1C8771}" srcOrd="8"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A6C1E22-482B-4F65-B0B8-F902EF3A757F}" type="doc">
      <dgm:prSet loTypeId="urn:microsoft.com/office/officeart/2005/8/layout/process5" loCatId="process" qsTypeId="urn:microsoft.com/office/officeart/2005/8/quickstyle/simple1" qsCatId="simple" csTypeId="urn:microsoft.com/office/officeart/2005/8/colors/accent3_2" csCatId="accent3" phldr="1"/>
      <dgm:spPr/>
      <dgm:t>
        <a:bodyPr/>
        <a:lstStyle/>
        <a:p>
          <a:endParaRPr lang="en-US"/>
        </a:p>
      </dgm:t>
    </dgm:pt>
    <dgm:pt modelId="{2E145A4D-EF6D-467A-BA7C-B987FE61F1A6}">
      <dgm:prSet phldrT="[Text]"/>
      <dgm:spPr/>
      <dgm:t>
        <a:bodyPr/>
        <a:lstStyle/>
        <a:p>
          <a:r>
            <a:rPr lang="en-US" dirty="0"/>
            <a:t>Material document</a:t>
          </a:r>
        </a:p>
      </dgm:t>
    </dgm:pt>
    <dgm:pt modelId="{F03677F8-2560-4FAA-AD42-B0BB423516C3}" type="parTrans" cxnId="{AFD1F7FC-F02E-4443-B01B-508059CFDD8E}">
      <dgm:prSet/>
      <dgm:spPr/>
      <dgm:t>
        <a:bodyPr/>
        <a:lstStyle/>
        <a:p>
          <a:endParaRPr lang="en-US"/>
        </a:p>
      </dgm:t>
    </dgm:pt>
    <dgm:pt modelId="{2CFCA3C6-8E72-4861-AFB7-3D4494B04085}" type="sibTrans" cxnId="{AFD1F7FC-F02E-4443-B01B-508059CFDD8E}">
      <dgm:prSet/>
      <dgm:spPr/>
      <dgm:t>
        <a:bodyPr/>
        <a:lstStyle/>
        <a:p>
          <a:endParaRPr lang="en-US" dirty="0"/>
        </a:p>
      </dgm:t>
    </dgm:pt>
    <dgm:pt modelId="{F42A7CFA-73F2-4CDE-AA14-2ACA83E56746}">
      <dgm:prSet phldrT="[Text]"/>
      <dgm:spPr/>
      <dgm:t>
        <a:bodyPr/>
        <a:lstStyle/>
        <a:p>
          <a:r>
            <a:rPr lang="en-US" dirty="0"/>
            <a:t>Raw material Inventory valuation</a:t>
          </a:r>
        </a:p>
      </dgm:t>
    </dgm:pt>
    <dgm:pt modelId="{F39D18F4-F3E1-4669-996B-E145C721D708}" type="parTrans" cxnId="{F2EA7658-1162-42AA-87F2-B26C289C9AFC}">
      <dgm:prSet/>
      <dgm:spPr/>
      <dgm:t>
        <a:bodyPr/>
        <a:lstStyle/>
        <a:p>
          <a:endParaRPr lang="en-US"/>
        </a:p>
      </dgm:t>
    </dgm:pt>
    <dgm:pt modelId="{CB53BA2D-F8A8-41DB-A602-B3FB6BD6CD9B}" type="sibTrans" cxnId="{F2EA7658-1162-42AA-87F2-B26C289C9AFC}">
      <dgm:prSet/>
      <dgm:spPr/>
      <dgm:t>
        <a:bodyPr/>
        <a:lstStyle/>
        <a:p>
          <a:endParaRPr lang="en-US" dirty="0"/>
        </a:p>
      </dgm:t>
    </dgm:pt>
    <dgm:pt modelId="{8C96076C-3E81-4359-9980-D54B168F8F7B}">
      <dgm:prSet phldrT="[Text]"/>
      <dgm:spPr/>
      <dgm:t>
        <a:bodyPr/>
        <a:lstStyle/>
        <a:p>
          <a:r>
            <a:rPr lang="en-US" dirty="0"/>
            <a:t>Accounting document</a:t>
          </a:r>
        </a:p>
      </dgm:t>
    </dgm:pt>
    <dgm:pt modelId="{079685A2-E4E4-485A-B756-46998418A72F}" type="parTrans" cxnId="{8815563E-D651-4EA3-9818-CDAB05F24D81}">
      <dgm:prSet/>
      <dgm:spPr/>
      <dgm:t>
        <a:bodyPr/>
        <a:lstStyle/>
        <a:p>
          <a:endParaRPr lang="en-US"/>
        </a:p>
      </dgm:t>
    </dgm:pt>
    <dgm:pt modelId="{8B4F6921-C0BE-4940-AA64-897A19FA434B}" type="sibTrans" cxnId="{8815563E-D651-4EA3-9818-CDAB05F24D81}">
      <dgm:prSet/>
      <dgm:spPr/>
      <dgm:t>
        <a:bodyPr/>
        <a:lstStyle/>
        <a:p>
          <a:endParaRPr lang="en-US" dirty="0"/>
        </a:p>
      </dgm:t>
    </dgm:pt>
    <dgm:pt modelId="{25223F68-D016-4D95-A1C3-94CC5ED168EF}">
      <dgm:prSet phldrT="[Text]"/>
      <dgm:spPr/>
      <dgm:t>
        <a:bodyPr/>
        <a:lstStyle/>
        <a:p>
          <a:r>
            <a:rPr lang="en-US" dirty="0"/>
            <a:t>Finished goods Inventory valuation</a:t>
          </a:r>
        </a:p>
      </dgm:t>
    </dgm:pt>
    <dgm:pt modelId="{947DBC52-9873-45E8-92B5-B33AAEE407EC}" type="parTrans" cxnId="{2F8F8DFB-160E-4883-9A56-D4EF4812ECD3}">
      <dgm:prSet/>
      <dgm:spPr/>
      <dgm:t>
        <a:bodyPr/>
        <a:lstStyle/>
        <a:p>
          <a:endParaRPr lang="en-US"/>
        </a:p>
      </dgm:t>
    </dgm:pt>
    <dgm:pt modelId="{5EA3D688-D6E8-4AA0-82D0-838B48270528}" type="sibTrans" cxnId="{2F8F8DFB-160E-4883-9A56-D4EF4812ECD3}">
      <dgm:prSet/>
      <dgm:spPr/>
      <dgm:t>
        <a:bodyPr/>
        <a:lstStyle/>
        <a:p>
          <a:endParaRPr lang="en-US" dirty="0"/>
        </a:p>
      </dgm:t>
    </dgm:pt>
    <dgm:pt modelId="{24BC3E35-2D9B-417E-AAC0-7A4A540C774C}">
      <dgm:prSet phldrT="[Text]"/>
      <dgm:spPr/>
      <dgm:t>
        <a:bodyPr/>
        <a:lstStyle/>
        <a:p>
          <a:r>
            <a:rPr lang="en-US" dirty="0"/>
            <a:t>Controlling document</a:t>
          </a:r>
        </a:p>
      </dgm:t>
    </dgm:pt>
    <dgm:pt modelId="{92A069EF-3839-42E7-814C-7658ECEDF1F6}" type="parTrans" cxnId="{D4B52B50-DE5F-47F0-AA60-71FAA2778713}">
      <dgm:prSet/>
      <dgm:spPr/>
      <dgm:t>
        <a:bodyPr/>
        <a:lstStyle/>
        <a:p>
          <a:endParaRPr lang="en-US"/>
        </a:p>
      </dgm:t>
    </dgm:pt>
    <dgm:pt modelId="{B4404114-63CD-48D8-9B89-A1A0BC58CE3F}" type="sibTrans" cxnId="{D4B52B50-DE5F-47F0-AA60-71FAA2778713}">
      <dgm:prSet/>
      <dgm:spPr/>
      <dgm:t>
        <a:bodyPr/>
        <a:lstStyle/>
        <a:p>
          <a:endParaRPr lang="en-US"/>
        </a:p>
      </dgm:t>
    </dgm:pt>
    <dgm:pt modelId="{C18A7662-F5F2-4B4C-AB86-3E774C4D690F}" type="pres">
      <dgm:prSet presAssocID="{9A6C1E22-482B-4F65-B0B8-F902EF3A757F}" presName="diagram" presStyleCnt="0">
        <dgm:presLayoutVars>
          <dgm:dir/>
          <dgm:resizeHandles val="exact"/>
        </dgm:presLayoutVars>
      </dgm:prSet>
      <dgm:spPr/>
    </dgm:pt>
    <dgm:pt modelId="{06599E38-934D-4D3F-BFAA-59A5C3098582}" type="pres">
      <dgm:prSet presAssocID="{2E145A4D-EF6D-467A-BA7C-B987FE61F1A6}" presName="node" presStyleLbl="node1" presStyleIdx="0" presStyleCnt="5">
        <dgm:presLayoutVars>
          <dgm:bulletEnabled val="1"/>
        </dgm:presLayoutVars>
      </dgm:prSet>
      <dgm:spPr/>
    </dgm:pt>
    <dgm:pt modelId="{834E4864-73A1-48B6-87B8-B2CED4EDEAF0}" type="pres">
      <dgm:prSet presAssocID="{2CFCA3C6-8E72-4861-AFB7-3D4494B04085}" presName="sibTrans" presStyleLbl="sibTrans2D1" presStyleIdx="0" presStyleCnt="4"/>
      <dgm:spPr/>
    </dgm:pt>
    <dgm:pt modelId="{79EB6407-F0C8-49FC-88F4-EF90CC6C6D21}" type="pres">
      <dgm:prSet presAssocID="{2CFCA3C6-8E72-4861-AFB7-3D4494B04085}" presName="connectorText" presStyleLbl="sibTrans2D1" presStyleIdx="0" presStyleCnt="4"/>
      <dgm:spPr/>
    </dgm:pt>
    <dgm:pt modelId="{43AB329D-3B6E-47AA-8051-8303AE2111A3}" type="pres">
      <dgm:prSet presAssocID="{F42A7CFA-73F2-4CDE-AA14-2ACA83E56746}" presName="node" presStyleLbl="node1" presStyleIdx="1" presStyleCnt="5">
        <dgm:presLayoutVars>
          <dgm:bulletEnabled val="1"/>
        </dgm:presLayoutVars>
      </dgm:prSet>
      <dgm:spPr/>
    </dgm:pt>
    <dgm:pt modelId="{0C0E8E3B-860F-4905-A1AB-A88943623EFD}" type="pres">
      <dgm:prSet presAssocID="{CB53BA2D-F8A8-41DB-A602-B3FB6BD6CD9B}" presName="sibTrans" presStyleLbl="sibTrans2D1" presStyleIdx="1" presStyleCnt="4"/>
      <dgm:spPr/>
    </dgm:pt>
    <dgm:pt modelId="{F870B016-8F87-472F-ABF4-27F34A40D455}" type="pres">
      <dgm:prSet presAssocID="{CB53BA2D-F8A8-41DB-A602-B3FB6BD6CD9B}" presName="connectorText" presStyleLbl="sibTrans2D1" presStyleIdx="1" presStyleCnt="4"/>
      <dgm:spPr/>
    </dgm:pt>
    <dgm:pt modelId="{184A2BCC-0BC0-4FA5-ABCA-1EE86C301C7E}" type="pres">
      <dgm:prSet presAssocID="{25223F68-D016-4D95-A1C3-94CC5ED168EF}" presName="node" presStyleLbl="node1" presStyleIdx="2" presStyleCnt="5">
        <dgm:presLayoutVars>
          <dgm:bulletEnabled val="1"/>
        </dgm:presLayoutVars>
      </dgm:prSet>
      <dgm:spPr/>
    </dgm:pt>
    <dgm:pt modelId="{2F776CAE-3354-45F8-9AFF-15948A4AA57B}" type="pres">
      <dgm:prSet presAssocID="{5EA3D688-D6E8-4AA0-82D0-838B48270528}" presName="sibTrans" presStyleLbl="sibTrans2D1" presStyleIdx="2" presStyleCnt="4"/>
      <dgm:spPr/>
    </dgm:pt>
    <dgm:pt modelId="{85A99406-549C-46E7-BEB7-59F0BD5F42A1}" type="pres">
      <dgm:prSet presAssocID="{5EA3D688-D6E8-4AA0-82D0-838B48270528}" presName="connectorText" presStyleLbl="sibTrans2D1" presStyleIdx="2" presStyleCnt="4"/>
      <dgm:spPr/>
    </dgm:pt>
    <dgm:pt modelId="{5AE5E4EE-864D-4160-998C-7C89AB698EC7}" type="pres">
      <dgm:prSet presAssocID="{8C96076C-3E81-4359-9980-D54B168F8F7B}" presName="node" presStyleLbl="node1" presStyleIdx="3" presStyleCnt="5">
        <dgm:presLayoutVars>
          <dgm:bulletEnabled val="1"/>
        </dgm:presLayoutVars>
      </dgm:prSet>
      <dgm:spPr/>
    </dgm:pt>
    <dgm:pt modelId="{1CAA37EF-D0C7-4763-A083-721D0B4FA01D}" type="pres">
      <dgm:prSet presAssocID="{8B4F6921-C0BE-4940-AA64-897A19FA434B}" presName="sibTrans" presStyleLbl="sibTrans2D1" presStyleIdx="3" presStyleCnt="4"/>
      <dgm:spPr/>
    </dgm:pt>
    <dgm:pt modelId="{ABE104AB-7BA7-4871-896F-9BDF364A87EA}" type="pres">
      <dgm:prSet presAssocID="{8B4F6921-C0BE-4940-AA64-897A19FA434B}" presName="connectorText" presStyleLbl="sibTrans2D1" presStyleIdx="3" presStyleCnt="4"/>
      <dgm:spPr/>
    </dgm:pt>
    <dgm:pt modelId="{8552BC33-A5EC-4778-A102-8EB1878CBB44}" type="pres">
      <dgm:prSet presAssocID="{24BC3E35-2D9B-417E-AAC0-7A4A540C774C}" presName="node" presStyleLbl="node1" presStyleIdx="4" presStyleCnt="5">
        <dgm:presLayoutVars>
          <dgm:bulletEnabled val="1"/>
        </dgm:presLayoutVars>
      </dgm:prSet>
      <dgm:spPr/>
    </dgm:pt>
  </dgm:ptLst>
  <dgm:cxnLst>
    <dgm:cxn modelId="{A89DE604-2EBF-4760-8373-8E89F14AB727}" type="presOf" srcId="{8C96076C-3E81-4359-9980-D54B168F8F7B}" destId="{5AE5E4EE-864D-4160-998C-7C89AB698EC7}" srcOrd="0" destOrd="0" presId="urn:microsoft.com/office/officeart/2005/8/layout/process5"/>
    <dgm:cxn modelId="{B68B8406-353C-41A8-A2CC-63CF13C1D466}" type="presOf" srcId="{CB53BA2D-F8A8-41DB-A602-B3FB6BD6CD9B}" destId="{F870B016-8F87-472F-ABF4-27F34A40D455}" srcOrd="1" destOrd="0" presId="urn:microsoft.com/office/officeart/2005/8/layout/process5"/>
    <dgm:cxn modelId="{3B2CBD15-D354-4B77-BC65-1DFA5DE87A94}" type="presOf" srcId="{25223F68-D016-4D95-A1C3-94CC5ED168EF}" destId="{184A2BCC-0BC0-4FA5-ABCA-1EE86C301C7E}" srcOrd="0" destOrd="0" presId="urn:microsoft.com/office/officeart/2005/8/layout/process5"/>
    <dgm:cxn modelId="{CA68581A-A9F6-43E7-A610-5D2EF7A90633}" type="presOf" srcId="{2E145A4D-EF6D-467A-BA7C-B987FE61F1A6}" destId="{06599E38-934D-4D3F-BFAA-59A5C3098582}" srcOrd="0" destOrd="0" presId="urn:microsoft.com/office/officeart/2005/8/layout/process5"/>
    <dgm:cxn modelId="{18BE701D-26B0-4AAF-ADFB-308BF691D253}" type="presOf" srcId="{F42A7CFA-73F2-4CDE-AA14-2ACA83E56746}" destId="{43AB329D-3B6E-47AA-8051-8303AE2111A3}" srcOrd="0" destOrd="0" presId="urn:microsoft.com/office/officeart/2005/8/layout/process5"/>
    <dgm:cxn modelId="{AD9DED33-DA49-4B59-9D7D-A409145FD9A5}" type="presOf" srcId="{2CFCA3C6-8E72-4861-AFB7-3D4494B04085}" destId="{834E4864-73A1-48B6-87B8-B2CED4EDEAF0}" srcOrd="0" destOrd="0" presId="urn:microsoft.com/office/officeart/2005/8/layout/process5"/>
    <dgm:cxn modelId="{8815563E-D651-4EA3-9818-CDAB05F24D81}" srcId="{9A6C1E22-482B-4F65-B0B8-F902EF3A757F}" destId="{8C96076C-3E81-4359-9980-D54B168F8F7B}" srcOrd="3" destOrd="0" parTransId="{079685A2-E4E4-485A-B756-46998418A72F}" sibTransId="{8B4F6921-C0BE-4940-AA64-897A19FA434B}"/>
    <dgm:cxn modelId="{D4B52B50-DE5F-47F0-AA60-71FAA2778713}" srcId="{9A6C1E22-482B-4F65-B0B8-F902EF3A757F}" destId="{24BC3E35-2D9B-417E-AAC0-7A4A540C774C}" srcOrd="4" destOrd="0" parTransId="{92A069EF-3839-42E7-814C-7658ECEDF1F6}" sibTransId="{B4404114-63CD-48D8-9B89-A1A0BC58CE3F}"/>
    <dgm:cxn modelId="{F2EA7658-1162-42AA-87F2-B26C289C9AFC}" srcId="{9A6C1E22-482B-4F65-B0B8-F902EF3A757F}" destId="{F42A7CFA-73F2-4CDE-AA14-2ACA83E56746}" srcOrd="1" destOrd="0" parTransId="{F39D18F4-F3E1-4669-996B-E145C721D708}" sibTransId="{CB53BA2D-F8A8-41DB-A602-B3FB6BD6CD9B}"/>
    <dgm:cxn modelId="{922A8A8C-FE3A-4632-A46C-6048646E99D8}" type="presOf" srcId="{2CFCA3C6-8E72-4861-AFB7-3D4494B04085}" destId="{79EB6407-F0C8-49FC-88F4-EF90CC6C6D21}" srcOrd="1" destOrd="0" presId="urn:microsoft.com/office/officeart/2005/8/layout/process5"/>
    <dgm:cxn modelId="{710DB998-3B29-4D60-912D-34CC7484E049}" type="presOf" srcId="{8B4F6921-C0BE-4940-AA64-897A19FA434B}" destId="{ABE104AB-7BA7-4871-896F-9BDF364A87EA}" srcOrd="1" destOrd="0" presId="urn:microsoft.com/office/officeart/2005/8/layout/process5"/>
    <dgm:cxn modelId="{E8AAA09C-1049-42A0-84E6-D91E0020B575}" type="presOf" srcId="{9A6C1E22-482B-4F65-B0B8-F902EF3A757F}" destId="{C18A7662-F5F2-4B4C-AB86-3E774C4D690F}" srcOrd="0" destOrd="0" presId="urn:microsoft.com/office/officeart/2005/8/layout/process5"/>
    <dgm:cxn modelId="{6B5323A1-824B-4437-A01F-8E730DE80EEE}" type="presOf" srcId="{24BC3E35-2D9B-417E-AAC0-7A4A540C774C}" destId="{8552BC33-A5EC-4778-A102-8EB1878CBB44}" srcOrd="0" destOrd="0" presId="urn:microsoft.com/office/officeart/2005/8/layout/process5"/>
    <dgm:cxn modelId="{6EE879A2-D799-4A62-A7D9-4FB5BCE7701E}" type="presOf" srcId="{8B4F6921-C0BE-4940-AA64-897A19FA434B}" destId="{1CAA37EF-D0C7-4763-A083-721D0B4FA01D}" srcOrd="0" destOrd="0" presId="urn:microsoft.com/office/officeart/2005/8/layout/process5"/>
    <dgm:cxn modelId="{CDFEB1AD-EEC5-4B1C-B2C4-C8CCA4F18744}" type="presOf" srcId="{CB53BA2D-F8A8-41DB-A602-B3FB6BD6CD9B}" destId="{0C0E8E3B-860F-4905-A1AB-A88943623EFD}" srcOrd="0" destOrd="0" presId="urn:microsoft.com/office/officeart/2005/8/layout/process5"/>
    <dgm:cxn modelId="{D71042AE-46D5-4EFC-A961-F9244A71D392}" type="presOf" srcId="{5EA3D688-D6E8-4AA0-82D0-838B48270528}" destId="{85A99406-549C-46E7-BEB7-59F0BD5F42A1}" srcOrd="1" destOrd="0" presId="urn:microsoft.com/office/officeart/2005/8/layout/process5"/>
    <dgm:cxn modelId="{F8E2CAF5-3D8E-4DE7-90A4-E4D319D8EF34}" type="presOf" srcId="{5EA3D688-D6E8-4AA0-82D0-838B48270528}" destId="{2F776CAE-3354-45F8-9AFF-15948A4AA57B}" srcOrd="0" destOrd="0" presId="urn:microsoft.com/office/officeart/2005/8/layout/process5"/>
    <dgm:cxn modelId="{2F8F8DFB-160E-4883-9A56-D4EF4812ECD3}" srcId="{9A6C1E22-482B-4F65-B0B8-F902EF3A757F}" destId="{25223F68-D016-4D95-A1C3-94CC5ED168EF}" srcOrd="2" destOrd="0" parTransId="{947DBC52-9873-45E8-92B5-B33AAEE407EC}" sibTransId="{5EA3D688-D6E8-4AA0-82D0-838B48270528}"/>
    <dgm:cxn modelId="{AFD1F7FC-F02E-4443-B01B-508059CFDD8E}" srcId="{9A6C1E22-482B-4F65-B0B8-F902EF3A757F}" destId="{2E145A4D-EF6D-467A-BA7C-B987FE61F1A6}" srcOrd="0" destOrd="0" parTransId="{F03677F8-2560-4FAA-AD42-B0BB423516C3}" sibTransId="{2CFCA3C6-8E72-4861-AFB7-3D4494B04085}"/>
    <dgm:cxn modelId="{C353B15B-9F91-4362-9FCD-A6C31004F7D2}" type="presParOf" srcId="{C18A7662-F5F2-4B4C-AB86-3E774C4D690F}" destId="{06599E38-934D-4D3F-BFAA-59A5C3098582}" srcOrd="0" destOrd="0" presId="urn:microsoft.com/office/officeart/2005/8/layout/process5"/>
    <dgm:cxn modelId="{58A82C13-3D03-4F32-9349-339EC3654479}" type="presParOf" srcId="{C18A7662-F5F2-4B4C-AB86-3E774C4D690F}" destId="{834E4864-73A1-48B6-87B8-B2CED4EDEAF0}" srcOrd="1" destOrd="0" presId="urn:microsoft.com/office/officeart/2005/8/layout/process5"/>
    <dgm:cxn modelId="{3DF277B1-8128-4E72-9D0C-04ADB4CD3FA6}" type="presParOf" srcId="{834E4864-73A1-48B6-87B8-B2CED4EDEAF0}" destId="{79EB6407-F0C8-49FC-88F4-EF90CC6C6D21}" srcOrd="0" destOrd="0" presId="urn:microsoft.com/office/officeart/2005/8/layout/process5"/>
    <dgm:cxn modelId="{5C0F18E0-6440-46A6-A87B-8197C3511BED}" type="presParOf" srcId="{C18A7662-F5F2-4B4C-AB86-3E774C4D690F}" destId="{43AB329D-3B6E-47AA-8051-8303AE2111A3}" srcOrd="2" destOrd="0" presId="urn:microsoft.com/office/officeart/2005/8/layout/process5"/>
    <dgm:cxn modelId="{A1B525F2-0ED6-4A15-9C75-725DF5572C27}" type="presParOf" srcId="{C18A7662-F5F2-4B4C-AB86-3E774C4D690F}" destId="{0C0E8E3B-860F-4905-A1AB-A88943623EFD}" srcOrd="3" destOrd="0" presId="urn:microsoft.com/office/officeart/2005/8/layout/process5"/>
    <dgm:cxn modelId="{8CCE7729-CCCD-4FFD-8E70-AFAD917676F9}" type="presParOf" srcId="{0C0E8E3B-860F-4905-A1AB-A88943623EFD}" destId="{F870B016-8F87-472F-ABF4-27F34A40D455}" srcOrd="0" destOrd="0" presId="urn:microsoft.com/office/officeart/2005/8/layout/process5"/>
    <dgm:cxn modelId="{DAE8DA8D-7B1D-4063-BACC-8EAA04D68B37}" type="presParOf" srcId="{C18A7662-F5F2-4B4C-AB86-3E774C4D690F}" destId="{184A2BCC-0BC0-4FA5-ABCA-1EE86C301C7E}" srcOrd="4" destOrd="0" presId="urn:microsoft.com/office/officeart/2005/8/layout/process5"/>
    <dgm:cxn modelId="{7C3F0008-5838-4CDE-A565-6F9B8F64F46E}" type="presParOf" srcId="{C18A7662-F5F2-4B4C-AB86-3E774C4D690F}" destId="{2F776CAE-3354-45F8-9AFF-15948A4AA57B}" srcOrd="5" destOrd="0" presId="urn:microsoft.com/office/officeart/2005/8/layout/process5"/>
    <dgm:cxn modelId="{B6DA1A89-4B16-47EC-8B68-9CAAE25E2C01}" type="presParOf" srcId="{2F776CAE-3354-45F8-9AFF-15948A4AA57B}" destId="{85A99406-549C-46E7-BEB7-59F0BD5F42A1}" srcOrd="0" destOrd="0" presId="urn:microsoft.com/office/officeart/2005/8/layout/process5"/>
    <dgm:cxn modelId="{CBBCB058-6483-47DB-B61B-8BA16EB2D3FB}" type="presParOf" srcId="{C18A7662-F5F2-4B4C-AB86-3E774C4D690F}" destId="{5AE5E4EE-864D-4160-998C-7C89AB698EC7}" srcOrd="6" destOrd="0" presId="urn:microsoft.com/office/officeart/2005/8/layout/process5"/>
    <dgm:cxn modelId="{023897DB-39B7-4526-AB87-FF46B09F585C}" type="presParOf" srcId="{C18A7662-F5F2-4B4C-AB86-3E774C4D690F}" destId="{1CAA37EF-D0C7-4763-A083-721D0B4FA01D}" srcOrd="7" destOrd="0" presId="urn:microsoft.com/office/officeart/2005/8/layout/process5"/>
    <dgm:cxn modelId="{9606DE86-FC3F-48D5-86AC-01ADFFFC9D94}" type="presParOf" srcId="{1CAA37EF-D0C7-4763-A083-721D0B4FA01D}" destId="{ABE104AB-7BA7-4871-896F-9BDF364A87EA}" srcOrd="0" destOrd="0" presId="urn:microsoft.com/office/officeart/2005/8/layout/process5"/>
    <dgm:cxn modelId="{0D7A29DB-8F7F-47C3-A301-E522DEF8EE6F}" type="presParOf" srcId="{C18A7662-F5F2-4B4C-AB86-3E774C4D690F}" destId="{8552BC33-A5EC-4778-A102-8EB1878CBB44}" srcOrd="8"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6722804-5A37-48CC-9217-751E8F986456}" type="doc">
      <dgm:prSet loTypeId="urn:microsoft.com/office/officeart/2005/8/layout/radial5" loCatId="cycle" qsTypeId="urn:microsoft.com/office/officeart/2005/8/quickstyle/simple1" qsCatId="simple" csTypeId="urn:microsoft.com/office/officeart/2005/8/colors/colorful1" csCatId="colorful" phldr="1"/>
      <dgm:spPr/>
      <dgm:t>
        <a:bodyPr/>
        <a:lstStyle/>
        <a:p>
          <a:endParaRPr lang="en-US"/>
        </a:p>
      </dgm:t>
    </dgm:pt>
    <dgm:pt modelId="{139F95E6-090E-4184-A899-CA2B9550F7B7}">
      <dgm:prSet phldrT="[Text]"/>
      <dgm:spPr/>
      <dgm:t>
        <a:bodyPr/>
        <a:lstStyle/>
        <a:p>
          <a:r>
            <a:rPr lang="en-US" dirty="0"/>
            <a:t>Sales</a:t>
          </a:r>
        </a:p>
      </dgm:t>
    </dgm:pt>
    <dgm:pt modelId="{6080A736-11A3-41CE-B572-487ED2DEE558}" type="parTrans" cxnId="{3883552F-6D74-4388-8D69-4308B2098485}">
      <dgm:prSet/>
      <dgm:spPr/>
      <dgm:t>
        <a:bodyPr/>
        <a:lstStyle/>
        <a:p>
          <a:endParaRPr lang="en-US"/>
        </a:p>
      </dgm:t>
    </dgm:pt>
    <dgm:pt modelId="{C2F0EF51-D0A3-40C3-8F04-044586AA1462}" type="sibTrans" cxnId="{3883552F-6D74-4388-8D69-4308B2098485}">
      <dgm:prSet/>
      <dgm:spPr/>
      <dgm:t>
        <a:bodyPr/>
        <a:lstStyle/>
        <a:p>
          <a:endParaRPr lang="en-US"/>
        </a:p>
      </dgm:t>
    </dgm:pt>
    <dgm:pt modelId="{530A1B38-BCA8-4960-B67B-58F8F9846F0B}">
      <dgm:prSet phldrT="[Text]"/>
      <dgm:spPr/>
      <dgm:t>
        <a:bodyPr/>
        <a:lstStyle/>
        <a:p>
          <a:r>
            <a:rPr lang="en-US" dirty="0"/>
            <a:t>Demand</a:t>
          </a:r>
        </a:p>
      </dgm:t>
    </dgm:pt>
    <dgm:pt modelId="{5BE2AB3E-26D0-4152-9F8A-FCDE2AA629B9}" type="parTrans" cxnId="{B29A2872-0FE2-47E1-8F1A-A909C0270FA6}">
      <dgm:prSet/>
      <dgm:spPr/>
      <dgm:t>
        <a:bodyPr/>
        <a:lstStyle/>
        <a:p>
          <a:endParaRPr lang="en-US" dirty="0"/>
        </a:p>
      </dgm:t>
    </dgm:pt>
    <dgm:pt modelId="{C9A67802-86A6-415B-9601-D6B2F5B65FA5}" type="sibTrans" cxnId="{B29A2872-0FE2-47E1-8F1A-A909C0270FA6}">
      <dgm:prSet/>
      <dgm:spPr/>
      <dgm:t>
        <a:bodyPr/>
        <a:lstStyle/>
        <a:p>
          <a:endParaRPr lang="en-US"/>
        </a:p>
      </dgm:t>
    </dgm:pt>
    <dgm:pt modelId="{A3C816B6-8295-4121-AF02-C0489C8D1C93}">
      <dgm:prSet phldrT="[Text]"/>
      <dgm:spPr/>
      <dgm:t>
        <a:bodyPr/>
        <a:lstStyle/>
        <a:p>
          <a:r>
            <a:rPr lang="en-US" dirty="0"/>
            <a:t>Fulfillment</a:t>
          </a:r>
        </a:p>
      </dgm:t>
    </dgm:pt>
    <dgm:pt modelId="{6034DF08-0B81-4ADA-96E2-DC385F99158E}" type="parTrans" cxnId="{DCF8D44E-8912-4C22-91D3-A9F25258132F}">
      <dgm:prSet/>
      <dgm:spPr/>
      <dgm:t>
        <a:bodyPr/>
        <a:lstStyle/>
        <a:p>
          <a:endParaRPr lang="en-US" dirty="0"/>
        </a:p>
      </dgm:t>
    </dgm:pt>
    <dgm:pt modelId="{9DB0FEDC-8323-4B2E-857A-39EF7F35A603}" type="sibTrans" cxnId="{DCF8D44E-8912-4C22-91D3-A9F25258132F}">
      <dgm:prSet/>
      <dgm:spPr/>
      <dgm:t>
        <a:bodyPr/>
        <a:lstStyle/>
        <a:p>
          <a:endParaRPr lang="en-US"/>
        </a:p>
      </dgm:t>
    </dgm:pt>
    <dgm:pt modelId="{780361A5-8A86-4698-BB2A-06B0BE56D8C3}">
      <dgm:prSet phldrT="[Text]"/>
      <dgm:spPr/>
      <dgm:t>
        <a:bodyPr/>
        <a:lstStyle/>
        <a:p>
          <a:r>
            <a:rPr lang="en-US" dirty="0"/>
            <a:t>Quote</a:t>
          </a:r>
        </a:p>
      </dgm:t>
    </dgm:pt>
    <dgm:pt modelId="{7D92B0CB-41F3-4C7A-9AB3-7A67BFC3860D}" type="parTrans" cxnId="{4972DABF-E456-410D-AC35-8F5F36167862}">
      <dgm:prSet/>
      <dgm:spPr/>
      <dgm:t>
        <a:bodyPr/>
        <a:lstStyle/>
        <a:p>
          <a:endParaRPr lang="en-US" dirty="0"/>
        </a:p>
      </dgm:t>
    </dgm:pt>
    <dgm:pt modelId="{41098D75-E511-4F58-BB3E-03260424A443}" type="sibTrans" cxnId="{4972DABF-E456-410D-AC35-8F5F36167862}">
      <dgm:prSet/>
      <dgm:spPr/>
      <dgm:t>
        <a:bodyPr/>
        <a:lstStyle/>
        <a:p>
          <a:endParaRPr lang="en-US"/>
        </a:p>
      </dgm:t>
    </dgm:pt>
    <dgm:pt modelId="{B8EA3A67-501C-4602-AC59-902B304CC8FA}" type="pres">
      <dgm:prSet presAssocID="{46722804-5A37-48CC-9217-751E8F986456}" presName="Name0" presStyleCnt="0">
        <dgm:presLayoutVars>
          <dgm:chMax val="1"/>
          <dgm:dir/>
          <dgm:animLvl val="ctr"/>
          <dgm:resizeHandles val="exact"/>
        </dgm:presLayoutVars>
      </dgm:prSet>
      <dgm:spPr/>
    </dgm:pt>
    <dgm:pt modelId="{8064788C-42E6-4CFE-8299-A294F80AFA8B}" type="pres">
      <dgm:prSet presAssocID="{139F95E6-090E-4184-A899-CA2B9550F7B7}" presName="centerShape" presStyleLbl="node0" presStyleIdx="0" presStyleCnt="1"/>
      <dgm:spPr/>
    </dgm:pt>
    <dgm:pt modelId="{8C3F4FCB-D0B0-4BD0-B0F4-11580956D816}" type="pres">
      <dgm:prSet presAssocID="{5BE2AB3E-26D0-4152-9F8A-FCDE2AA629B9}" presName="parTrans" presStyleLbl="sibTrans2D1" presStyleIdx="0" presStyleCnt="3"/>
      <dgm:spPr/>
    </dgm:pt>
    <dgm:pt modelId="{3E9FF6CA-5B35-493C-8DD8-08B6848D7E87}" type="pres">
      <dgm:prSet presAssocID="{5BE2AB3E-26D0-4152-9F8A-FCDE2AA629B9}" presName="connectorText" presStyleLbl="sibTrans2D1" presStyleIdx="0" presStyleCnt="3"/>
      <dgm:spPr/>
    </dgm:pt>
    <dgm:pt modelId="{52A0862A-92B7-41FB-A77C-E3F6C155EB20}" type="pres">
      <dgm:prSet presAssocID="{530A1B38-BCA8-4960-B67B-58F8F9846F0B}" presName="node" presStyleLbl="node1" presStyleIdx="0" presStyleCnt="3">
        <dgm:presLayoutVars>
          <dgm:bulletEnabled val="1"/>
        </dgm:presLayoutVars>
      </dgm:prSet>
      <dgm:spPr/>
    </dgm:pt>
    <dgm:pt modelId="{B368DF3A-D264-47BA-BB8D-5F38EC65DF8E}" type="pres">
      <dgm:prSet presAssocID="{7D92B0CB-41F3-4C7A-9AB3-7A67BFC3860D}" presName="parTrans" presStyleLbl="sibTrans2D1" presStyleIdx="1" presStyleCnt="3"/>
      <dgm:spPr/>
    </dgm:pt>
    <dgm:pt modelId="{D38BCFBA-C292-490A-B956-2D43C5691748}" type="pres">
      <dgm:prSet presAssocID="{7D92B0CB-41F3-4C7A-9AB3-7A67BFC3860D}" presName="connectorText" presStyleLbl="sibTrans2D1" presStyleIdx="1" presStyleCnt="3"/>
      <dgm:spPr/>
    </dgm:pt>
    <dgm:pt modelId="{11BF76C4-657F-419D-A1FF-D61488CC9DD0}" type="pres">
      <dgm:prSet presAssocID="{780361A5-8A86-4698-BB2A-06B0BE56D8C3}" presName="node" presStyleLbl="node1" presStyleIdx="1" presStyleCnt="3">
        <dgm:presLayoutVars>
          <dgm:bulletEnabled val="1"/>
        </dgm:presLayoutVars>
      </dgm:prSet>
      <dgm:spPr/>
    </dgm:pt>
    <dgm:pt modelId="{98E47944-E563-40AD-8E42-D953557415F2}" type="pres">
      <dgm:prSet presAssocID="{6034DF08-0B81-4ADA-96E2-DC385F99158E}" presName="parTrans" presStyleLbl="sibTrans2D1" presStyleIdx="2" presStyleCnt="3"/>
      <dgm:spPr/>
    </dgm:pt>
    <dgm:pt modelId="{D874C321-353A-41CC-95BA-D087A8865336}" type="pres">
      <dgm:prSet presAssocID="{6034DF08-0B81-4ADA-96E2-DC385F99158E}" presName="connectorText" presStyleLbl="sibTrans2D1" presStyleIdx="2" presStyleCnt="3"/>
      <dgm:spPr/>
    </dgm:pt>
    <dgm:pt modelId="{3D81D424-8E1D-4AE7-AA15-46FD4F4474EC}" type="pres">
      <dgm:prSet presAssocID="{A3C816B6-8295-4121-AF02-C0489C8D1C93}" presName="node" presStyleLbl="node1" presStyleIdx="2" presStyleCnt="3">
        <dgm:presLayoutVars>
          <dgm:bulletEnabled val="1"/>
        </dgm:presLayoutVars>
      </dgm:prSet>
      <dgm:spPr/>
    </dgm:pt>
  </dgm:ptLst>
  <dgm:cxnLst>
    <dgm:cxn modelId="{83322305-49DB-40A9-84B6-A4E7F97D7A5C}" type="presOf" srcId="{7D92B0CB-41F3-4C7A-9AB3-7A67BFC3860D}" destId="{D38BCFBA-C292-490A-B956-2D43C5691748}" srcOrd="1" destOrd="0" presId="urn:microsoft.com/office/officeart/2005/8/layout/radial5"/>
    <dgm:cxn modelId="{3883552F-6D74-4388-8D69-4308B2098485}" srcId="{46722804-5A37-48CC-9217-751E8F986456}" destId="{139F95E6-090E-4184-A899-CA2B9550F7B7}" srcOrd="0" destOrd="0" parTransId="{6080A736-11A3-41CE-B572-487ED2DEE558}" sibTransId="{C2F0EF51-D0A3-40C3-8F04-044586AA1462}"/>
    <dgm:cxn modelId="{26ACB832-590E-4F95-8157-66888536EF1A}" type="presOf" srcId="{780361A5-8A86-4698-BB2A-06B0BE56D8C3}" destId="{11BF76C4-657F-419D-A1FF-D61488CC9DD0}" srcOrd="0" destOrd="0" presId="urn:microsoft.com/office/officeart/2005/8/layout/radial5"/>
    <dgm:cxn modelId="{1A20644B-8C1B-43F8-807A-6351838F8879}" type="presOf" srcId="{7D92B0CB-41F3-4C7A-9AB3-7A67BFC3860D}" destId="{B368DF3A-D264-47BA-BB8D-5F38EC65DF8E}" srcOrd="0" destOrd="0" presId="urn:microsoft.com/office/officeart/2005/8/layout/radial5"/>
    <dgm:cxn modelId="{DCF8D44E-8912-4C22-91D3-A9F25258132F}" srcId="{139F95E6-090E-4184-A899-CA2B9550F7B7}" destId="{A3C816B6-8295-4121-AF02-C0489C8D1C93}" srcOrd="2" destOrd="0" parTransId="{6034DF08-0B81-4ADA-96E2-DC385F99158E}" sibTransId="{9DB0FEDC-8323-4B2E-857A-39EF7F35A603}"/>
    <dgm:cxn modelId="{904A9469-3C71-4D3B-8CD0-6B5C637B8310}" type="presOf" srcId="{530A1B38-BCA8-4960-B67B-58F8F9846F0B}" destId="{52A0862A-92B7-41FB-A77C-E3F6C155EB20}" srcOrd="0" destOrd="0" presId="urn:microsoft.com/office/officeart/2005/8/layout/radial5"/>
    <dgm:cxn modelId="{B29A2872-0FE2-47E1-8F1A-A909C0270FA6}" srcId="{139F95E6-090E-4184-A899-CA2B9550F7B7}" destId="{530A1B38-BCA8-4960-B67B-58F8F9846F0B}" srcOrd="0" destOrd="0" parTransId="{5BE2AB3E-26D0-4152-9F8A-FCDE2AA629B9}" sibTransId="{C9A67802-86A6-415B-9601-D6B2F5B65FA5}"/>
    <dgm:cxn modelId="{6CF75195-F3F1-4DF4-B79B-5774647CBD6C}" type="presOf" srcId="{A3C816B6-8295-4121-AF02-C0489C8D1C93}" destId="{3D81D424-8E1D-4AE7-AA15-46FD4F4474EC}" srcOrd="0" destOrd="0" presId="urn:microsoft.com/office/officeart/2005/8/layout/radial5"/>
    <dgm:cxn modelId="{707E0496-3CA6-475F-A320-67D39C331A1B}" type="presOf" srcId="{46722804-5A37-48CC-9217-751E8F986456}" destId="{B8EA3A67-501C-4602-AC59-902B304CC8FA}" srcOrd="0" destOrd="0" presId="urn:microsoft.com/office/officeart/2005/8/layout/radial5"/>
    <dgm:cxn modelId="{7525EF9C-B3A4-48D5-AAB4-FB84B3EABC3D}" type="presOf" srcId="{6034DF08-0B81-4ADA-96E2-DC385F99158E}" destId="{D874C321-353A-41CC-95BA-D087A8865336}" srcOrd="1" destOrd="0" presId="urn:microsoft.com/office/officeart/2005/8/layout/radial5"/>
    <dgm:cxn modelId="{4972DABF-E456-410D-AC35-8F5F36167862}" srcId="{139F95E6-090E-4184-A899-CA2B9550F7B7}" destId="{780361A5-8A86-4698-BB2A-06B0BE56D8C3}" srcOrd="1" destOrd="0" parTransId="{7D92B0CB-41F3-4C7A-9AB3-7A67BFC3860D}" sibTransId="{41098D75-E511-4F58-BB3E-03260424A443}"/>
    <dgm:cxn modelId="{571ABEDE-24CE-4E40-8AEB-BF188E746087}" type="presOf" srcId="{5BE2AB3E-26D0-4152-9F8A-FCDE2AA629B9}" destId="{3E9FF6CA-5B35-493C-8DD8-08B6848D7E87}" srcOrd="1" destOrd="0" presId="urn:microsoft.com/office/officeart/2005/8/layout/radial5"/>
    <dgm:cxn modelId="{1EBFF3F4-A64F-42CC-BA1A-F191B43CB49F}" type="presOf" srcId="{5BE2AB3E-26D0-4152-9F8A-FCDE2AA629B9}" destId="{8C3F4FCB-D0B0-4BD0-B0F4-11580956D816}" srcOrd="0" destOrd="0" presId="urn:microsoft.com/office/officeart/2005/8/layout/radial5"/>
    <dgm:cxn modelId="{91D7ACF5-4C9C-43D5-9803-4210BE054C3E}" type="presOf" srcId="{6034DF08-0B81-4ADA-96E2-DC385F99158E}" destId="{98E47944-E563-40AD-8E42-D953557415F2}" srcOrd="0" destOrd="0" presId="urn:microsoft.com/office/officeart/2005/8/layout/radial5"/>
    <dgm:cxn modelId="{7F9538FD-ABBA-4398-8FD3-9E554BD112D1}" type="presOf" srcId="{139F95E6-090E-4184-A899-CA2B9550F7B7}" destId="{8064788C-42E6-4CFE-8299-A294F80AFA8B}" srcOrd="0" destOrd="0" presId="urn:microsoft.com/office/officeart/2005/8/layout/radial5"/>
    <dgm:cxn modelId="{AAC86CBD-C8C3-4006-8CDB-39E938E8EC87}" type="presParOf" srcId="{B8EA3A67-501C-4602-AC59-902B304CC8FA}" destId="{8064788C-42E6-4CFE-8299-A294F80AFA8B}" srcOrd="0" destOrd="0" presId="urn:microsoft.com/office/officeart/2005/8/layout/radial5"/>
    <dgm:cxn modelId="{88FBCCC9-C138-42E4-BABC-65C7BEA20781}" type="presParOf" srcId="{B8EA3A67-501C-4602-AC59-902B304CC8FA}" destId="{8C3F4FCB-D0B0-4BD0-B0F4-11580956D816}" srcOrd="1" destOrd="0" presId="urn:microsoft.com/office/officeart/2005/8/layout/radial5"/>
    <dgm:cxn modelId="{2BEAB98F-9975-4B45-AB70-A19A163E92D2}" type="presParOf" srcId="{8C3F4FCB-D0B0-4BD0-B0F4-11580956D816}" destId="{3E9FF6CA-5B35-493C-8DD8-08B6848D7E87}" srcOrd="0" destOrd="0" presId="urn:microsoft.com/office/officeart/2005/8/layout/radial5"/>
    <dgm:cxn modelId="{CCE56D39-66CF-470C-8C2C-6E7EA2D65889}" type="presParOf" srcId="{B8EA3A67-501C-4602-AC59-902B304CC8FA}" destId="{52A0862A-92B7-41FB-A77C-E3F6C155EB20}" srcOrd="2" destOrd="0" presId="urn:microsoft.com/office/officeart/2005/8/layout/radial5"/>
    <dgm:cxn modelId="{0DCC3DB6-8008-4F07-AF17-9215CE647102}" type="presParOf" srcId="{B8EA3A67-501C-4602-AC59-902B304CC8FA}" destId="{B368DF3A-D264-47BA-BB8D-5F38EC65DF8E}" srcOrd="3" destOrd="0" presId="urn:microsoft.com/office/officeart/2005/8/layout/radial5"/>
    <dgm:cxn modelId="{608E1625-5A1A-4C6E-B873-CFB49998C34A}" type="presParOf" srcId="{B368DF3A-D264-47BA-BB8D-5F38EC65DF8E}" destId="{D38BCFBA-C292-490A-B956-2D43C5691748}" srcOrd="0" destOrd="0" presId="urn:microsoft.com/office/officeart/2005/8/layout/radial5"/>
    <dgm:cxn modelId="{C8E36CA1-46A8-4813-89E2-6ABAAAD7A39A}" type="presParOf" srcId="{B8EA3A67-501C-4602-AC59-902B304CC8FA}" destId="{11BF76C4-657F-419D-A1FF-D61488CC9DD0}" srcOrd="4" destOrd="0" presId="urn:microsoft.com/office/officeart/2005/8/layout/radial5"/>
    <dgm:cxn modelId="{0C30C7F3-5CDA-4B18-BD63-34CB1AC14B18}" type="presParOf" srcId="{B8EA3A67-501C-4602-AC59-902B304CC8FA}" destId="{98E47944-E563-40AD-8E42-D953557415F2}" srcOrd="5" destOrd="0" presId="urn:microsoft.com/office/officeart/2005/8/layout/radial5"/>
    <dgm:cxn modelId="{83677E08-FBD0-446C-93E0-EB1377547021}" type="presParOf" srcId="{98E47944-E563-40AD-8E42-D953557415F2}" destId="{D874C321-353A-41CC-95BA-D087A8865336}" srcOrd="0" destOrd="0" presId="urn:microsoft.com/office/officeart/2005/8/layout/radial5"/>
    <dgm:cxn modelId="{437564AE-F885-4A0C-8CAC-BDD84AA05B15}" type="presParOf" srcId="{B8EA3A67-501C-4602-AC59-902B304CC8FA}" destId="{3D81D424-8E1D-4AE7-AA15-46FD4F4474EC}" srcOrd="6"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B33FD1B-F604-4096-AA5D-D26E04A4C1D4}" type="doc">
      <dgm:prSet loTypeId="urn:microsoft.com/office/officeart/2005/8/layout/hList1" loCatId="list" qsTypeId="urn:microsoft.com/office/officeart/2005/8/quickstyle/simple1" qsCatId="simple" csTypeId="urn:microsoft.com/office/officeart/2005/8/colors/accent3_2" csCatId="accent3" phldr="1"/>
      <dgm:spPr/>
    </dgm:pt>
    <dgm:pt modelId="{D951C059-6804-4040-9988-E860660D9ACB}">
      <dgm:prSet phldrT="[Text]" custT="1"/>
      <dgm:spPr/>
      <dgm:t>
        <a:bodyPr/>
        <a:lstStyle/>
        <a:p>
          <a:r>
            <a:rPr lang="en-US" sz="1900" dirty="0"/>
            <a:t>General (Client)</a:t>
          </a:r>
        </a:p>
      </dgm:t>
    </dgm:pt>
    <dgm:pt modelId="{C24C5EA5-4161-48FB-88FE-8CB99C916631}" type="parTrans" cxnId="{A7800B9F-47A9-4473-B1DA-22B3448F43C4}">
      <dgm:prSet/>
      <dgm:spPr/>
      <dgm:t>
        <a:bodyPr/>
        <a:lstStyle/>
        <a:p>
          <a:endParaRPr lang="en-US" sz="1900"/>
        </a:p>
      </dgm:t>
    </dgm:pt>
    <dgm:pt modelId="{02A7F338-9BFD-48AD-8FF0-FDE11C5051D6}" type="sibTrans" cxnId="{A7800B9F-47A9-4473-B1DA-22B3448F43C4}">
      <dgm:prSet/>
      <dgm:spPr/>
      <dgm:t>
        <a:bodyPr/>
        <a:lstStyle/>
        <a:p>
          <a:endParaRPr lang="en-US" sz="1900"/>
        </a:p>
      </dgm:t>
    </dgm:pt>
    <dgm:pt modelId="{BAA6D151-21AA-41F8-B8F0-0A4FCF7D0E9F}">
      <dgm:prSet phldrT="[Text]" custT="1"/>
      <dgm:spPr/>
      <dgm:t>
        <a:bodyPr/>
        <a:lstStyle/>
        <a:p>
          <a:r>
            <a:rPr lang="en-US" sz="1900" dirty="0"/>
            <a:t>Sales area</a:t>
          </a:r>
        </a:p>
      </dgm:t>
    </dgm:pt>
    <dgm:pt modelId="{4E6FEEF2-399E-4FB1-BC2C-EBDC83AF592D}" type="parTrans" cxnId="{CDA1D329-2723-4D1F-89B7-7B3EDB885E6A}">
      <dgm:prSet/>
      <dgm:spPr/>
      <dgm:t>
        <a:bodyPr/>
        <a:lstStyle/>
        <a:p>
          <a:endParaRPr lang="en-US" sz="1900"/>
        </a:p>
      </dgm:t>
    </dgm:pt>
    <dgm:pt modelId="{68E47058-9F86-4EAB-9818-0E54B80CD117}" type="sibTrans" cxnId="{CDA1D329-2723-4D1F-89B7-7B3EDB885E6A}">
      <dgm:prSet/>
      <dgm:spPr/>
      <dgm:t>
        <a:bodyPr/>
        <a:lstStyle/>
        <a:p>
          <a:endParaRPr lang="en-US" sz="1900"/>
        </a:p>
      </dgm:t>
    </dgm:pt>
    <dgm:pt modelId="{69E9CC7F-99B0-455E-ADFA-C90E920AFD2A}">
      <dgm:prSet phldrT="[Text]" custT="1"/>
      <dgm:spPr/>
      <dgm:t>
        <a:bodyPr/>
        <a:lstStyle/>
        <a:p>
          <a:r>
            <a:rPr lang="en-US" sz="1900" dirty="0"/>
            <a:t>Account</a:t>
          </a:r>
        </a:p>
      </dgm:t>
    </dgm:pt>
    <dgm:pt modelId="{716887C6-42E2-433A-934A-E1EBCFF2A276}" type="parTrans" cxnId="{85DF1438-8F4B-4D1C-92D1-5C667F750173}">
      <dgm:prSet/>
      <dgm:spPr/>
      <dgm:t>
        <a:bodyPr/>
        <a:lstStyle/>
        <a:p>
          <a:endParaRPr lang="en-US" sz="1900"/>
        </a:p>
      </dgm:t>
    </dgm:pt>
    <dgm:pt modelId="{AE0BFD32-B4AD-4828-B748-67E9269965A0}" type="sibTrans" cxnId="{85DF1438-8F4B-4D1C-92D1-5C667F750173}">
      <dgm:prSet/>
      <dgm:spPr/>
      <dgm:t>
        <a:bodyPr/>
        <a:lstStyle/>
        <a:p>
          <a:endParaRPr lang="en-US" sz="1900"/>
        </a:p>
      </dgm:t>
    </dgm:pt>
    <dgm:pt modelId="{568F3899-4623-4E20-80FF-0894168C55CF}">
      <dgm:prSet phldrT="[Text]" custT="1"/>
      <dgm:spPr/>
      <dgm:t>
        <a:bodyPr/>
        <a:lstStyle/>
        <a:p>
          <a:r>
            <a:rPr lang="en-US" sz="1900" dirty="0"/>
            <a:t>Name</a:t>
          </a:r>
        </a:p>
      </dgm:t>
    </dgm:pt>
    <dgm:pt modelId="{37EA2595-4FC1-46CD-8BE7-A30767532978}" type="parTrans" cxnId="{7033CA61-DEF8-4784-9DAA-B82B51EC455C}">
      <dgm:prSet/>
      <dgm:spPr/>
      <dgm:t>
        <a:bodyPr/>
        <a:lstStyle/>
        <a:p>
          <a:endParaRPr lang="en-US" sz="1900"/>
        </a:p>
      </dgm:t>
    </dgm:pt>
    <dgm:pt modelId="{07BD0CA5-FB27-480C-BE69-A2763FF4217B}" type="sibTrans" cxnId="{7033CA61-DEF8-4784-9DAA-B82B51EC455C}">
      <dgm:prSet/>
      <dgm:spPr/>
      <dgm:t>
        <a:bodyPr/>
        <a:lstStyle/>
        <a:p>
          <a:endParaRPr lang="en-US" sz="1900"/>
        </a:p>
      </dgm:t>
    </dgm:pt>
    <dgm:pt modelId="{1B54498D-E067-458E-B61D-47E9AE2689ED}">
      <dgm:prSet phldrT="[Text]" custT="1"/>
      <dgm:spPr/>
      <dgm:t>
        <a:bodyPr/>
        <a:lstStyle/>
        <a:p>
          <a:r>
            <a:rPr lang="en-US" sz="1900" dirty="0"/>
            <a:t>Address</a:t>
          </a:r>
        </a:p>
      </dgm:t>
    </dgm:pt>
    <dgm:pt modelId="{5550D08D-1367-4DCB-9D30-1645B6B081E7}" type="parTrans" cxnId="{9014EEB8-C9C5-4A95-960B-6FC9802BE9CB}">
      <dgm:prSet/>
      <dgm:spPr/>
      <dgm:t>
        <a:bodyPr/>
        <a:lstStyle/>
        <a:p>
          <a:endParaRPr lang="en-US" sz="1900"/>
        </a:p>
      </dgm:t>
    </dgm:pt>
    <dgm:pt modelId="{88AE32C8-6B3F-4077-9791-9CE92B205131}" type="sibTrans" cxnId="{9014EEB8-C9C5-4A95-960B-6FC9802BE9CB}">
      <dgm:prSet/>
      <dgm:spPr/>
      <dgm:t>
        <a:bodyPr/>
        <a:lstStyle/>
        <a:p>
          <a:endParaRPr lang="en-US" sz="1900"/>
        </a:p>
      </dgm:t>
    </dgm:pt>
    <dgm:pt modelId="{4A8FF90A-C4F1-4AB7-A831-549BFDF6A6BD}">
      <dgm:prSet phldrT="[Text]" custT="1"/>
      <dgm:spPr/>
      <dgm:t>
        <a:bodyPr/>
        <a:lstStyle/>
        <a:p>
          <a:r>
            <a:rPr lang="en-US" sz="1900" dirty="0"/>
            <a:t>Bank information</a:t>
          </a:r>
        </a:p>
      </dgm:t>
    </dgm:pt>
    <dgm:pt modelId="{7757FB9D-2244-4E1B-A186-BA730C564DCC}" type="parTrans" cxnId="{6F779340-72D3-4C4E-851A-5570D68CF845}">
      <dgm:prSet/>
      <dgm:spPr/>
      <dgm:t>
        <a:bodyPr/>
        <a:lstStyle/>
        <a:p>
          <a:endParaRPr lang="en-US" sz="1900"/>
        </a:p>
      </dgm:t>
    </dgm:pt>
    <dgm:pt modelId="{91257100-DBF5-4E0D-A08C-880F925955E9}" type="sibTrans" cxnId="{6F779340-72D3-4C4E-851A-5570D68CF845}">
      <dgm:prSet/>
      <dgm:spPr/>
      <dgm:t>
        <a:bodyPr/>
        <a:lstStyle/>
        <a:p>
          <a:endParaRPr lang="en-US" sz="1900"/>
        </a:p>
      </dgm:t>
    </dgm:pt>
    <dgm:pt modelId="{F54F8054-34D8-46D0-B0B5-DE80F120A7ED}">
      <dgm:prSet phldrT="[Text]" custT="1"/>
      <dgm:spPr/>
      <dgm:t>
        <a:bodyPr/>
        <a:lstStyle/>
        <a:p>
          <a:r>
            <a:rPr lang="en-US" sz="1900" dirty="0"/>
            <a:t>Currency</a:t>
          </a:r>
        </a:p>
      </dgm:t>
    </dgm:pt>
    <dgm:pt modelId="{F7CD721A-D6E3-4870-A7AD-2DF881693113}" type="parTrans" cxnId="{32469C99-62B5-4387-AEB5-A9D0CCE0F395}">
      <dgm:prSet/>
      <dgm:spPr/>
      <dgm:t>
        <a:bodyPr/>
        <a:lstStyle/>
        <a:p>
          <a:endParaRPr lang="en-US"/>
        </a:p>
      </dgm:t>
    </dgm:pt>
    <dgm:pt modelId="{C2426D51-C12F-4EC1-969E-59F3D87DC682}" type="sibTrans" cxnId="{32469C99-62B5-4387-AEB5-A9D0CCE0F395}">
      <dgm:prSet/>
      <dgm:spPr/>
      <dgm:t>
        <a:bodyPr/>
        <a:lstStyle/>
        <a:p>
          <a:endParaRPr lang="en-US"/>
        </a:p>
      </dgm:t>
    </dgm:pt>
    <dgm:pt modelId="{A2E026C4-C393-4FF2-8F05-6DD20A43BFD3}">
      <dgm:prSet phldrT="[Text]" custT="1"/>
      <dgm:spPr/>
      <dgm:t>
        <a:bodyPr/>
        <a:lstStyle/>
        <a:p>
          <a:r>
            <a:rPr lang="en-US" sz="1900" dirty="0"/>
            <a:t>Delivering plant</a:t>
          </a:r>
        </a:p>
      </dgm:t>
    </dgm:pt>
    <dgm:pt modelId="{5A404CD3-723A-4E48-8660-C29C895A6320}" type="parTrans" cxnId="{195BA772-37C6-4B77-B533-83BEFBED02C4}">
      <dgm:prSet/>
      <dgm:spPr/>
      <dgm:t>
        <a:bodyPr/>
        <a:lstStyle/>
        <a:p>
          <a:endParaRPr lang="en-US"/>
        </a:p>
      </dgm:t>
    </dgm:pt>
    <dgm:pt modelId="{8AECE56A-9197-49E5-9D1D-1F976A5BFCA0}" type="sibTrans" cxnId="{195BA772-37C6-4B77-B533-83BEFBED02C4}">
      <dgm:prSet/>
      <dgm:spPr/>
      <dgm:t>
        <a:bodyPr/>
        <a:lstStyle/>
        <a:p>
          <a:endParaRPr lang="en-US"/>
        </a:p>
      </dgm:t>
    </dgm:pt>
    <dgm:pt modelId="{EFB7D270-F8DE-402A-8EB6-8C75FE48C1AC}">
      <dgm:prSet phldrT="[Text]" custT="1"/>
      <dgm:spPr/>
      <dgm:t>
        <a:bodyPr/>
        <a:lstStyle/>
        <a:p>
          <a:r>
            <a:rPr lang="en-US" sz="1900" dirty="0"/>
            <a:t>Delivery priorities</a:t>
          </a:r>
        </a:p>
      </dgm:t>
    </dgm:pt>
    <dgm:pt modelId="{E4E36A5E-E868-4473-8EEB-AC81EE410F69}" type="parTrans" cxnId="{14BF15BB-7081-4C27-8A25-7B4A9475A930}">
      <dgm:prSet/>
      <dgm:spPr/>
      <dgm:t>
        <a:bodyPr/>
        <a:lstStyle/>
        <a:p>
          <a:endParaRPr lang="en-US"/>
        </a:p>
      </dgm:t>
    </dgm:pt>
    <dgm:pt modelId="{488BC9B4-8E80-471F-9E73-6CA172B6C05D}" type="sibTrans" cxnId="{14BF15BB-7081-4C27-8A25-7B4A9475A930}">
      <dgm:prSet/>
      <dgm:spPr/>
      <dgm:t>
        <a:bodyPr/>
        <a:lstStyle/>
        <a:p>
          <a:endParaRPr lang="en-US"/>
        </a:p>
      </dgm:t>
    </dgm:pt>
    <dgm:pt modelId="{115D1AD9-AB23-48B0-A6BF-A70B52577D19}">
      <dgm:prSet phldrT="[Text]" custT="1"/>
      <dgm:spPr/>
      <dgm:t>
        <a:bodyPr/>
        <a:lstStyle/>
        <a:p>
          <a:endParaRPr lang="en-US" sz="1900" dirty="0"/>
        </a:p>
      </dgm:t>
    </dgm:pt>
    <dgm:pt modelId="{CDC8300C-0F3B-4599-8E1F-000F7A36B238}" type="parTrans" cxnId="{D62E46A5-45A1-4F99-901F-2EE7FC909D93}">
      <dgm:prSet/>
      <dgm:spPr/>
      <dgm:t>
        <a:bodyPr/>
        <a:lstStyle/>
        <a:p>
          <a:endParaRPr lang="en-US"/>
        </a:p>
      </dgm:t>
    </dgm:pt>
    <dgm:pt modelId="{810CA4BE-6BBC-49CC-AC4E-33F156CDEBF5}" type="sibTrans" cxnId="{D62E46A5-45A1-4F99-901F-2EE7FC909D93}">
      <dgm:prSet/>
      <dgm:spPr/>
      <dgm:t>
        <a:bodyPr/>
        <a:lstStyle/>
        <a:p>
          <a:endParaRPr lang="en-US"/>
        </a:p>
      </dgm:t>
    </dgm:pt>
    <dgm:pt modelId="{A865A941-1B80-4258-9EF1-93432214BAE4}">
      <dgm:prSet phldrT="[Text]" custT="1"/>
      <dgm:spPr/>
      <dgm:t>
        <a:bodyPr/>
        <a:lstStyle/>
        <a:p>
          <a:r>
            <a:rPr lang="en-US" sz="1900" dirty="0"/>
            <a:t>Shipping conditions</a:t>
          </a:r>
        </a:p>
      </dgm:t>
    </dgm:pt>
    <dgm:pt modelId="{77AFE058-9CAE-4D32-88C2-6FF3E29EAEC4}" type="parTrans" cxnId="{78923F0D-3258-48BA-8A3F-4A840F8570F6}">
      <dgm:prSet/>
      <dgm:spPr/>
      <dgm:t>
        <a:bodyPr/>
        <a:lstStyle/>
        <a:p>
          <a:endParaRPr lang="en-US"/>
        </a:p>
      </dgm:t>
    </dgm:pt>
    <dgm:pt modelId="{04641722-E151-460C-96BC-7D8E80D6837B}" type="sibTrans" cxnId="{78923F0D-3258-48BA-8A3F-4A840F8570F6}">
      <dgm:prSet/>
      <dgm:spPr/>
      <dgm:t>
        <a:bodyPr/>
        <a:lstStyle/>
        <a:p>
          <a:endParaRPr lang="en-US"/>
        </a:p>
      </dgm:t>
    </dgm:pt>
    <dgm:pt modelId="{7637D048-AA3B-4FBC-A0A5-E96611A090D3}">
      <dgm:prSet phldrT="[Text]" custT="1"/>
      <dgm:spPr/>
      <dgm:t>
        <a:bodyPr/>
        <a:lstStyle/>
        <a:p>
          <a:r>
            <a:rPr lang="en-US" sz="1900" dirty="0"/>
            <a:t>Partner functions</a:t>
          </a:r>
        </a:p>
      </dgm:t>
    </dgm:pt>
    <dgm:pt modelId="{38305B40-0C7C-4FED-A67A-49325D338C3D}" type="parTrans" cxnId="{86924083-4078-4930-B773-E26715526B6A}">
      <dgm:prSet/>
      <dgm:spPr/>
      <dgm:t>
        <a:bodyPr/>
        <a:lstStyle/>
        <a:p>
          <a:endParaRPr lang="en-US"/>
        </a:p>
      </dgm:t>
    </dgm:pt>
    <dgm:pt modelId="{C04C5853-E325-4AFC-8A7C-542AABE768C1}" type="sibTrans" cxnId="{86924083-4078-4930-B773-E26715526B6A}">
      <dgm:prSet/>
      <dgm:spPr/>
      <dgm:t>
        <a:bodyPr/>
        <a:lstStyle/>
        <a:p>
          <a:endParaRPr lang="en-US"/>
        </a:p>
      </dgm:t>
    </dgm:pt>
    <dgm:pt modelId="{2C493524-4ADD-4BB0-A092-33FA7A35FCC4}" type="pres">
      <dgm:prSet presAssocID="{7B33FD1B-F604-4096-AA5D-D26E04A4C1D4}" presName="Name0" presStyleCnt="0">
        <dgm:presLayoutVars>
          <dgm:dir/>
          <dgm:animLvl val="lvl"/>
          <dgm:resizeHandles val="exact"/>
        </dgm:presLayoutVars>
      </dgm:prSet>
      <dgm:spPr/>
    </dgm:pt>
    <dgm:pt modelId="{670CB382-B726-41EA-B2A1-2D1054D77A09}" type="pres">
      <dgm:prSet presAssocID="{D951C059-6804-4040-9988-E860660D9ACB}" presName="composite" presStyleCnt="0"/>
      <dgm:spPr/>
    </dgm:pt>
    <dgm:pt modelId="{16A17896-1855-4B61-A13B-BFE8D25F77B3}" type="pres">
      <dgm:prSet presAssocID="{D951C059-6804-4040-9988-E860660D9ACB}" presName="parTx" presStyleLbl="alignNode1" presStyleIdx="0" presStyleCnt="2" custScaleY="81543">
        <dgm:presLayoutVars>
          <dgm:chMax val="0"/>
          <dgm:chPref val="0"/>
          <dgm:bulletEnabled val="1"/>
        </dgm:presLayoutVars>
      </dgm:prSet>
      <dgm:spPr/>
    </dgm:pt>
    <dgm:pt modelId="{6F939C55-7E45-40CD-9164-D517828B897B}" type="pres">
      <dgm:prSet presAssocID="{D951C059-6804-4040-9988-E860660D9ACB}" presName="desTx" presStyleLbl="alignAccFollowNode1" presStyleIdx="0" presStyleCnt="2">
        <dgm:presLayoutVars>
          <dgm:bulletEnabled val="1"/>
        </dgm:presLayoutVars>
      </dgm:prSet>
      <dgm:spPr/>
    </dgm:pt>
    <dgm:pt modelId="{9F885583-3BC7-411C-8E67-47FDA7A1F631}" type="pres">
      <dgm:prSet presAssocID="{02A7F338-9BFD-48AD-8FF0-FDE11C5051D6}" presName="space" presStyleCnt="0"/>
      <dgm:spPr/>
    </dgm:pt>
    <dgm:pt modelId="{1577C11D-7D82-4DAC-9264-91E2CD970DBB}" type="pres">
      <dgm:prSet presAssocID="{BAA6D151-21AA-41F8-B8F0-0A4FCF7D0E9F}" presName="composite" presStyleCnt="0"/>
      <dgm:spPr/>
    </dgm:pt>
    <dgm:pt modelId="{617AF460-3651-49C5-936A-17E2F8688865}" type="pres">
      <dgm:prSet presAssocID="{BAA6D151-21AA-41F8-B8F0-0A4FCF7D0E9F}" presName="parTx" presStyleLbl="alignNode1" presStyleIdx="1" presStyleCnt="2" custScaleY="81543">
        <dgm:presLayoutVars>
          <dgm:chMax val="0"/>
          <dgm:chPref val="0"/>
          <dgm:bulletEnabled val="1"/>
        </dgm:presLayoutVars>
      </dgm:prSet>
      <dgm:spPr/>
    </dgm:pt>
    <dgm:pt modelId="{2C5B7AD0-DE25-48F7-8C17-34741E5AD90E}" type="pres">
      <dgm:prSet presAssocID="{BAA6D151-21AA-41F8-B8F0-0A4FCF7D0E9F}" presName="desTx" presStyleLbl="alignAccFollowNode1" presStyleIdx="1" presStyleCnt="2">
        <dgm:presLayoutVars>
          <dgm:bulletEnabled val="1"/>
        </dgm:presLayoutVars>
      </dgm:prSet>
      <dgm:spPr/>
    </dgm:pt>
  </dgm:ptLst>
  <dgm:cxnLst>
    <dgm:cxn modelId="{75E4AA02-B229-4E53-BDB3-6BC8AA84D2A4}" type="presOf" srcId="{7B33FD1B-F604-4096-AA5D-D26E04A4C1D4}" destId="{2C493524-4ADD-4BB0-A092-33FA7A35FCC4}" srcOrd="0" destOrd="0" presId="urn:microsoft.com/office/officeart/2005/8/layout/hList1"/>
    <dgm:cxn modelId="{5230C40C-DA5C-4751-AFA5-66F32CA4AE46}" type="presOf" srcId="{A2E026C4-C393-4FF2-8F05-6DD20A43BFD3}" destId="{2C5B7AD0-DE25-48F7-8C17-34741E5AD90E}" srcOrd="0" destOrd="1" presId="urn:microsoft.com/office/officeart/2005/8/layout/hList1"/>
    <dgm:cxn modelId="{78923F0D-3258-48BA-8A3F-4A840F8570F6}" srcId="{BAA6D151-21AA-41F8-B8F0-0A4FCF7D0E9F}" destId="{A865A941-1B80-4258-9EF1-93432214BAE4}" srcOrd="3" destOrd="0" parTransId="{77AFE058-9CAE-4D32-88C2-6FF3E29EAEC4}" sibTransId="{04641722-E151-460C-96BC-7D8E80D6837B}"/>
    <dgm:cxn modelId="{6E011F1F-96F3-4AC5-A9FE-2728372E5C04}" type="presOf" srcId="{A865A941-1B80-4258-9EF1-93432214BAE4}" destId="{2C5B7AD0-DE25-48F7-8C17-34741E5AD90E}" srcOrd="0" destOrd="3" presId="urn:microsoft.com/office/officeart/2005/8/layout/hList1"/>
    <dgm:cxn modelId="{CDA1D329-2723-4D1F-89B7-7B3EDB885E6A}" srcId="{7B33FD1B-F604-4096-AA5D-D26E04A4C1D4}" destId="{BAA6D151-21AA-41F8-B8F0-0A4FCF7D0E9F}" srcOrd="1" destOrd="0" parTransId="{4E6FEEF2-399E-4FB1-BC2C-EBDC83AF592D}" sibTransId="{68E47058-9F86-4EAB-9818-0E54B80CD117}"/>
    <dgm:cxn modelId="{A25C2C2E-0FAD-479E-BFED-BD821CBCD194}" type="presOf" srcId="{568F3899-4623-4E20-80FF-0894168C55CF}" destId="{6F939C55-7E45-40CD-9164-D517828B897B}" srcOrd="0" destOrd="1" presId="urn:microsoft.com/office/officeart/2005/8/layout/hList1"/>
    <dgm:cxn modelId="{85DF1438-8F4B-4D1C-92D1-5C667F750173}" srcId="{D951C059-6804-4040-9988-E860660D9ACB}" destId="{69E9CC7F-99B0-455E-ADFA-C90E920AFD2A}" srcOrd="0" destOrd="0" parTransId="{716887C6-42E2-433A-934A-E1EBCFF2A276}" sibTransId="{AE0BFD32-B4AD-4828-B748-67E9269965A0}"/>
    <dgm:cxn modelId="{C088A039-D4FE-49B0-BA75-EB4476DA8E00}" type="presOf" srcId="{7637D048-AA3B-4FBC-A0A5-E96611A090D3}" destId="{2C5B7AD0-DE25-48F7-8C17-34741E5AD90E}" srcOrd="0" destOrd="4" presId="urn:microsoft.com/office/officeart/2005/8/layout/hList1"/>
    <dgm:cxn modelId="{6F779340-72D3-4C4E-851A-5570D68CF845}" srcId="{D951C059-6804-4040-9988-E860660D9ACB}" destId="{4A8FF90A-C4F1-4AB7-A831-549BFDF6A6BD}" srcOrd="3" destOrd="0" parTransId="{7757FB9D-2244-4E1B-A186-BA730C564DCC}" sibTransId="{91257100-DBF5-4E0D-A08C-880F925955E9}"/>
    <dgm:cxn modelId="{7033CA61-DEF8-4784-9DAA-B82B51EC455C}" srcId="{D951C059-6804-4040-9988-E860660D9ACB}" destId="{568F3899-4623-4E20-80FF-0894168C55CF}" srcOrd="1" destOrd="0" parTransId="{37EA2595-4FC1-46CD-8BE7-A30767532978}" sibTransId="{07BD0CA5-FB27-480C-BE69-A2763FF4217B}"/>
    <dgm:cxn modelId="{195BA772-37C6-4B77-B533-83BEFBED02C4}" srcId="{BAA6D151-21AA-41F8-B8F0-0A4FCF7D0E9F}" destId="{A2E026C4-C393-4FF2-8F05-6DD20A43BFD3}" srcOrd="1" destOrd="0" parTransId="{5A404CD3-723A-4E48-8660-C29C895A6320}" sibTransId="{8AECE56A-9197-49E5-9D1D-1F976A5BFCA0}"/>
    <dgm:cxn modelId="{86924083-4078-4930-B773-E26715526B6A}" srcId="{BAA6D151-21AA-41F8-B8F0-0A4FCF7D0E9F}" destId="{7637D048-AA3B-4FBC-A0A5-E96611A090D3}" srcOrd="4" destOrd="0" parTransId="{38305B40-0C7C-4FED-A67A-49325D338C3D}" sibTransId="{C04C5853-E325-4AFC-8A7C-542AABE768C1}"/>
    <dgm:cxn modelId="{6830F483-173C-4508-A30A-206E8389B6DD}" type="presOf" srcId="{4A8FF90A-C4F1-4AB7-A831-549BFDF6A6BD}" destId="{6F939C55-7E45-40CD-9164-D517828B897B}" srcOrd="0" destOrd="3" presId="urn:microsoft.com/office/officeart/2005/8/layout/hList1"/>
    <dgm:cxn modelId="{CBF54299-42EB-4ADF-8413-47A6CE213DDB}" type="presOf" srcId="{115D1AD9-AB23-48B0-A6BF-A70B52577D19}" destId="{2C5B7AD0-DE25-48F7-8C17-34741E5AD90E}" srcOrd="0" destOrd="5" presId="urn:microsoft.com/office/officeart/2005/8/layout/hList1"/>
    <dgm:cxn modelId="{32469C99-62B5-4387-AEB5-A9D0CCE0F395}" srcId="{BAA6D151-21AA-41F8-B8F0-0A4FCF7D0E9F}" destId="{F54F8054-34D8-46D0-B0B5-DE80F120A7ED}" srcOrd="0" destOrd="0" parTransId="{F7CD721A-D6E3-4870-A7AD-2DF881693113}" sibTransId="{C2426D51-C12F-4EC1-969E-59F3D87DC682}"/>
    <dgm:cxn modelId="{A7800B9F-47A9-4473-B1DA-22B3448F43C4}" srcId="{7B33FD1B-F604-4096-AA5D-D26E04A4C1D4}" destId="{D951C059-6804-4040-9988-E860660D9ACB}" srcOrd="0" destOrd="0" parTransId="{C24C5EA5-4161-48FB-88FE-8CB99C916631}" sibTransId="{02A7F338-9BFD-48AD-8FF0-FDE11C5051D6}"/>
    <dgm:cxn modelId="{D62E46A5-45A1-4F99-901F-2EE7FC909D93}" srcId="{BAA6D151-21AA-41F8-B8F0-0A4FCF7D0E9F}" destId="{115D1AD9-AB23-48B0-A6BF-A70B52577D19}" srcOrd="5" destOrd="0" parTransId="{CDC8300C-0F3B-4599-8E1F-000F7A36B238}" sibTransId="{810CA4BE-6BBC-49CC-AC4E-33F156CDEBF5}"/>
    <dgm:cxn modelId="{14D0BEA8-9458-435D-A3A8-7279CDCE29AF}" type="presOf" srcId="{EFB7D270-F8DE-402A-8EB6-8C75FE48C1AC}" destId="{2C5B7AD0-DE25-48F7-8C17-34741E5AD90E}" srcOrd="0" destOrd="2" presId="urn:microsoft.com/office/officeart/2005/8/layout/hList1"/>
    <dgm:cxn modelId="{3E555BB7-FC55-451F-A171-2DBBD10BD235}" type="presOf" srcId="{BAA6D151-21AA-41F8-B8F0-0A4FCF7D0E9F}" destId="{617AF460-3651-49C5-936A-17E2F8688865}" srcOrd="0" destOrd="0" presId="urn:microsoft.com/office/officeart/2005/8/layout/hList1"/>
    <dgm:cxn modelId="{9014EEB8-C9C5-4A95-960B-6FC9802BE9CB}" srcId="{D951C059-6804-4040-9988-E860660D9ACB}" destId="{1B54498D-E067-458E-B61D-47E9AE2689ED}" srcOrd="2" destOrd="0" parTransId="{5550D08D-1367-4DCB-9D30-1645B6B081E7}" sibTransId="{88AE32C8-6B3F-4077-9791-9CE92B205131}"/>
    <dgm:cxn modelId="{4C98F1B9-E09F-4ED5-801C-4AC1E30140CD}" type="presOf" srcId="{D951C059-6804-4040-9988-E860660D9ACB}" destId="{16A17896-1855-4B61-A13B-BFE8D25F77B3}" srcOrd="0" destOrd="0" presId="urn:microsoft.com/office/officeart/2005/8/layout/hList1"/>
    <dgm:cxn modelId="{14BF15BB-7081-4C27-8A25-7B4A9475A930}" srcId="{BAA6D151-21AA-41F8-B8F0-0A4FCF7D0E9F}" destId="{EFB7D270-F8DE-402A-8EB6-8C75FE48C1AC}" srcOrd="2" destOrd="0" parTransId="{E4E36A5E-E868-4473-8EEB-AC81EE410F69}" sibTransId="{488BC9B4-8E80-471F-9E73-6CA172B6C05D}"/>
    <dgm:cxn modelId="{213FA1E3-5AA8-49FB-9664-082C66FD6121}" type="presOf" srcId="{1B54498D-E067-458E-B61D-47E9AE2689ED}" destId="{6F939C55-7E45-40CD-9164-D517828B897B}" srcOrd="0" destOrd="2" presId="urn:microsoft.com/office/officeart/2005/8/layout/hList1"/>
    <dgm:cxn modelId="{64D3B9F4-4983-4477-8D02-E9F98C1608EA}" type="presOf" srcId="{69E9CC7F-99B0-455E-ADFA-C90E920AFD2A}" destId="{6F939C55-7E45-40CD-9164-D517828B897B}" srcOrd="0" destOrd="0" presId="urn:microsoft.com/office/officeart/2005/8/layout/hList1"/>
    <dgm:cxn modelId="{7C3CCEFD-3809-41A3-A842-6D43816F46D1}" type="presOf" srcId="{F54F8054-34D8-46D0-B0B5-DE80F120A7ED}" destId="{2C5B7AD0-DE25-48F7-8C17-34741E5AD90E}" srcOrd="0" destOrd="0" presId="urn:microsoft.com/office/officeart/2005/8/layout/hList1"/>
    <dgm:cxn modelId="{0CC32049-5641-4872-AF88-E9962A70D216}" type="presParOf" srcId="{2C493524-4ADD-4BB0-A092-33FA7A35FCC4}" destId="{670CB382-B726-41EA-B2A1-2D1054D77A09}" srcOrd="0" destOrd="0" presId="urn:microsoft.com/office/officeart/2005/8/layout/hList1"/>
    <dgm:cxn modelId="{09582C08-C0CF-4AF7-9632-43B2E6607585}" type="presParOf" srcId="{670CB382-B726-41EA-B2A1-2D1054D77A09}" destId="{16A17896-1855-4B61-A13B-BFE8D25F77B3}" srcOrd="0" destOrd="0" presId="urn:microsoft.com/office/officeart/2005/8/layout/hList1"/>
    <dgm:cxn modelId="{3F5B86FE-3A74-47FC-AC29-40E32B5AAE0B}" type="presParOf" srcId="{670CB382-B726-41EA-B2A1-2D1054D77A09}" destId="{6F939C55-7E45-40CD-9164-D517828B897B}" srcOrd="1" destOrd="0" presId="urn:microsoft.com/office/officeart/2005/8/layout/hList1"/>
    <dgm:cxn modelId="{D74AD7FE-AB5C-4008-A489-2B69FF85021C}" type="presParOf" srcId="{2C493524-4ADD-4BB0-A092-33FA7A35FCC4}" destId="{9F885583-3BC7-411C-8E67-47FDA7A1F631}" srcOrd="1" destOrd="0" presId="urn:microsoft.com/office/officeart/2005/8/layout/hList1"/>
    <dgm:cxn modelId="{AD50AB4C-9CFC-4564-85D5-2E50F12FE3F2}" type="presParOf" srcId="{2C493524-4ADD-4BB0-A092-33FA7A35FCC4}" destId="{1577C11D-7D82-4DAC-9264-91E2CD970DBB}" srcOrd="2" destOrd="0" presId="urn:microsoft.com/office/officeart/2005/8/layout/hList1"/>
    <dgm:cxn modelId="{EB66CCC7-793C-4D03-9BB7-0A6EC49E2A46}" type="presParOf" srcId="{1577C11D-7D82-4DAC-9264-91E2CD970DBB}" destId="{617AF460-3651-49C5-936A-17E2F8688865}" srcOrd="0" destOrd="0" presId="urn:microsoft.com/office/officeart/2005/8/layout/hList1"/>
    <dgm:cxn modelId="{012F38D6-01FC-4B25-B61E-38772F4085A9}" type="presParOf" srcId="{1577C11D-7D82-4DAC-9264-91E2CD970DBB}" destId="{2C5B7AD0-DE25-48F7-8C17-34741E5AD90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B33FD1B-F604-4096-AA5D-D26E04A4C1D4}" type="doc">
      <dgm:prSet loTypeId="urn:microsoft.com/office/officeart/2005/8/layout/hList1" loCatId="list" qsTypeId="urn:microsoft.com/office/officeart/2005/8/quickstyle/simple1" qsCatId="simple" csTypeId="urn:microsoft.com/office/officeart/2005/8/colors/accent3_2" csCatId="accent3" phldr="1"/>
      <dgm:spPr/>
    </dgm:pt>
    <dgm:pt modelId="{D951C059-6804-4040-9988-E860660D9ACB}">
      <dgm:prSet phldrT="[Text]" custT="1"/>
      <dgm:spPr/>
      <dgm:t>
        <a:bodyPr/>
        <a:lstStyle/>
        <a:p>
          <a:r>
            <a:rPr lang="en-US" sz="1800" dirty="0"/>
            <a:t>Basic Data</a:t>
          </a:r>
        </a:p>
      </dgm:t>
    </dgm:pt>
    <dgm:pt modelId="{C24C5EA5-4161-48FB-88FE-8CB99C916631}" type="parTrans" cxnId="{A7800B9F-47A9-4473-B1DA-22B3448F43C4}">
      <dgm:prSet/>
      <dgm:spPr/>
      <dgm:t>
        <a:bodyPr/>
        <a:lstStyle/>
        <a:p>
          <a:endParaRPr lang="en-US" sz="1800"/>
        </a:p>
      </dgm:t>
    </dgm:pt>
    <dgm:pt modelId="{02A7F338-9BFD-48AD-8FF0-FDE11C5051D6}" type="sibTrans" cxnId="{A7800B9F-47A9-4473-B1DA-22B3448F43C4}">
      <dgm:prSet/>
      <dgm:spPr/>
      <dgm:t>
        <a:bodyPr/>
        <a:lstStyle/>
        <a:p>
          <a:endParaRPr lang="en-US" sz="1800"/>
        </a:p>
      </dgm:t>
    </dgm:pt>
    <dgm:pt modelId="{5057C900-E619-46A1-AEC1-AF8C2A95DDB4}">
      <dgm:prSet custT="1"/>
      <dgm:spPr/>
      <dgm:t>
        <a:bodyPr/>
        <a:lstStyle/>
        <a:p>
          <a:r>
            <a:rPr lang="en-US" sz="1800" dirty="0"/>
            <a:t>Material</a:t>
          </a:r>
        </a:p>
      </dgm:t>
    </dgm:pt>
    <dgm:pt modelId="{54134180-7946-46F6-B3FD-2F91C2082222}" type="parTrans" cxnId="{5A1DDDB4-DC0B-43D6-B3A0-6D00C6DA4B8E}">
      <dgm:prSet/>
      <dgm:spPr/>
      <dgm:t>
        <a:bodyPr/>
        <a:lstStyle/>
        <a:p>
          <a:endParaRPr lang="en-US"/>
        </a:p>
      </dgm:t>
    </dgm:pt>
    <dgm:pt modelId="{26AF5866-9EFD-4249-8293-AF176E80BE9B}" type="sibTrans" cxnId="{5A1DDDB4-DC0B-43D6-B3A0-6D00C6DA4B8E}">
      <dgm:prSet/>
      <dgm:spPr/>
      <dgm:t>
        <a:bodyPr/>
        <a:lstStyle/>
        <a:p>
          <a:endParaRPr lang="en-US"/>
        </a:p>
      </dgm:t>
    </dgm:pt>
    <dgm:pt modelId="{D1967B5E-DA1F-461A-9866-7B7259EEEE9A}">
      <dgm:prSet custT="1"/>
      <dgm:spPr/>
      <dgm:t>
        <a:bodyPr/>
        <a:lstStyle/>
        <a:p>
          <a:r>
            <a:rPr lang="en-US" sz="1800" dirty="0"/>
            <a:t>Sales</a:t>
          </a:r>
        </a:p>
      </dgm:t>
    </dgm:pt>
    <dgm:pt modelId="{A8BBF423-51A6-47F0-BE4F-DF3AB8F5B156}" type="parTrans" cxnId="{4DDC51F2-2725-427E-9207-CD20D752B267}">
      <dgm:prSet/>
      <dgm:spPr/>
      <dgm:t>
        <a:bodyPr/>
        <a:lstStyle/>
        <a:p>
          <a:endParaRPr lang="en-US"/>
        </a:p>
      </dgm:t>
    </dgm:pt>
    <dgm:pt modelId="{B6E4F992-740F-435C-A074-DA04675554FC}" type="sibTrans" cxnId="{4DDC51F2-2725-427E-9207-CD20D752B267}">
      <dgm:prSet/>
      <dgm:spPr/>
      <dgm:t>
        <a:bodyPr/>
        <a:lstStyle/>
        <a:p>
          <a:endParaRPr lang="en-US"/>
        </a:p>
      </dgm:t>
    </dgm:pt>
    <dgm:pt modelId="{1E54605C-C100-44E7-A7FD-96D32E139036}">
      <dgm:prSet custT="1"/>
      <dgm:spPr/>
      <dgm:t>
        <a:bodyPr/>
        <a:lstStyle/>
        <a:p>
          <a:r>
            <a:rPr lang="en-US" sz="1800" dirty="0"/>
            <a:t>Unit of measure</a:t>
          </a:r>
        </a:p>
      </dgm:t>
    </dgm:pt>
    <dgm:pt modelId="{796F27EC-2C30-413C-A6CD-97CA0EEA5341}" type="parTrans" cxnId="{DABAB855-42A4-4AB8-BA9C-8BE3839B8A99}">
      <dgm:prSet/>
      <dgm:spPr/>
      <dgm:t>
        <a:bodyPr/>
        <a:lstStyle/>
        <a:p>
          <a:endParaRPr lang="en-US"/>
        </a:p>
      </dgm:t>
    </dgm:pt>
    <dgm:pt modelId="{4F98E99D-297D-447E-8254-7232A3617ACF}" type="sibTrans" cxnId="{DABAB855-42A4-4AB8-BA9C-8BE3839B8A99}">
      <dgm:prSet/>
      <dgm:spPr/>
      <dgm:t>
        <a:bodyPr/>
        <a:lstStyle/>
        <a:p>
          <a:endParaRPr lang="en-US"/>
        </a:p>
      </dgm:t>
    </dgm:pt>
    <dgm:pt modelId="{4EC741DB-A142-473F-B2B2-E2242FEAD6D7}">
      <dgm:prSet custT="1"/>
      <dgm:spPr/>
      <dgm:t>
        <a:bodyPr/>
        <a:lstStyle/>
        <a:p>
          <a:r>
            <a:rPr lang="en-US" sz="1800" dirty="0"/>
            <a:t>Material group</a:t>
          </a:r>
        </a:p>
      </dgm:t>
    </dgm:pt>
    <dgm:pt modelId="{4B90417B-2F35-4384-AF28-3CA277D3D96B}" type="parTrans" cxnId="{D6343A35-962C-480F-ACF1-2F5CA9C283E7}">
      <dgm:prSet/>
      <dgm:spPr/>
      <dgm:t>
        <a:bodyPr/>
        <a:lstStyle/>
        <a:p>
          <a:endParaRPr lang="en-US"/>
        </a:p>
      </dgm:t>
    </dgm:pt>
    <dgm:pt modelId="{D93B52C2-0F7E-4F2B-8F69-8B6402DCB34D}" type="sibTrans" cxnId="{D6343A35-962C-480F-ACF1-2F5CA9C283E7}">
      <dgm:prSet/>
      <dgm:spPr/>
      <dgm:t>
        <a:bodyPr/>
        <a:lstStyle/>
        <a:p>
          <a:endParaRPr lang="en-US"/>
        </a:p>
      </dgm:t>
    </dgm:pt>
    <dgm:pt modelId="{8CFEEDC1-CD65-4E03-96B4-B117C7D06BA1}">
      <dgm:prSet custT="1"/>
      <dgm:spPr/>
      <dgm:t>
        <a:bodyPr/>
        <a:lstStyle/>
        <a:p>
          <a:r>
            <a:rPr lang="en-US" sz="1800" dirty="0"/>
            <a:t>Description</a:t>
          </a:r>
        </a:p>
      </dgm:t>
    </dgm:pt>
    <dgm:pt modelId="{1B89C4A5-402E-4814-9C19-4712B17AF987}" type="parTrans" cxnId="{3CDD8B86-CDAB-47BF-B5FA-4102BC85E740}">
      <dgm:prSet/>
      <dgm:spPr/>
      <dgm:t>
        <a:bodyPr/>
        <a:lstStyle/>
        <a:p>
          <a:endParaRPr lang="en-US"/>
        </a:p>
      </dgm:t>
    </dgm:pt>
    <dgm:pt modelId="{95513C52-72E5-4D76-9B5C-9F6C6662C998}" type="sibTrans" cxnId="{3CDD8B86-CDAB-47BF-B5FA-4102BC85E740}">
      <dgm:prSet/>
      <dgm:spPr/>
      <dgm:t>
        <a:bodyPr/>
        <a:lstStyle/>
        <a:p>
          <a:endParaRPr lang="en-US"/>
        </a:p>
      </dgm:t>
    </dgm:pt>
    <dgm:pt modelId="{7C818E81-5607-4584-8ED5-79FC372DC826}">
      <dgm:prSet custT="1"/>
      <dgm:spPr/>
      <dgm:t>
        <a:bodyPr/>
        <a:lstStyle/>
        <a:p>
          <a:r>
            <a:rPr lang="en-US" sz="1800" dirty="0"/>
            <a:t>Sales org data 1</a:t>
          </a:r>
        </a:p>
      </dgm:t>
    </dgm:pt>
    <dgm:pt modelId="{D511CDB3-21C3-4FF0-BE23-4E01942B86EB}" type="parTrans" cxnId="{73185AD2-A627-4B0E-9944-E3FCAAEDCD02}">
      <dgm:prSet/>
      <dgm:spPr/>
      <dgm:t>
        <a:bodyPr/>
        <a:lstStyle/>
        <a:p>
          <a:endParaRPr lang="en-US"/>
        </a:p>
      </dgm:t>
    </dgm:pt>
    <dgm:pt modelId="{7C9E26D1-B81C-413C-B997-457FBC0356CF}" type="sibTrans" cxnId="{73185AD2-A627-4B0E-9944-E3FCAAEDCD02}">
      <dgm:prSet/>
      <dgm:spPr/>
      <dgm:t>
        <a:bodyPr/>
        <a:lstStyle/>
        <a:p>
          <a:endParaRPr lang="en-US"/>
        </a:p>
      </dgm:t>
    </dgm:pt>
    <dgm:pt modelId="{A7065425-B016-42AA-8B2C-F492F3E0E698}">
      <dgm:prSet custT="1"/>
      <dgm:spPr/>
      <dgm:t>
        <a:bodyPr/>
        <a:lstStyle/>
        <a:p>
          <a:r>
            <a:rPr lang="en-US" sz="1800" dirty="0"/>
            <a:t>Sales org data 2</a:t>
          </a:r>
        </a:p>
      </dgm:t>
    </dgm:pt>
    <dgm:pt modelId="{388D1877-A688-4F45-9D0B-0D9894AFADAC}" type="parTrans" cxnId="{97AB736F-2CE7-4EEC-A4CD-6F403336538A}">
      <dgm:prSet/>
      <dgm:spPr/>
      <dgm:t>
        <a:bodyPr/>
        <a:lstStyle/>
        <a:p>
          <a:endParaRPr lang="en-US"/>
        </a:p>
      </dgm:t>
    </dgm:pt>
    <dgm:pt modelId="{A1E7B416-DB49-44E9-8074-28933F818245}" type="sibTrans" cxnId="{97AB736F-2CE7-4EEC-A4CD-6F403336538A}">
      <dgm:prSet/>
      <dgm:spPr/>
      <dgm:t>
        <a:bodyPr/>
        <a:lstStyle/>
        <a:p>
          <a:endParaRPr lang="en-US"/>
        </a:p>
      </dgm:t>
    </dgm:pt>
    <dgm:pt modelId="{C17B03DF-ED6B-4F91-9432-EB3FC8D0B92D}">
      <dgm:prSet custT="1"/>
      <dgm:spPr/>
      <dgm:t>
        <a:bodyPr/>
        <a:lstStyle/>
        <a:p>
          <a:r>
            <a:rPr lang="en-US" sz="1800" dirty="0"/>
            <a:t> Delivery plant</a:t>
          </a:r>
        </a:p>
      </dgm:t>
    </dgm:pt>
    <dgm:pt modelId="{F472D5BE-71D6-4767-99D6-8340DFC8285D}" type="parTrans" cxnId="{B6F8C66C-268B-4AB5-B85A-2A7A625A9EAD}">
      <dgm:prSet/>
      <dgm:spPr/>
      <dgm:t>
        <a:bodyPr/>
        <a:lstStyle/>
        <a:p>
          <a:endParaRPr lang="en-US"/>
        </a:p>
      </dgm:t>
    </dgm:pt>
    <dgm:pt modelId="{7079C99C-C4FF-4C40-805A-D223641347FA}" type="sibTrans" cxnId="{B6F8C66C-268B-4AB5-B85A-2A7A625A9EAD}">
      <dgm:prSet/>
      <dgm:spPr/>
      <dgm:t>
        <a:bodyPr/>
        <a:lstStyle/>
        <a:p>
          <a:endParaRPr lang="en-US"/>
        </a:p>
      </dgm:t>
    </dgm:pt>
    <dgm:pt modelId="{857119F3-FC11-4BED-8D0E-6DC5BD8F0B7E}">
      <dgm:prSet custT="1"/>
      <dgm:spPr/>
      <dgm:t>
        <a:bodyPr/>
        <a:lstStyle/>
        <a:p>
          <a:r>
            <a:rPr lang="en-US" sz="1800" dirty="0"/>
            <a:t>Tax data </a:t>
          </a:r>
        </a:p>
      </dgm:t>
    </dgm:pt>
    <dgm:pt modelId="{8D438CCC-EA6E-4A9F-A018-917779613954}" type="parTrans" cxnId="{E1877AD2-EF6F-4A10-9714-7A724EDA4515}">
      <dgm:prSet/>
      <dgm:spPr/>
      <dgm:t>
        <a:bodyPr/>
        <a:lstStyle/>
        <a:p>
          <a:endParaRPr lang="en-US"/>
        </a:p>
      </dgm:t>
    </dgm:pt>
    <dgm:pt modelId="{69230DF9-5846-42BD-A7ED-943FBB824137}" type="sibTrans" cxnId="{E1877AD2-EF6F-4A10-9714-7A724EDA4515}">
      <dgm:prSet/>
      <dgm:spPr/>
      <dgm:t>
        <a:bodyPr/>
        <a:lstStyle/>
        <a:p>
          <a:endParaRPr lang="en-US"/>
        </a:p>
      </dgm:t>
    </dgm:pt>
    <dgm:pt modelId="{D25D43C6-C466-4BB8-A3DD-0A95DEAC5BA0}">
      <dgm:prSet custT="1"/>
      <dgm:spPr/>
      <dgm:t>
        <a:bodyPr/>
        <a:lstStyle/>
        <a:p>
          <a:r>
            <a:rPr lang="en-US" sz="1800" dirty="0"/>
            <a:t>Conditions</a:t>
          </a:r>
        </a:p>
      </dgm:t>
    </dgm:pt>
    <dgm:pt modelId="{0B226F5D-068C-4019-80F8-5F8989C81993}" type="parTrans" cxnId="{4B72C6A4-E67B-4A3B-A1D8-A0A0D4551892}">
      <dgm:prSet/>
      <dgm:spPr/>
      <dgm:t>
        <a:bodyPr/>
        <a:lstStyle/>
        <a:p>
          <a:endParaRPr lang="en-US"/>
        </a:p>
      </dgm:t>
    </dgm:pt>
    <dgm:pt modelId="{00B36A33-D467-4D4C-B86E-BA116DF8F67B}" type="sibTrans" cxnId="{4B72C6A4-E67B-4A3B-A1D8-A0A0D4551892}">
      <dgm:prSet/>
      <dgm:spPr/>
      <dgm:t>
        <a:bodyPr/>
        <a:lstStyle/>
        <a:p>
          <a:endParaRPr lang="en-US"/>
        </a:p>
      </dgm:t>
    </dgm:pt>
    <dgm:pt modelId="{38560A9D-D430-416F-8CC2-D66CB6916B28}">
      <dgm:prSet custT="1"/>
      <dgm:spPr/>
      <dgm:t>
        <a:bodyPr/>
        <a:lstStyle/>
        <a:p>
          <a:r>
            <a:rPr lang="en-US" sz="1800" dirty="0"/>
            <a:t>Sales general</a:t>
          </a:r>
        </a:p>
      </dgm:t>
    </dgm:pt>
    <dgm:pt modelId="{42A612CA-AA46-4A06-94BF-0BF7CAB672D0}" type="parTrans" cxnId="{D780F70D-B780-4FDF-BF07-B99E857ADBD7}">
      <dgm:prSet/>
      <dgm:spPr/>
      <dgm:t>
        <a:bodyPr/>
        <a:lstStyle/>
        <a:p>
          <a:endParaRPr lang="en-US"/>
        </a:p>
      </dgm:t>
    </dgm:pt>
    <dgm:pt modelId="{BAA92CB0-80AA-4663-9534-08D086D72848}" type="sibTrans" cxnId="{D780F70D-B780-4FDF-BF07-B99E857ADBD7}">
      <dgm:prSet/>
      <dgm:spPr/>
      <dgm:t>
        <a:bodyPr/>
        <a:lstStyle/>
        <a:p>
          <a:endParaRPr lang="en-US"/>
        </a:p>
      </dgm:t>
    </dgm:pt>
    <dgm:pt modelId="{93FC60AA-3725-4763-8375-6434F040DDAF}">
      <dgm:prSet custT="1"/>
      <dgm:spPr/>
      <dgm:t>
        <a:bodyPr/>
        <a:lstStyle/>
        <a:p>
          <a:r>
            <a:rPr lang="en-US" sz="1800" dirty="0"/>
            <a:t>Availability</a:t>
          </a:r>
        </a:p>
      </dgm:t>
    </dgm:pt>
    <dgm:pt modelId="{C99F811D-2000-4591-B0C3-3A0FE4F03F15}" type="parTrans" cxnId="{248D7CFA-2721-4A9A-8680-36208E5DD8BC}">
      <dgm:prSet/>
      <dgm:spPr/>
      <dgm:t>
        <a:bodyPr/>
        <a:lstStyle/>
        <a:p>
          <a:endParaRPr lang="en-US"/>
        </a:p>
      </dgm:t>
    </dgm:pt>
    <dgm:pt modelId="{B2C528BA-ABD7-4B82-9925-9C5EB4AC72CE}" type="sibTrans" cxnId="{248D7CFA-2721-4A9A-8680-36208E5DD8BC}">
      <dgm:prSet/>
      <dgm:spPr/>
      <dgm:t>
        <a:bodyPr/>
        <a:lstStyle/>
        <a:p>
          <a:endParaRPr lang="en-US"/>
        </a:p>
      </dgm:t>
    </dgm:pt>
    <dgm:pt modelId="{F4526214-0929-4723-8A09-4A0C559AE27F}">
      <dgm:prSet custT="1"/>
      <dgm:spPr/>
      <dgm:t>
        <a:bodyPr/>
        <a:lstStyle/>
        <a:p>
          <a:r>
            <a:rPr lang="en-US" sz="1800" dirty="0"/>
            <a:t>Transportation</a:t>
          </a:r>
        </a:p>
      </dgm:t>
    </dgm:pt>
    <dgm:pt modelId="{3072451D-6206-44C0-890E-4EF1F20B2DD6}" type="parTrans" cxnId="{BEB398C7-C7E5-43F2-BF7D-C334771D3EBF}">
      <dgm:prSet/>
      <dgm:spPr/>
      <dgm:t>
        <a:bodyPr/>
        <a:lstStyle/>
        <a:p>
          <a:endParaRPr lang="en-US"/>
        </a:p>
      </dgm:t>
    </dgm:pt>
    <dgm:pt modelId="{42D44421-F57E-4E9F-9492-4E83E9D443EF}" type="sibTrans" cxnId="{BEB398C7-C7E5-43F2-BF7D-C334771D3EBF}">
      <dgm:prSet/>
      <dgm:spPr/>
      <dgm:t>
        <a:bodyPr/>
        <a:lstStyle/>
        <a:p>
          <a:endParaRPr lang="en-US"/>
        </a:p>
      </dgm:t>
    </dgm:pt>
    <dgm:pt modelId="{E7B29F09-0D22-4496-981C-233E85C6E873}" type="pres">
      <dgm:prSet presAssocID="{7B33FD1B-F604-4096-AA5D-D26E04A4C1D4}" presName="Name0" presStyleCnt="0">
        <dgm:presLayoutVars>
          <dgm:dir/>
          <dgm:animLvl val="lvl"/>
          <dgm:resizeHandles val="exact"/>
        </dgm:presLayoutVars>
      </dgm:prSet>
      <dgm:spPr/>
    </dgm:pt>
    <dgm:pt modelId="{BE8DED88-4C56-4880-BF4A-1BAFDD982921}" type="pres">
      <dgm:prSet presAssocID="{D951C059-6804-4040-9988-E860660D9ACB}" presName="composite" presStyleCnt="0"/>
      <dgm:spPr/>
    </dgm:pt>
    <dgm:pt modelId="{2935508E-A927-4750-B066-F5B31277DD71}" type="pres">
      <dgm:prSet presAssocID="{D951C059-6804-4040-9988-E860660D9ACB}" presName="parTx" presStyleLbl="alignNode1" presStyleIdx="0" presStyleCnt="2">
        <dgm:presLayoutVars>
          <dgm:chMax val="0"/>
          <dgm:chPref val="0"/>
          <dgm:bulletEnabled val="1"/>
        </dgm:presLayoutVars>
      </dgm:prSet>
      <dgm:spPr/>
    </dgm:pt>
    <dgm:pt modelId="{F9378F41-C1A6-4941-B435-6CF6EABD33E0}" type="pres">
      <dgm:prSet presAssocID="{D951C059-6804-4040-9988-E860660D9ACB}" presName="desTx" presStyleLbl="alignAccFollowNode1" presStyleIdx="0" presStyleCnt="2">
        <dgm:presLayoutVars>
          <dgm:bulletEnabled val="1"/>
        </dgm:presLayoutVars>
      </dgm:prSet>
      <dgm:spPr/>
    </dgm:pt>
    <dgm:pt modelId="{C0856724-0267-4FBA-A5D5-AD4D2C56A2A7}" type="pres">
      <dgm:prSet presAssocID="{02A7F338-9BFD-48AD-8FF0-FDE11C5051D6}" presName="space" presStyleCnt="0"/>
      <dgm:spPr/>
    </dgm:pt>
    <dgm:pt modelId="{1AAC67AC-1269-4BCA-82BD-1A7E18B27A3C}" type="pres">
      <dgm:prSet presAssocID="{D1967B5E-DA1F-461A-9866-7B7259EEEE9A}" presName="composite" presStyleCnt="0"/>
      <dgm:spPr/>
    </dgm:pt>
    <dgm:pt modelId="{C6C361C3-94F5-450B-9808-157A0F06641E}" type="pres">
      <dgm:prSet presAssocID="{D1967B5E-DA1F-461A-9866-7B7259EEEE9A}" presName="parTx" presStyleLbl="alignNode1" presStyleIdx="1" presStyleCnt="2">
        <dgm:presLayoutVars>
          <dgm:chMax val="0"/>
          <dgm:chPref val="0"/>
          <dgm:bulletEnabled val="1"/>
        </dgm:presLayoutVars>
      </dgm:prSet>
      <dgm:spPr/>
    </dgm:pt>
    <dgm:pt modelId="{3F656C7B-363D-41A1-9836-FE43E3725B15}" type="pres">
      <dgm:prSet presAssocID="{D1967B5E-DA1F-461A-9866-7B7259EEEE9A}" presName="desTx" presStyleLbl="alignAccFollowNode1" presStyleIdx="1" presStyleCnt="2">
        <dgm:presLayoutVars>
          <dgm:bulletEnabled val="1"/>
        </dgm:presLayoutVars>
      </dgm:prSet>
      <dgm:spPr/>
    </dgm:pt>
  </dgm:ptLst>
  <dgm:cxnLst>
    <dgm:cxn modelId="{D780F70D-B780-4FDF-BF07-B99E857ADBD7}" srcId="{D1967B5E-DA1F-461A-9866-7B7259EEEE9A}" destId="{38560A9D-D430-416F-8CC2-D66CB6916B28}" srcOrd="2" destOrd="0" parTransId="{42A612CA-AA46-4A06-94BF-0BF7CAB672D0}" sibTransId="{BAA92CB0-80AA-4663-9534-08D086D72848}"/>
    <dgm:cxn modelId="{EF417F1B-525C-47F8-8A54-C744E3C84815}" type="presOf" srcId="{C17B03DF-ED6B-4F91-9432-EB3FC8D0B92D}" destId="{3F656C7B-363D-41A1-9836-FE43E3725B15}" srcOrd="0" destOrd="1" presId="urn:microsoft.com/office/officeart/2005/8/layout/hList1"/>
    <dgm:cxn modelId="{D6343A35-962C-480F-ACF1-2F5CA9C283E7}" srcId="{D951C059-6804-4040-9988-E860660D9ACB}" destId="{4EC741DB-A142-473F-B2B2-E2242FEAD6D7}" srcOrd="3" destOrd="0" parTransId="{4B90417B-2F35-4384-AF28-3CA277D3D96B}" sibTransId="{D93B52C2-0F7E-4F2B-8F69-8B6402DCB34D}"/>
    <dgm:cxn modelId="{7D554439-CBC0-42D1-93D8-D5685C55B30E}" type="presOf" srcId="{D25D43C6-C466-4BB8-A3DD-0A95DEAC5BA0}" destId="{3F656C7B-363D-41A1-9836-FE43E3725B15}" srcOrd="0" destOrd="3" presId="urn:microsoft.com/office/officeart/2005/8/layout/hList1"/>
    <dgm:cxn modelId="{DABAB855-42A4-4AB8-BA9C-8BE3839B8A99}" srcId="{D951C059-6804-4040-9988-E860660D9ACB}" destId="{1E54605C-C100-44E7-A7FD-96D32E139036}" srcOrd="2" destOrd="0" parTransId="{796F27EC-2C30-413C-A6CD-97CA0EEA5341}" sibTransId="{4F98E99D-297D-447E-8254-7232A3617ACF}"/>
    <dgm:cxn modelId="{DCE0655A-7C22-4875-9FD0-BCFB46380CB0}" type="presOf" srcId="{A7065425-B016-42AA-8B2C-F492F3E0E698}" destId="{3F656C7B-363D-41A1-9836-FE43E3725B15}" srcOrd="0" destOrd="4" presId="urn:microsoft.com/office/officeart/2005/8/layout/hList1"/>
    <dgm:cxn modelId="{1DB5BF5F-9FE7-43F0-9B4C-5B9EAD06D9FC}" type="presOf" srcId="{7C818E81-5607-4584-8ED5-79FC372DC826}" destId="{3F656C7B-363D-41A1-9836-FE43E3725B15}" srcOrd="0" destOrd="0" presId="urn:microsoft.com/office/officeart/2005/8/layout/hList1"/>
    <dgm:cxn modelId="{A661D362-11C9-46AD-BADE-70ECD31BB34B}" type="presOf" srcId="{93FC60AA-3725-4763-8375-6434F040DDAF}" destId="{3F656C7B-363D-41A1-9836-FE43E3725B15}" srcOrd="0" destOrd="6" presId="urn:microsoft.com/office/officeart/2005/8/layout/hList1"/>
    <dgm:cxn modelId="{B6F8C66C-268B-4AB5-B85A-2A7A625A9EAD}" srcId="{7C818E81-5607-4584-8ED5-79FC372DC826}" destId="{C17B03DF-ED6B-4F91-9432-EB3FC8D0B92D}" srcOrd="0" destOrd="0" parTransId="{F472D5BE-71D6-4767-99D6-8340DFC8285D}" sibTransId="{7079C99C-C4FF-4C40-805A-D223641347FA}"/>
    <dgm:cxn modelId="{97AB736F-2CE7-4EEC-A4CD-6F403336538A}" srcId="{D1967B5E-DA1F-461A-9866-7B7259EEEE9A}" destId="{A7065425-B016-42AA-8B2C-F492F3E0E698}" srcOrd="1" destOrd="0" parTransId="{388D1877-A688-4F45-9D0B-0D9894AFADAC}" sibTransId="{A1E7B416-DB49-44E9-8074-28933F818245}"/>
    <dgm:cxn modelId="{E33FE273-1C7C-4DFD-BFCF-0C7A7B79A2EF}" type="presOf" srcId="{7B33FD1B-F604-4096-AA5D-D26E04A4C1D4}" destId="{E7B29F09-0D22-4496-981C-233E85C6E873}" srcOrd="0" destOrd="0" presId="urn:microsoft.com/office/officeart/2005/8/layout/hList1"/>
    <dgm:cxn modelId="{2ABB3D7D-057C-4826-9F0A-75F1609D4BE9}" type="presOf" srcId="{D951C059-6804-4040-9988-E860660D9ACB}" destId="{2935508E-A927-4750-B066-F5B31277DD71}" srcOrd="0" destOrd="0" presId="urn:microsoft.com/office/officeart/2005/8/layout/hList1"/>
    <dgm:cxn modelId="{3CDD8B86-CDAB-47BF-B5FA-4102BC85E740}" srcId="{D951C059-6804-4040-9988-E860660D9ACB}" destId="{8CFEEDC1-CD65-4E03-96B4-B117C7D06BA1}" srcOrd="1" destOrd="0" parTransId="{1B89C4A5-402E-4814-9C19-4712B17AF987}" sibTransId="{95513C52-72E5-4D76-9B5C-9F6C6662C998}"/>
    <dgm:cxn modelId="{B8BE488B-520D-4211-B726-A69377146330}" type="presOf" srcId="{F4526214-0929-4723-8A09-4A0C559AE27F}" destId="{3F656C7B-363D-41A1-9836-FE43E3725B15}" srcOrd="0" destOrd="7" presId="urn:microsoft.com/office/officeart/2005/8/layout/hList1"/>
    <dgm:cxn modelId="{B9CF5E96-0DDE-43F6-80B2-A7E917CCB354}" type="presOf" srcId="{4EC741DB-A142-473F-B2B2-E2242FEAD6D7}" destId="{F9378F41-C1A6-4941-B435-6CF6EABD33E0}" srcOrd="0" destOrd="3" presId="urn:microsoft.com/office/officeart/2005/8/layout/hList1"/>
    <dgm:cxn modelId="{7CACD89D-0812-4126-B37B-878D18697A84}" type="presOf" srcId="{8CFEEDC1-CD65-4E03-96B4-B117C7D06BA1}" destId="{F9378F41-C1A6-4941-B435-6CF6EABD33E0}" srcOrd="0" destOrd="1" presId="urn:microsoft.com/office/officeart/2005/8/layout/hList1"/>
    <dgm:cxn modelId="{A7800B9F-47A9-4473-B1DA-22B3448F43C4}" srcId="{7B33FD1B-F604-4096-AA5D-D26E04A4C1D4}" destId="{D951C059-6804-4040-9988-E860660D9ACB}" srcOrd="0" destOrd="0" parTransId="{C24C5EA5-4161-48FB-88FE-8CB99C916631}" sibTransId="{02A7F338-9BFD-48AD-8FF0-FDE11C5051D6}"/>
    <dgm:cxn modelId="{4B72C6A4-E67B-4A3B-A1D8-A0A0D4551892}" srcId="{7C818E81-5607-4584-8ED5-79FC372DC826}" destId="{D25D43C6-C466-4BB8-A3DD-0A95DEAC5BA0}" srcOrd="2" destOrd="0" parTransId="{0B226F5D-068C-4019-80F8-5F8989C81993}" sibTransId="{00B36A33-D467-4D4C-B86E-BA116DF8F67B}"/>
    <dgm:cxn modelId="{804F0DB2-33A3-42E8-98DC-C863EB5E2A67}" type="presOf" srcId="{857119F3-FC11-4BED-8D0E-6DC5BD8F0B7E}" destId="{3F656C7B-363D-41A1-9836-FE43E3725B15}" srcOrd="0" destOrd="2" presId="urn:microsoft.com/office/officeart/2005/8/layout/hList1"/>
    <dgm:cxn modelId="{5A1DDDB4-DC0B-43D6-B3A0-6D00C6DA4B8E}" srcId="{D951C059-6804-4040-9988-E860660D9ACB}" destId="{5057C900-E619-46A1-AEC1-AF8C2A95DDB4}" srcOrd="0" destOrd="0" parTransId="{54134180-7946-46F6-B3FD-2F91C2082222}" sibTransId="{26AF5866-9EFD-4249-8293-AF176E80BE9B}"/>
    <dgm:cxn modelId="{9400C4B5-4032-434F-8644-B9CEC44FCDE2}" type="presOf" srcId="{5057C900-E619-46A1-AEC1-AF8C2A95DDB4}" destId="{F9378F41-C1A6-4941-B435-6CF6EABD33E0}" srcOrd="0" destOrd="0" presId="urn:microsoft.com/office/officeart/2005/8/layout/hList1"/>
    <dgm:cxn modelId="{1BE4DCBB-AEFF-4BB6-898C-8A8BE3CB7F6E}" type="presOf" srcId="{D1967B5E-DA1F-461A-9866-7B7259EEEE9A}" destId="{C6C361C3-94F5-450B-9808-157A0F06641E}" srcOrd="0" destOrd="0" presId="urn:microsoft.com/office/officeart/2005/8/layout/hList1"/>
    <dgm:cxn modelId="{BEB398C7-C7E5-43F2-BF7D-C334771D3EBF}" srcId="{38560A9D-D430-416F-8CC2-D66CB6916B28}" destId="{F4526214-0929-4723-8A09-4A0C559AE27F}" srcOrd="1" destOrd="0" parTransId="{3072451D-6206-44C0-890E-4EF1F20B2DD6}" sibTransId="{42D44421-F57E-4E9F-9492-4E83E9D443EF}"/>
    <dgm:cxn modelId="{186D7ACC-C708-4C6E-BBEE-BCEA95123E62}" type="presOf" srcId="{38560A9D-D430-416F-8CC2-D66CB6916B28}" destId="{3F656C7B-363D-41A1-9836-FE43E3725B15}" srcOrd="0" destOrd="5" presId="urn:microsoft.com/office/officeart/2005/8/layout/hList1"/>
    <dgm:cxn modelId="{73185AD2-A627-4B0E-9944-E3FCAAEDCD02}" srcId="{D1967B5E-DA1F-461A-9866-7B7259EEEE9A}" destId="{7C818E81-5607-4584-8ED5-79FC372DC826}" srcOrd="0" destOrd="0" parTransId="{D511CDB3-21C3-4FF0-BE23-4E01942B86EB}" sibTransId="{7C9E26D1-B81C-413C-B997-457FBC0356CF}"/>
    <dgm:cxn modelId="{E1877AD2-EF6F-4A10-9714-7A724EDA4515}" srcId="{7C818E81-5607-4584-8ED5-79FC372DC826}" destId="{857119F3-FC11-4BED-8D0E-6DC5BD8F0B7E}" srcOrd="1" destOrd="0" parTransId="{8D438CCC-EA6E-4A9F-A018-917779613954}" sibTransId="{69230DF9-5846-42BD-A7ED-943FBB824137}"/>
    <dgm:cxn modelId="{4DDC51F2-2725-427E-9207-CD20D752B267}" srcId="{7B33FD1B-F604-4096-AA5D-D26E04A4C1D4}" destId="{D1967B5E-DA1F-461A-9866-7B7259EEEE9A}" srcOrd="1" destOrd="0" parTransId="{A8BBF423-51A6-47F0-BE4F-DF3AB8F5B156}" sibTransId="{B6E4F992-740F-435C-A074-DA04675554FC}"/>
    <dgm:cxn modelId="{248D7CFA-2721-4A9A-8680-36208E5DD8BC}" srcId="{38560A9D-D430-416F-8CC2-D66CB6916B28}" destId="{93FC60AA-3725-4763-8375-6434F040DDAF}" srcOrd="0" destOrd="0" parTransId="{C99F811D-2000-4591-B0C3-3A0FE4F03F15}" sibTransId="{B2C528BA-ABD7-4B82-9925-9C5EB4AC72CE}"/>
    <dgm:cxn modelId="{C8B118FC-3765-44F6-999D-2FB63D787369}" type="presOf" srcId="{1E54605C-C100-44E7-A7FD-96D32E139036}" destId="{F9378F41-C1A6-4941-B435-6CF6EABD33E0}" srcOrd="0" destOrd="2" presId="urn:microsoft.com/office/officeart/2005/8/layout/hList1"/>
    <dgm:cxn modelId="{AB3DC23D-8F66-440F-83CE-2C35CFC681A9}" type="presParOf" srcId="{E7B29F09-0D22-4496-981C-233E85C6E873}" destId="{BE8DED88-4C56-4880-BF4A-1BAFDD982921}" srcOrd="0" destOrd="0" presId="urn:microsoft.com/office/officeart/2005/8/layout/hList1"/>
    <dgm:cxn modelId="{4B0927A5-F6EE-4DF0-9F0E-478DD2F258F9}" type="presParOf" srcId="{BE8DED88-4C56-4880-BF4A-1BAFDD982921}" destId="{2935508E-A927-4750-B066-F5B31277DD71}" srcOrd="0" destOrd="0" presId="urn:microsoft.com/office/officeart/2005/8/layout/hList1"/>
    <dgm:cxn modelId="{7EEB260F-E23A-4FEB-9FA2-D9AA10489FA0}" type="presParOf" srcId="{BE8DED88-4C56-4880-BF4A-1BAFDD982921}" destId="{F9378F41-C1A6-4941-B435-6CF6EABD33E0}" srcOrd="1" destOrd="0" presId="urn:microsoft.com/office/officeart/2005/8/layout/hList1"/>
    <dgm:cxn modelId="{0D677FBC-3694-44A1-88E8-CBAF3E5172C9}" type="presParOf" srcId="{E7B29F09-0D22-4496-981C-233E85C6E873}" destId="{C0856724-0267-4FBA-A5D5-AD4D2C56A2A7}" srcOrd="1" destOrd="0" presId="urn:microsoft.com/office/officeart/2005/8/layout/hList1"/>
    <dgm:cxn modelId="{6FE6906C-FAFE-4D50-824A-3222C261A950}" type="presParOf" srcId="{E7B29F09-0D22-4496-981C-233E85C6E873}" destId="{1AAC67AC-1269-4BCA-82BD-1A7E18B27A3C}" srcOrd="2" destOrd="0" presId="urn:microsoft.com/office/officeart/2005/8/layout/hList1"/>
    <dgm:cxn modelId="{73AD7E26-5E68-41CA-B4C6-6EBE57A4EA4C}" type="presParOf" srcId="{1AAC67AC-1269-4BCA-82BD-1A7E18B27A3C}" destId="{C6C361C3-94F5-450B-9808-157A0F06641E}" srcOrd="0" destOrd="0" presId="urn:microsoft.com/office/officeart/2005/8/layout/hList1"/>
    <dgm:cxn modelId="{4D112076-A7E7-4323-9273-94C452158E40}" type="presParOf" srcId="{1AAC67AC-1269-4BCA-82BD-1A7E18B27A3C}" destId="{3F656C7B-363D-41A1-9836-FE43E3725B1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950A0C1-0697-4344-AD22-4EA713521DA4}" type="doc">
      <dgm:prSet loTypeId="urn:microsoft.com/office/officeart/2005/8/layout/hProcess9" loCatId="process" qsTypeId="urn:microsoft.com/office/officeart/2005/8/quickstyle/simple1" qsCatId="simple" csTypeId="urn:microsoft.com/office/officeart/2005/8/colors/accent3_2" csCatId="accent3" phldr="1"/>
      <dgm:spPr/>
      <dgm:t>
        <a:bodyPr/>
        <a:lstStyle/>
        <a:p>
          <a:endParaRPr lang="en-US"/>
        </a:p>
      </dgm:t>
    </dgm:pt>
    <dgm:pt modelId="{D3E88FE1-EE9A-4290-B72A-3CA9435CFEA1}">
      <dgm:prSet phldrT="[Text]"/>
      <dgm:spPr/>
      <dgm:t>
        <a:bodyPr/>
        <a:lstStyle/>
        <a:p>
          <a:r>
            <a:rPr lang="en-US" dirty="0"/>
            <a:t>Picking</a:t>
          </a:r>
        </a:p>
      </dgm:t>
    </dgm:pt>
    <dgm:pt modelId="{72AFC0C5-123E-4727-8D7C-F2E285415C47}" type="sibTrans" cxnId="{C61DB010-EAA9-4FFE-8555-697413A8FC6F}">
      <dgm:prSet/>
      <dgm:spPr/>
      <dgm:t>
        <a:bodyPr/>
        <a:lstStyle/>
        <a:p>
          <a:endParaRPr lang="en-US"/>
        </a:p>
      </dgm:t>
    </dgm:pt>
    <dgm:pt modelId="{2A996E64-1071-4CDB-B2E0-5870EDEAE268}" type="parTrans" cxnId="{C61DB010-EAA9-4FFE-8555-697413A8FC6F}">
      <dgm:prSet/>
      <dgm:spPr/>
      <dgm:t>
        <a:bodyPr/>
        <a:lstStyle/>
        <a:p>
          <a:endParaRPr lang="en-US" dirty="0"/>
        </a:p>
      </dgm:t>
    </dgm:pt>
    <dgm:pt modelId="{C18A02C3-F69A-49FC-9EB9-BDC4B187BCF2}">
      <dgm:prSet phldrT="[Text]"/>
      <dgm:spPr/>
      <dgm:t>
        <a:bodyPr/>
        <a:lstStyle/>
        <a:p>
          <a:r>
            <a:rPr lang="en-US" dirty="0"/>
            <a:t>Packaging</a:t>
          </a:r>
        </a:p>
      </dgm:t>
    </dgm:pt>
    <dgm:pt modelId="{84DE5ED5-6C42-4D32-8334-4E59F4C961D7}" type="sibTrans" cxnId="{1985DD97-FA16-453E-990B-0C9F4A3F9021}">
      <dgm:prSet/>
      <dgm:spPr/>
      <dgm:t>
        <a:bodyPr/>
        <a:lstStyle/>
        <a:p>
          <a:endParaRPr lang="en-US"/>
        </a:p>
      </dgm:t>
    </dgm:pt>
    <dgm:pt modelId="{DD8D10C1-DE31-4E32-9C0C-5F442C68F64F}" type="parTrans" cxnId="{1985DD97-FA16-453E-990B-0C9F4A3F9021}">
      <dgm:prSet/>
      <dgm:spPr/>
      <dgm:t>
        <a:bodyPr/>
        <a:lstStyle/>
        <a:p>
          <a:endParaRPr lang="en-US" dirty="0"/>
        </a:p>
      </dgm:t>
    </dgm:pt>
    <dgm:pt modelId="{BDA578B1-7EB1-4989-B5D2-9E323B9F0103}">
      <dgm:prSet phldrT="[Text]"/>
      <dgm:spPr/>
      <dgm:t>
        <a:bodyPr/>
        <a:lstStyle/>
        <a:p>
          <a:r>
            <a:rPr lang="en-US" dirty="0"/>
            <a:t>Loading</a:t>
          </a:r>
        </a:p>
      </dgm:t>
    </dgm:pt>
    <dgm:pt modelId="{4BCC2880-D0AD-4C6F-B836-44C0C1FC3C5A}" type="sibTrans" cxnId="{03195859-8D9C-4861-9F06-0CD563426C85}">
      <dgm:prSet/>
      <dgm:spPr/>
      <dgm:t>
        <a:bodyPr/>
        <a:lstStyle/>
        <a:p>
          <a:endParaRPr lang="en-US"/>
        </a:p>
      </dgm:t>
    </dgm:pt>
    <dgm:pt modelId="{A14BAF3F-0867-4D78-94A3-5DE8AFEFB700}" type="parTrans" cxnId="{03195859-8D9C-4861-9F06-0CD563426C85}">
      <dgm:prSet/>
      <dgm:spPr/>
      <dgm:t>
        <a:bodyPr/>
        <a:lstStyle/>
        <a:p>
          <a:endParaRPr lang="en-US"/>
        </a:p>
      </dgm:t>
    </dgm:pt>
    <dgm:pt modelId="{FC6152F1-B453-45A4-998B-0DBFC4165F98}">
      <dgm:prSet phldrT="[Text]"/>
      <dgm:spPr/>
      <dgm:t>
        <a:bodyPr/>
        <a:lstStyle/>
        <a:p>
          <a:r>
            <a:rPr lang="en-US" dirty="0"/>
            <a:t>Post Goods issue</a:t>
          </a:r>
        </a:p>
      </dgm:t>
    </dgm:pt>
    <dgm:pt modelId="{7675AEFA-5B2D-44A6-A6AF-86CADFAFD42A}" type="sibTrans" cxnId="{3CD82815-64E7-45C7-ADF8-C5EF1910AA15}">
      <dgm:prSet/>
      <dgm:spPr/>
      <dgm:t>
        <a:bodyPr/>
        <a:lstStyle/>
        <a:p>
          <a:endParaRPr lang="en-US"/>
        </a:p>
      </dgm:t>
    </dgm:pt>
    <dgm:pt modelId="{BB4B06C0-AB6E-41A4-92AE-678E447EA2B3}" type="parTrans" cxnId="{3CD82815-64E7-45C7-ADF8-C5EF1910AA15}">
      <dgm:prSet/>
      <dgm:spPr/>
      <dgm:t>
        <a:bodyPr/>
        <a:lstStyle/>
        <a:p>
          <a:endParaRPr lang="en-US" dirty="0"/>
        </a:p>
      </dgm:t>
    </dgm:pt>
    <dgm:pt modelId="{6F9E2583-FA3D-40BC-8E2F-2D1DBD820073}" type="pres">
      <dgm:prSet presAssocID="{1950A0C1-0697-4344-AD22-4EA713521DA4}" presName="CompostProcess" presStyleCnt="0">
        <dgm:presLayoutVars>
          <dgm:dir/>
          <dgm:resizeHandles val="exact"/>
        </dgm:presLayoutVars>
      </dgm:prSet>
      <dgm:spPr/>
    </dgm:pt>
    <dgm:pt modelId="{71FA57D6-ACD4-4AC0-8324-CB17913E330E}" type="pres">
      <dgm:prSet presAssocID="{1950A0C1-0697-4344-AD22-4EA713521DA4}" presName="arrow" presStyleLbl="bgShp" presStyleIdx="0" presStyleCnt="1"/>
      <dgm:spPr/>
    </dgm:pt>
    <dgm:pt modelId="{C6E138FE-9E08-4C3B-B9D3-68812D942314}" type="pres">
      <dgm:prSet presAssocID="{1950A0C1-0697-4344-AD22-4EA713521DA4}" presName="linearProcess" presStyleCnt="0"/>
      <dgm:spPr/>
    </dgm:pt>
    <dgm:pt modelId="{EBDB6B97-D82E-493E-A737-9B6C04E5F44A}" type="pres">
      <dgm:prSet presAssocID="{D3E88FE1-EE9A-4290-B72A-3CA9435CFEA1}" presName="textNode" presStyleLbl="node1" presStyleIdx="0" presStyleCnt="4">
        <dgm:presLayoutVars>
          <dgm:bulletEnabled val="1"/>
        </dgm:presLayoutVars>
      </dgm:prSet>
      <dgm:spPr/>
    </dgm:pt>
    <dgm:pt modelId="{10473A48-F1A9-4BED-B705-E15945B20590}" type="pres">
      <dgm:prSet presAssocID="{72AFC0C5-123E-4727-8D7C-F2E285415C47}" presName="sibTrans" presStyleCnt="0"/>
      <dgm:spPr/>
    </dgm:pt>
    <dgm:pt modelId="{17E80428-3179-435D-85AC-5F91E39D9259}" type="pres">
      <dgm:prSet presAssocID="{C18A02C3-F69A-49FC-9EB9-BDC4B187BCF2}" presName="textNode" presStyleLbl="node1" presStyleIdx="1" presStyleCnt="4">
        <dgm:presLayoutVars>
          <dgm:bulletEnabled val="1"/>
        </dgm:presLayoutVars>
      </dgm:prSet>
      <dgm:spPr/>
    </dgm:pt>
    <dgm:pt modelId="{93B7055A-89FC-49E8-8EA0-B7FDE3292E9A}" type="pres">
      <dgm:prSet presAssocID="{84DE5ED5-6C42-4D32-8334-4E59F4C961D7}" presName="sibTrans" presStyleCnt="0"/>
      <dgm:spPr/>
    </dgm:pt>
    <dgm:pt modelId="{4D3E0938-DB35-4671-BA3A-DC71693D04C9}" type="pres">
      <dgm:prSet presAssocID="{BDA578B1-7EB1-4989-B5D2-9E323B9F0103}" presName="textNode" presStyleLbl="node1" presStyleIdx="2" presStyleCnt="4">
        <dgm:presLayoutVars>
          <dgm:bulletEnabled val="1"/>
        </dgm:presLayoutVars>
      </dgm:prSet>
      <dgm:spPr/>
    </dgm:pt>
    <dgm:pt modelId="{2D1F3CA6-6999-431D-8E69-A1C7D603841F}" type="pres">
      <dgm:prSet presAssocID="{4BCC2880-D0AD-4C6F-B836-44C0C1FC3C5A}" presName="sibTrans" presStyleCnt="0"/>
      <dgm:spPr/>
    </dgm:pt>
    <dgm:pt modelId="{D5DE22EB-9609-40CF-AE22-6036FC2FFCF2}" type="pres">
      <dgm:prSet presAssocID="{FC6152F1-B453-45A4-998B-0DBFC4165F98}" presName="textNode" presStyleLbl="node1" presStyleIdx="3" presStyleCnt="4">
        <dgm:presLayoutVars>
          <dgm:bulletEnabled val="1"/>
        </dgm:presLayoutVars>
      </dgm:prSet>
      <dgm:spPr/>
    </dgm:pt>
  </dgm:ptLst>
  <dgm:cxnLst>
    <dgm:cxn modelId="{C61DB010-EAA9-4FFE-8555-697413A8FC6F}" srcId="{1950A0C1-0697-4344-AD22-4EA713521DA4}" destId="{D3E88FE1-EE9A-4290-B72A-3CA9435CFEA1}" srcOrd="0" destOrd="0" parTransId="{2A996E64-1071-4CDB-B2E0-5870EDEAE268}" sibTransId="{72AFC0C5-123E-4727-8D7C-F2E285415C47}"/>
    <dgm:cxn modelId="{3CD82815-64E7-45C7-ADF8-C5EF1910AA15}" srcId="{1950A0C1-0697-4344-AD22-4EA713521DA4}" destId="{FC6152F1-B453-45A4-998B-0DBFC4165F98}" srcOrd="3" destOrd="0" parTransId="{BB4B06C0-AB6E-41A4-92AE-678E447EA2B3}" sibTransId="{7675AEFA-5B2D-44A6-A6AF-86CADFAFD42A}"/>
    <dgm:cxn modelId="{4B4E5930-67E6-4554-909C-4CD3176A7407}" type="presOf" srcId="{BDA578B1-7EB1-4989-B5D2-9E323B9F0103}" destId="{4D3E0938-DB35-4671-BA3A-DC71693D04C9}" srcOrd="0" destOrd="0" presId="urn:microsoft.com/office/officeart/2005/8/layout/hProcess9"/>
    <dgm:cxn modelId="{03195859-8D9C-4861-9F06-0CD563426C85}" srcId="{1950A0C1-0697-4344-AD22-4EA713521DA4}" destId="{BDA578B1-7EB1-4989-B5D2-9E323B9F0103}" srcOrd="2" destOrd="0" parTransId="{A14BAF3F-0867-4D78-94A3-5DE8AFEFB700}" sibTransId="{4BCC2880-D0AD-4C6F-B836-44C0C1FC3C5A}"/>
    <dgm:cxn modelId="{A810C88C-5A4D-4A15-B6C6-9DEFA619165A}" type="presOf" srcId="{C18A02C3-F69A-49FC-9EB9-BDC4B187BCF2}" destId="{17E80428-3179-435D-85AC-5F91E39D9259}" srcOrd="0" destOrd="0" presId="urn:microsoft.com/office/officeart/2005/8/layout/hProcess9"/>
    <dgm:cxn modelId="{1985DD97-FA16-453E-990B-0C9F4A3F9021}" srcId="{1950A0C1-0697-4344-AD22-4EA713521DA4}" destId="{C18A02C3-F69A-49FC-9EB9-BDC4B187BCF2}" srcOrd="1" destOrd="0" parTransId="{DD8D10C1-DE31-4E32-9C0C-5F442C68F64F}" sibTransId="{84DE5ED5-6C42-4D32-8334-4E59F4C961D7}"/>
    <dgm:cxn modelId="{4DBD259C-F5BE-46D5-8004-83CCF819C4DC}" type="presOf" srcId="{D3E88FE1-EE9A-4290-B72A-3CA9435CFEA1}" destId="{EBDB6B97-D82E-493E-A737-9B6C04E5F44A}" srcOrd="0" destOrd="0" presId="urn:microsoft.com/office/officeart/2005/8/layout/hProcess9"/>
    <dgm:cxn modelId="{61BE82A4-3C56-4BF2-A0DB-D90783E26DD0}" type="presOf" srcId="{1950A0C1-0697-4344-AD22-4EA713521DA4}" destId="{6F9E2583-FA3D-40BC-8E2F-2D1DBD820073}" srcOrd="0" destOrd="0" presId="urn:microsoft.com/office/officeart/2005/8/layout/hProcess9"/>
    <dgm:cxn modelId="{17B219E5-6A52-4E28-AD09-75CE6456870C}" type="presOf" srcId="{FC6152F1-B453-45A4-998B-0DBFC4165F98}" destId="{D5DE22EB-9609-40CF-AE22-6036FC2FFCF2}" srcOrd="0" destOrd="0" presId="urn:microsoft.com/office/officeart/2005/8/layout/hProcess9"/>
    <dgm:cxn modelId="{18A5FECD-D8B1-4754-AF41-C6170637A714}" type="presParOf" srcId="{6F9E2583-FA3D-40BC-8E2F-2D1DBD820073}" destId="{71FA57D6-ACD4-4AC0-8324-CB17913E330E}" srcOrd="0" destOrd="0" presId="urn:microsoft.com/office/officeart/2005/8/layout/hProcess9"/>
    <dgm:cxn modelId="{6CA0AAFA-9F10-4994-BEED-DB69F0612B63}" type="presParOf" srcId="{6F9E2583-FA3D-40BC-8E2F-2D1DBD820073}" destId="{C6E138FE-9E08-4C3B-B9D3-68812D942314}" srcOrd="1" destOrd="0" presId="urn:microsoft.com/office/officeart/2005/8/layout/hProcess9"/>
    <dgm:cxn modelId="{C725B811-8AF2-416D-B5F7-F19032A03C9E}" type="presParOf" srcId="{C6E138FE-9E08-4C3B-B9D3-68812D942314}" destId="{EBDB6B97-D82E-493E-A737-9B6C04E5F44A}" srcOrd="0" destOrd="0" presId="urn:microsoft.com/office/officeart/2005/8/layout/hProcess9"/>
    <dgm:cxn modelId="{37954996-7C76-4C2F-82A8-10F810A36567}" type="presParOf" srcId="{C6E138FE-9E08-4C3B-B9D3-68812D942314}" destId="{10473A48-F1A9-4BED-B705-E15945B20590}" srcOrd="1" destOrd="0" presId="urn:microsoft.com/office/officeart/2005/8/layout/hProcess9"/>
    <dgm:cxn modelId="{6F7307DA-AADF-43C9-8CD7-D13428D5D77F}" type="presParOf" srcId="{C6E138FE-9E08-4C3B-B9D3-68812D942314}" destId="{17E80428-3179-435D-85AC-5F91E39D9259}" srcOrd="2" destOrd="0" presId="urn:microsoft.com/office/officeart/2005/8/layout/hProcess9"/>
    <dgm:cxn modelId="{DC414D9A-999C-48E1-A22C-7C0890194DA8}" type="presParOf" srcId="{C6E138FE-9E08-4C3B-B9D3-68812D942314}" destId="{93B7055A-89FC-49E8-8EA0-B7FDE3292E9A}" srcOrd="3" destOrd="0" presId="urn:microsoft.com/office/officeart/2005/8/layout/hProcess9"/>
    <dgm:cxn modelId="{CC6725E8-E763-43FB-915C-27C885A08B14}" type="presParOf" srcId="{C6E138FE-9E08-4C3B-B9D3-68812D942314}" destId="{4D3E0938-DB35-4671-BA3A-DC71693D04C9}" srcOrd="4" destOrd="0" presId="urn:microsoft.com/office/officeart/2005/8/layout/hProcess9"/>
    <dgm:cxn modelId="{E20014CC-A47D-42B9-864E-2C065C03D9B9}" type="presParOf" srcId="{C6E138FE-9E08-4C3B-B9D3-68812D942314}" destId="{2D1F3CA6-6999-431D-8E69-A1C7D603841F}" srcOrd="5" destOrd="0" presId="urn:microsoft.com/office/officeart/2005/8/layout/hProcess9"/>
    <dgm:cxn modelId="{222986AA-9549-435B-9914-0DEFF174A730}" type="presParOf" srcId="{C6E138FE-9E08-4C3B-B9D3-68812D942314}" destId="{D5DE22EB-9609-40CF-AE22-6036FC2FFCF2}"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CA18262-BE97-48B7-83BE-891B5D50DC9D}" type="doc">
      <dgm:prSet loTypeId="urn:microsoft.com/office/officeart/2005/8/layout/process5" loCatId="process" qsTypeId="urn:microsoft.com/office/officeart/2005/8/quickstyle/simple1" qsCatId="simple" csTypeId="urn:microsoft.com/office/officeart/2005/8/colors/accent3_2" csCatId="accent3" phldr="1"/>
      <dgm:spPr/>
      <dgm:t>
        <a:bodyPr/>
        <a:lstStyle/>
        <a:p>
          <a:endParaRPr lang="en-US"/>
        </a:p>
      </dgm:t>
    </dgm:pt>
    <dgm:pt modelId="{821C6F24-9D00-4619-928C-5AB795F8FA23}">
      <dgm:prSet phldrT="[Text]"/>
      <dgm:spPr/>
      <dgm:t>
        <a:bodyPr/>
        <a:lstStyle/>
        <a:p>
          <a:r>
            <a:rPr lang="en-US" dirty="0"/>
            <a:t>Stock overview</a:t>
          </a:r>
        </a:p>
      </dgm:t>
    </dgm:pt>
    <dgm:pt modelId="{C2E90872-D5BA-446C-8226-CF42F2101053}" type="parTrans" cxnId="{998A4FE6-13A0-4798-9EB5-1CAD61B77A46}">
      <dgm:prSet/>
      <dgm:spPr/>
      <dgm:t>
        <a:bodyPr/>
        <a:lstStyle/>
        <a:p>
          <a:endParaRPr lang="en-US"/>
        </a:p>
      </dgm:t>
    </dgm:pt>
    <dgm:pt modelId="{9D21EDB1-82B4-46BA-B00F-FF1259D22F27}" type="sibTrans" cxnId="{998A4FE6-13A0-4798-9EB5-1CAD61B77A46}">
      <dgm:prSet/>
      <dgm:spPr/>
      <dgm:t>
        <a:bodyPr/>
        <a:lstStyle/>
        <a:p>
          <a:endParaRPr lang="en-US" dirty="0"/>
        </a:p>
      </dgm:t>
    </dgm:pt>
    <dgm:pt modelId="{CE7BED46-9B92-4479-AF87-8B26318E30C5}">
      <dgm:prSet phldrT="[Text]"/>
      <dgm:spPr>
        <a:solidFill>
          <a:schemeClr val="accent3"/>
        </a:solidFill>
      </dgm:spPr>
      <dgm:t>
        <a:bodyPr/>
        <a:lstStyle/>
        <a:p>
          <a:r>
            <a:rPr lang="en-US" dirty="0"/>
            <a:t>Post Goods issue</a:t>
          </a:r>
        </a:p>
      </dgm:t>
    </dgm:pt>
    <dgm:pt modelId="{D2D0F514-56FD-470E-8BFD-5ED55E5410CE}" type="parTrans" cxnId="{E6E2809B-CB74-490D-AD2C-EA076294F8DD}">
      <dgm:prSet/>
      <dgm:spPr/>
      <dgm:t>
        <a:bodyPr/>
        <a:lstStyle/>
        <a:p>
          <a:endParaRPr lang="en-US"/>
        </a:p>
      </dgm:t>
    </dgm:pt>
    <dgm:pt modelId="{68F87628-E0F1-443B-859A-1A796CD32BD0}" type="sibTrans" cxnId="{E6E2809B-CB74-490D-AD2C-EA076294F8DD}">
      <dgm:prSet/>
      <dgm:spPr/>
      <dgm:t>
        <a:bodyPr/>
        <a:lstStyle/>
        <a:p>
          <a:endParaRPr lang="en-US" dirty="0"/>
        </a:p>
      </dgm:t>
    </dgm:pt>
    <dgm:pt modelId="{7EC875BE-2E56-4D60-8798-5FB76DE1CA00}">
      <dgm:prSet phldrT="[Text]"/>
      <dgm:spPr>
        <a:solidFill>
          <a:schemeClr val="accent3"/>
        </a:solidFill>
      </dgm:spPr>
      <dgm:t>
        <a:bodyPr/>
        <a:lstStyle/>
        <a:p>
          <a:r>
            <a:rPr lang="en-US" dirty="0"/>
            <a:t>Finish goods</a:t>
          </a:r>
        </a:p>
      </dgm:t>
    </dgm:pt>
    <dgm:pt modelId="{51EEFAA1-F86E-4017-8702-235F66800122}" type="parTrans" cxnId="{E8B87CCE-6DA0-4A9C-BF14-477940B53DAB}">
      <dgm:prSet/>
      <dgm:spPr/>
      <dgm:t>
        <a:bodyPr/>
        <a:lstStyle/>
        <a:p>
          <a:endParaRPr lang="en-US"/>
        </a:p>
      </dgm:t>
    </dgm:pt>
    <dgm:pt modelId="{7813E8D0-4DDF-4686-A599-F3D7F5629927}" type="sibTrans" cxnId="{E8B87CCE-6DA0-4A9C-BF14-477940B53DAB}">
      <dgm:prSet/>
      <dgm:spPr/>
      <dgm:t>
        <a:bodyPr/>
        <a:lstStyle/>
        <a:p>
          <a:endParaRPr lang="en-US" dirty="0"/>
        </a:p>
      </dgm:t>
    </dgm:pt>
    <dgm:pt modelId="{44681F96-35CD-478B-835F-864B50DCE46F}">
      <dgm:prSet phldrT="[Text]"/>
      <dgm:spPr/>
      <dgm:t>
        <a:bodyPr/>
        <a:lstStyle/>
        <a:p>
          <a:r>
            <a:rPr lang="en-US" dirty="0"/>
            <a:t>Delivery</a:t>
          </a:r>
        </a:p>
      </dgm:t>
    </dgm:pt>
    <dgm:pt modelId="{95B64AAC-DFD1-4AF3-AEB3-5C1E4964F5C0}" type="parTrans" cxnId="{43BD8D2C-B484-43E6-A98E-341991182762}">
      <dgm:prSet/>
      <dgm:spPr/>
      <dgm:t>
        <a:bodyPr/>
        <a:lstStyle/>
        <a:p>
          <a:endParaRPr lang="en-US"/>
        </a:p>
      </dgm:t>
    </dgm:pt>
    <dgm:pt modelId="{889BC7EE-77BC-4B19-8279-7BE6A46E2D57}" type="sibTrans" cxnId="{43BD8D2C-B484-43E6-A98E-341991182762}">
      <dgm:prSet/>
      <dgm:spPr/>
      <dgm:t>
        <a:bodyPr/>
        <a:lstStyle/>
        <a:p>
          <a:endParaRPr lang="en-US" dirty="0"/>
        </a:p>
      </dgm:t>
    </dgm:pt>
    <dgm:pt modelId="{2E863CE0-AC0A-4988-B766-12ED2B8C5719}" type="pres">
      <dgm:prSet presAssocID="{BCA18262-BE97-48B7-83BE-891B5D50DC9D}" presName="diagram" presStyleCnt="0">
        <dgm:presLayoutVars>
          <dgm:dir/>
          <dgm:resizeHandles val="exact"/>
        </dgm:presLayoutVars>
      </dgm:prSet>
      <dgm:spPr/>
    </dgm:pt>
    <dgm:pt modelId="{45A0F388-4A8A-49E0-8EBA-AB0AE8D14CE8}" type="pres">
      <dgm:prSet presAssocID="{7EC875BE-2E56-4D60-8798-5FB76DE1CA00}" presName="node" presStyleLbl="node1" presStyleIdx="0" presStyleCnt="4">
        <dgm:presLayoutVars>
          <dgm:bulletEnabled val="1"/>
        </dgm:presLayoutVars>
      </dgm:prSet>
      <dgm:spPr/>
    </dgm:pt>
    <dgm:pt modelId="{9463D9ED-B91E-4791-87F5-F22E088AEA4E}" type="pres">
      <dgm:prSet presAssocID="{7813E8D0-4DDF-4686-A599-F3D7F5629927}" presName="sibTrans" presStyleLbl="sibTrans2D1" presStyleIdx="0" presStyleCnt="3"/>
      <dgm:spPr/>
    </dgm:pt>
    <dgm:pt modelId="{66507024-B587-4EF9-BA12-EADC0C7834C7}" type="pres">
      <dgm:prSet presAssocID="{7813E8D0-4DDF-4686-A599-F3D7F5629927}" presName="connectorText" presStyleLbl="sibTrans2D1" presStyleIdx="0" presStyleCnt="3"/>
      <dgm:spPr/>
    </dgm:pt>
    <dgm:pt modelId="{01DA7449-C5D3-4D45-8D7B-74D2E76F7D70}" type="pres">
      <dgm:prSet presAssocID="{821C6F24-9D00-4619-928C-5AB795F8FA23}" presName="node" presStyleLbl="node1" presStyleIdx="1" presStyleCnt="4">
        <dgm:presLayoutVars>
          <dgm:bulletEnabled val="1"/>
        </dgm:presLayoutVars>
      </dgm:prSet>
      <dgm:spPr/>
    </dgm:pt>
    <dgm:pt modelId="{ACED1477-E8D6-4135-A077-1AA8EB014596}" type="pres">
      <dgm:prSet presAssocID="{9D21EDB1-82B4-46BA-B00F-FF1259D22F27}" presName="sibTrans" presStyleLbl="sibTrans2D1" presStyleIdx="1" presStyleCnt="3"/>
      <dgm:spPr/>
    </dgm:pt>
    <dgm:pt modelId="{EEA311A8-18FC-4BE1-AE7B-0A9430FFBB89}" type="pres">
      <dgm:prSet presAssocID="{9D21EDB1-82B4-46BA-B00F-FF1259D22F27}" presName="connectorText" presStyleLbl="sibTrans2D1" presStyleIdx="1" presStyleCnt="3"/>
      <dgm:spPr/>
    </dgm:pt>
    <dgm:pt modelId="{BD6C89D3-7A3F-4FAA-AE0B-3998AD01EDCF}" type="pres">
      <dgm:prSet presAssocID="{44681F96-35CD-478B-835F-864B50DCE46F}" presName="node" presStyleLbl="node1" presStyleIdx="2" presStyleCnt="4">
        <dgm:presLayoutVars>
          <dgm:bulletEnabled val="1"/>
        </dgm:presLayoutVars>
      </dgm:prSet>
      <dgm:spPr/>
    </dgm:pt>
    <dgm:pt modelId="{A1DA6926-D4C7-41F1-9515-37891286895E}" type="pres">
      <dgm:prSet presAssocID="{889BC7EE-77BC-4B19-8279-7BE6A46E2D57}" presName="sibTrans" presStyleLbl="sibTrans2D1" presStyleIdx="2" presStyleCnt="3"/>
      <dgm:spPr/>
    </dgm:pt>
    <dgm:pt modelId="{6E7F2C28-3A22-49EB-AFFF-C939F156DCE9}" type="pres">
      <dgm:prSet presAssocID="{889BC7EE-77BC-4B19-8279-7BE6A46E2D57}" presName="connectorText" presStyleLbl="sibTrans2D1" presStyleIdx="2" presStyleCnt="3"/>
      <dgm:spPr/>
    </dgm:pt>
    <dgm:pt modelId="{2A578DE0-9A49-4308-89E1-7BB3E90B9B9D}" type="pres">
      <dgm:prSet presAssocID="{CE7BED46-9B92-4479-AF87-8B26318E30C5}" presName="node" presStyleLbl="node1" presStyleIdx="3" presStyleCnt="4">
        <dgm:presLayoutVars>
          <dgm:bulletEnabled val="1"/>
        </dgm:presLayoutVars>
      </dgm:prSet>
      <dgm:spPr/>
    </dgm:pt>
  </dgm:ptLst>
  <dgm:cxnLst>
    <dgm:cxn modelId="{151BB500-F79E-4B5D-8FEE-5B64905474F2}" type="presOf" srcId="{CE7BED46-9B92-4479-AF87-8B26318E30C5}" destId="{2A578DE0-9A49-4308-89E1-7BB3E90B9B9D}" srcOrd="0" destOrd="0" presId="urn:microsoft.com/office/officeart/2005/8/layout/process5"/>
    <dgm:cxn modelId="{8E8F362B-CAB8-428E-959E-CBD0C9052D67}" type="presOf" srcId="{BCA18262-BE97-48B7-83BE-891B5D50DC9D}" destId="{2E863CE0-AC0A-4988-B766-12ED2B8C5719}" srcOrd="0" destOrd="0" presId="urn:microsoft.com/office/officeart/2005/8/layout/process5"/>
    <dgm:cxn modelId="{43BD8D2C-B484-43E6-A98E-341991182762}" srcId="{BCA18262-BE97-48B7-83BE-891B5D50DC9D}" destId="{44681F96-35CD-478B-835F-864B50DCE46F}" srcOrd="2" destOrd="0" parTransId="{95B64AAC-DFD1-4AF3-AEB3-5C1E4964F5C0}" sibTransId="{889BC7EE-77BC-4B19-8279-7BE6A46E2D57}"/>
    <dgm:cxn modelId="{64086244-E5A3-4152-AE10-0279B7DAA577}" type="presOf" srcId="{9D21EDB1-82B4-46BA-B00F-FF1259D22F27}" destId="{ACED1477-E8D6-4135-A077-1AA8EB014596}" srcOrd="0" destOrd="0" presId="urn:microsoft.com/office/officeart/2005/8/layout/process5"/>
    <dgm:cxn modelId="{CD052A4A-712A-4DA7-B6B8-5A06072B4AE3}" type="presOf" srcId="{9D21EDB1-82B4-46BA-B00F-FF1259D22F27}" destId="{EEA311A8-18FC-4BE1-AE7B-0A9430FFBB89}" srcOrd="1" destOrd="0" presId="urn:microsoft.com/office/officeart/2005/8/layout/process5"/>
    <dgm:cxn modelId="{921F7553-805E-49B0-A573-C84092BD2BEB}" type="presOf" srcId="{7813E8D0-4DDF-4686-A599-F3D7F5629927}" destId="{9463D9ED-B91E-4791-87F5-F22E088AEA4E}" srcOrd="0" destOrd="0" presId="urn:microsoft.com/office/officeart/2005/8/layout/process5"/>
    <dgm:cxn modelId="{74E94B5B-D254-4625-BABA-0628BB4800D6}" type="presOf" srcId="{821C6F24-9D00-4619-928C-5AB795F8FA23}" destId="{01DA7449-C5D3-4D45-8D7B-74D2E76F7D70}" srcOrd="0" destOrd="0" presId="urn:microsoft.com/office/officeart/2005/8/layout/process5"/>
    <dgm:cxn modelId="{7E96AF63-CE96-4E53-9491-C28383F02C48}" type="presOf" srcId="{889BC7EE-77BC-4B19-8279-7BE6A46E2D57}" destId="{6E7F2C28-3A22-49EB-AFFF-C939F156DCE9}" srcOrd="1" destOrd="0" presId="urn:microsoft.com/office/officeart/2005/8/layout/process5"/>
    <dgm:cxn modelId="{E6E2809B-CB74-490D-AD2C-EA076294F8DD}" srcId="{BCA18262-BE97-48B7-83BE-891B5D50DC9D}" destId="{CE7BED46-9B92-4479-AF87-8B26318E30C5}" srcOrd="3" destOrd="0" parTransId="{D2D0F514-56FD-470E-8BFD-5ED55E5410CE}" sibTransId="{68F87628-E0F1-443B-859A-1A796CD32BD0}"/>
    <dgm:cxn modelId="{5C523DB0-75AA-45CD-BAE3-FA2440A163E6}" type="presOf" srcId="{889BC7EE-77BC-4B19-8279-7BE6A46E2D57}" destId="{A1DA6926-D4C7-41F1-9515-37891286895E}" srcOrd="0" destOrd="0" presId="urn:microsoft.com/office/officeart/2005/8/layout/process5"/>
    <dgm:cxn modelId="{58B734B3-3CEB-49E1-B531-C987FBEC6697}" type="presOf" srcId="{7813E8D0-4DDF-4686-A599-F3D7F5629927}" destId="{66507024-B587-4EF9-BA12-EADC0C7834C7}" srcOrd="1" destOrd="0" presId="urn:microsoft.com/office/officeart/2005/8/layout/process5"/>
    <dgm:cxn modelId="{775229C0-CCF5-4F04-854F-3DC5D9ABAE60}" type="presOf" srcId="{7EC875BE-2E56-4D60-8798-5FB76DE1CA00}" destId="{45A0F388-4A8A-49E0-8EBA-AB0AE8D14CE8}" srcOrd="0" destOrd="0" presId="urn:microsoft.com/office/officeart/2005/8/layout/process5"/>
    <dgm:cxn modelId="{E8B87CCE-6DA0-4A9C-BF14-477940B53DAB}" srcId="{BCA18262-BE97-48B7-83BE-891B5D50DC9D}" destId="{7EC875BE-2E56-4D60-8798-5FB76DE1CA00}" srcOrd="0" destOrd="0" parTransId="{51EEFAA1-F86E-4017-8702-235F66800122}" sibTransId="{7813E8D0-4DDF-4686-A599-F3D7F5629927}"/>
    <dgm:cxn modelId="{998A4FE6-13A0-4798-9EB5-1CAD61B77A46}" srcId="{BCA18262-BE97-48B7-83BE-891B5D50DC9D}" destId="{821C6F24-9D00-4619-928C-5AB795F8FA23}" srcOrd="1" destOrd="0" parTransId="{C2E90872-D5BA-446C-8226-CF42F2101053}" sibTransId="{9D21EDB1-82B4-46BA-B00F-FF1259D22F27}"/>
    <dgm:cxn modelId="{4B545DE9-6CC3-41F2-83B3-C4716A5B8D47}" type="presOf" srcId="{44681F96-35CD-478B-835F-864B50DCE46F}" destId="{BD6C89D3-7A3F-4FAA-AE0B-3998AD01EDCF}" srcOrd="0" destOrd="0" presId="urn:microsoft.com/office/officeart/2005/8/layout/process5"/>
    <dgm:cxn modelId="{9C4D7EB2-A3A5-4910-A505-F35ADC45FED9}" type="presParOf" srcId="{2E863CE0-AC0A-4988-B766-12ED2B8C5719}" destId="{45A0F388-4A8A-49E0-8EBA-AB0AE8D14CE8}" srcOrd="0" destOrd="0" presId="urn:microsoft.com/office/officeart/2005/8/layout/process5"/>
    <dgm:cxn modelId="{86BEB1CC-520A-4594-97D5-3F26AAA00E4F}" type="presParOf" srcId="{2E863CE0-AC0A-4988-B766-12ED2B8C5719}" destId="{9463D9ED-B91E-4791-87F5-F22E088AEA4E}" srcOrd="1" destOrd="0" presId="urn:microsoft.com/office/officeart/2005/8/layout/process5"/>
    <dgm:cxn modelId="{2EBBFF44-FCFA-4359-BFE0-72BC3335EB19}" type="presParOf" srcId="{9463D9ED-B91E-4791-87F5-F22E088AEA4E}" destId="{66507024-B587-4EF9-BA12-EADC0C7834C7}" srcOrd="0" destOrd="0" presId="urn:microsoft.com/office/officeart/2005/8/layout/process5"/>
    <dgm:cxn modelId="{30344B03-9C06-43CA-9660-A14D47ACE3A7}" type="presParOf" srcId="{2E863CE0-AC0A-4988-B766-12ED2B8C5719}" destId="{01DA7449-C5D3-4D45-8D7B-74D2E76F7D70}" srcOrd="2" destOrd="0" presId="urn:microsoft.com/office/officeart/2005/8/layout/process5"/>
    <dgm:cxn modelId="{B967CAFF-BA59-4076-AD8C-C4E77EC99CCB}" type="presParOf" srcId="{2E863CE0-AC0A-4988-B766-12ED2B8C5719}" destId="{ACED1477-E8D6-4135-A077-1AA8EB014596}" srcOrd="3" destOrd="0" presId="urn:microsoft.com/office/officeart/2005/8/layout/process5"/>
    <dgm:cxn modelId="{DA676F4B-7BF3-4111-B121-139B62EFA333}" type="presParOf" srcId="{ACED1477-E8D6-4135-A077-1AA8EB014596}" destId="{EEA311A8-18FC-4BE1-AE7B-0A9430FFBB89}" srcOrd="0" destOrd="0" presId="urn:microsoft.com/office/officeart/2005/8/layout/process5"/>
    <dgm:cxn modelId="{014EFFFA-8B5C-46FD-BE80-3ED64CE79C47}" type="presParOf" srcId="{2E863CE0-AC0A-4988-B766-12ED2B8C5719}" destId="{BD6C89D3-7A3F-4FAA-AE0B-3998AD01EDCF}" srcOrd="4" destOrd="0" presId="urn:microsoft.com/office/officeart/2005/8/layout/process5"/>
    <dgm:cxn modelId="{CCBB8720-F882-471A-ACD8-AFDFEE521B0F}" type="presParOf" srcId="{2E863CE0-AC0A-4988-B766-12ED2B8C5719}" destId="{A1DA6926-D4C7-41F1-9515-37891286895E}" srcOrd="5" destOrd="0" presId="urn:microsoft.com/office/officeart/2005/8/layout/process5"/>
    <dgm:cxn modelId="{9D742D3C-5FBA-4A48-8DC2-1147B0666EFC}" type="presParOf" srcId="{A1DA6926-D4C7-41F1-9515-37891286895E}" destId="{6E7F2C28-3A22-49EB-AFFF-C939F156DCE9}" srcOrd="0" destOrd="0" presId="urn:microsoft.com/office/officeart/2005/8/layout/process5"/>
    <dgm:cxn modelId="{985F9E19-C63D-4137-8CC1-B2DE1585227B}" type="presParOf" srcId="{2E863CE0-AC0A-4988-B766-12ED2B8C5719}" destId="{2A578DE0-9A49-4308-89E1-7BB3E90B9B9D}" srcOrd="6"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A6C1E22-482B-4F65-B0B8-F902EF3A757F}" type="doc">
      <dgm:prSet loTypeId="urn:microsoft.com/office/officeart/2005/8/layout/process5" loCatId="process" qsTypeId="urn:microsoft.com/office/officeart/2005/8/quickstyle/simple1" qsCatId="simple" csTypeId="urn:microsoft.com/office/officeart/2005/8/colors/accent3_2" csCatId="accent3" phldr="1"/>
      <dgm:spPr/>
      <dgm:t>
        <a:bodyPr/>
        <a:lstStyle/>
        <a:p>
          <a:endParaRPr lang="en-US"/>
        </a:p>
      </dgm:t>
    </dgm:pt>
    <dgm:pt modelId="{2E145A4D-EF6D-467A-BA7C-B987FE61F1A6}">
      <dgm:prSet phldrT="[Text]"/>
      <dgm:spPr/>
      <dgm:t>
        <a:bodyPr/>
        <a:lstStyle/>
        <a:p>
          <a:r>
            <a:rPr lang="en-US" dirty="0"/>
            <a:t>Material document</a:t>
          </a:r>
        </a:p>
      </dgm:t>
    </dgm:pt>
    <dgm:pt modelId="{F03677F8-2560-4FAA-AD42-B0BB423516C3}" type="parTrans" cxnId="{AFD1F7FC-F02E-4443-B01B-508059CFDD8E}">
      <dgm:prSet/>
      <dgm:spPr/>
      <dgm:t>
        <a:bodyPr/>
        <a:lstStyle/>
        <a:p>
          <a:endParaRPr lang="en-US"/>
        </a:p>
      </dgm:t>
    </dgm:pt>
    <dgm:pt modelId="{2CFCA3C6-8E72-4861-AFB7-3D4494B04085}" type="sibTrans" cxnId="{AFD1F7FC-F02E-4443-B01B-508059CFDD8E}">
      <dgm:prSet/>
      <dgm:spPr/>
      <dgm:t>
        <a:bodyPr/>
        <a:lstStyle/>
        <a:p>
          <a:endParaRPr lang="en-US" dirty="0"/>
        </a:p>
      </dgm:t>
    </dgm:pt>
    <dgm:pt modelId="{F42A7CFA-73F2-4CDE-AA14-2ACA83E56746}">
      <dgm:prSet phldrT="[Text]"/>
      <dgm:spPr/>
      <dgm:t>
        <a:bodyPr/>
        <a:lstStyle/>
        <a:p>
          <a:r>
            <a:rPr lang="en-US" dirty="0"/>
            <a:t>COGS</a:t>
          </a:r>
        </a:p>
      </dgm:t>
    </dgm:pt>
    <dgm:pt modelId="{F39D18F4-F3E1-4669-996B-E145C721D708}" type="parTrans" cxnId="{F2EA7658-1162-42AA-87F2-B26C289C9AFC}">
      <dgm:prSet/>
      <dgm:spPr/>
      <dgm:t>
        <a:bodyPr/>
        <a:lstStyle/>
        <a:p>
          <a:endParaRPr lang="en-US"/>
        </a:p>
      </dgm:t>
    </dgm:pt>
    <dgm:pt modelId="{CB53BA2D-F8A8-41DB-A602-B3FB6BD6CD9B}" type="sibTrans" cxnId="{F2EA7658-1162-42AA-87F2-B26C289C9AFC}">
      <dgm:prSet/>
      <dgm:spPr/>
      <dgm:t>
        <a:bodyPr/>
        <a:lstStyle/>
        <a:p>
          <a:endParaRPr lang="en-US" dirty="0"/>
        </a:p>
      </dgm:t>
    </dgm:pt>
    <dgm:pt modelId="{8C96076C-3E81-4359-9980-D54B168F8F7B}">
      <dgm:prSet phldrT="[Text]"/>
      <dgm:spPr/>
      <dgm:t>
        <a:bodyPr/>
        <a:lstStyle/>
        <a:p>
          <a:r>
            <a:rPr lang="en-US" dirty="0"/>
            <a:t>Accounting document</a:t>
          </a:r>
        </a:p>
      </dgm:t>
    </dgm:pt>
    <dgm:pt modelId="{079685A2-E4E4-485A-B756-46998418A72F}" type="parTrans" cxnId="{8815563E-D651-4EA3-9818-CDAB05F24D81}">
      <dgm:prSet/>
      <dgm:spPr/>
      <dgm:t>
        <a:bodyPr/>
        <a:lstStyle/>
        <a:p>
          <a:endParaRPr lang="en-US"/>
        </a:p>
      </dgm:t>
    </dgm:pt>
    <dgm:pt modelId="{8B4F6921-C0BE-4940-AA64-897A19FA434B}" type="sibTrans" cxnId="{8815563E-D651-4EA3-9818-CDAB05F24D81}">
      <dgm:prSet/>
      <dgm:spPr/>
      <dgm:t>
        <a:bodyPr/>
        <a:lstStyle/>
        <a:p>
          <a:endParaRPr lang="en-US" dirty="0"/>
        </a:p>
      </dgm:t>
    </dgm:pt>
    <dgm:pt modelId="{5CA8C328-3F67-4CD3-95D3-230EB6F10308}">
      <dgm:prSet phldrT="[Text]"/>
      <dgm:spPr/>
      <dgm:t>
        <a:bodyPr/>
        <a:lstStyle/>
        <a:p>
          <a:r>
            <a:rPr lang="en-US" dirty="0"/>
            <a:t>Billing due list</a:t>
          </a:r>
        </a:p>
      </dgm:t>
    </dgm:pt>
    <dgm:pt modelId="{DFDA61D0-1E2D-46FB-90AB-AD6E350E7CF1}" type="parTrans" cxnId="{4C819E9B-BE96-439D-8DC0-05D8275BF03A}">
      <dgm:prSet/>
      <dgm:spPr/>
      <dgm:t>
        <a:bodyPr/>
        <a:lstStyle/>
        <a:p>
          <a:endParaRPr lang="en-US"/>
        </a:p>
      </dgm:t>
    </dgm:pt>
    <dgm:pt modelId="{629C6567-835C-4B4A-B832-43E7CD5AC599}" type="sibTrans" cxnId="{4C819E9B-BE96-439D-8DC0-05D8275BF03A}">
      <dgm:prSet/>
      <dgm:spPr/>
      <dgm:t>
        <a:bodyPr/>
        <a:lstStyle/>
        <a:p>
          <a:endParaRPr lang="en-US" dirty="0"/>
        </a:p>
      </dgm:t>
    </dgm:pt>
    <dgm:pt modelId="{F4CD388A-8246-4B21-8AD4-A38F6D03555C}">
      <dgm:prSet phldrT="[Text]"/>
      <dgm:spPr/>
      <dgm:t>
        <a:bodyPr/>
        <a:lstStyle/>
        <a:p>
          <a:r>
            <a:rPr lang="en-US" dirty="0"/>
            <a:t>Transaction output</a:t>
          </a:r>
        </a:p>
      </dgm:t>
    </dgm:pt>
    <dgm:pt modelId="{7C289ECC-B8F1-4934-83CE-7D52F5376A81}" type="parTrans" cxnId="{4279DA4C-C62F-4D1C-9236-ABB65B97A2A1}">
      <dgm:prSet/>
      <dgm:spPr/>
      <dgm:t>
        <a:bodyPr/>
        <a:lstStyle/>
        <a:p>
          <a:endParaRPr lang="en-US"/>
        </a:p>
      </dgm:t>
    </dgm:pt>
    <dgm:pt modelId="{F3DC3706-83E9-4F06-8F52-F240C3B6B30E}" type="sibTrans" cxnId="{4279DA4C-C62F-4D1C-9236-ABB65B97A2A1}">
      <dgm:prSet/>
      <dgm:spPr/>
      <dgm:t>
        <a:bodyPr/>
        <a:lstStyle/>
        <a:p>
          <a:endParaRPr lang="en-US"/>
        </a:p>
      </dgm:t>
    </dgm:pt>
    <dgm:pt modelId="{FAC93E74-F0E0-4164-ADD6-DFF243321C8A}">
      <dgm:prSet phldrT="[Text]"/>
      <dgm:spPr/>
      <dgm:t>
        <a:bodyPr/>
        <a:lstStyle/>
        <a:p>
          <a:r>
            <a:rPr lang="en-US" dirty="0"/>
            <a:t>Controlling document</a:t>
          </a:r>
        </a:p>
      </dgm:t>
    </dgm:pt>
    <dgm:pt modelId="{CAE32DCF-45D5-45D2-A34C-0DB85A15C7FB}" type="parTrans" cxnId="{E1A652C3-BDB7-4754-B8E3-BC58A286B4EA}">
      <dgm:prSet/>
      <dgm:spPr/>
      <dgm:t>
        <a:bodyPr/>
        <a:lstStyle/>
        <a:p>
          <a:endParaRPr lang="en-US"/>
        </a:p>
      </dgm:t>
    </dgm:pt>
    <dgm:pt modelId="{84C72447-528D-4706-B81E-9A27B53D2AC6}" type="sibTrans" cxnId="{E1A652C3-BDB7-4754-B8E3-BC58A286B4EA}">
      <dgm:prSet/>
      <dgm:spPr/>
      <dgm:t>
        <a:bodyPr/>
        <a:lstStyle/>
        <a:p>
          <a:endParaRPr lang="en-US" dirty="0"/>
        </a:p>
      </dgm:t>
    </dgm:pt>
    <dgm:pt modelId="{C18A7662-F5F2-4B4C-AB86-3E774C4D690F}" type="pres">
      <dgm:prSet presAssocID="{9A6C1E22-482B-4F65-B0B8-F902EF3A757F}" presName="diagram" presStyleCnt="0">
        <dgm:presLayoutVars>
          <dgm:dir/>
          <dgm:resizeHandles val="exact"/>
        </dgm:presLayoutVars>
      </dgm:prSet>
      <dgm:spPr/>
    </dgm:pt>
    <dgm:pt modelId="{06599E38-934D-4D3F-BFAA-59A5C3098582}" type="pres">
      <dgm:prSet presAssocID="{2E145A4D-EF6D-467A-BA7C-B987FE61F1A6}" presName="node" presStyleLbl="node1" presStyleIdx="0" presStyleCnt="6">
        <dgm:presLayoutVars>
          <dgm:bulletEnabled val="1"/>
        </dgm:presLayoutVars>
      </dgm:prSet>
      <dgm:spPr/>
    </dgm:pt>
    <dgm:pt modelId="{834E4864-73A1-48B6-87B8-B2CED4EDEAF0}" type="pres">
      <dgm:prSet presAssocID="{2CFCA3C6-8E72-4861-AFB7-3D4494B04085}" presName="sibTrans" presStyleLbl="sibTrans2D1" presStyleIdx="0" presStyleCnt="5"/>
      <dgm:spPr/>
    </dgm:pt>
    <dgm:pt modelId="{79EB6407-F0C8-49FC-88F4-EF90CC6C6D21}" type="pres">
      <dgm:prSet presAssocID="{2CFCA3C6-8E72-4861-AFB7-3D4494B04085}" presName="connectorText" presStyleLbl="sibTrans2D1" presStyleIdx="0" presStyleCnt="5"/>
      <dgm:spPr/>
    </dgm:pt>
    <dgm:pt modelId="{43AB329D-3B6E-47AA-8051-8303AE2111A3}" type="pres">
      <dgm:prSet presAssocID="{F42A7CFA-73F2-4CDE-AA14-2ACA83E56746}" presName="node" presStyleLbl="node1" presStyleIdx="1" presStyleCnt="6">
        <dgm:presLayoutVars>
          <dgm:bulletEnabled val="1"/>
        </dgm:presLayoutVars>
      </dgm:prSet>
      <dgm:spPr/>
    </dgm:pt>
    <dgm:pt modelId="{0C0E8E3B-860F-4905-A1AB-A88943623EFD}" type="pres">
      <dgm:prSet presAssocID="{CB53BA2D-F8A8-41DB-A602-B3FB6BD6CD9B}" presName="sibTrans" presStyleLbl="sibTrans2D1" presStyleIdx="1" presStyleCnt="5"/>
      <dgm:spPr/>
    </dgm:pt>
    <dgm:pt modelId="{F870B016-8F87-472F-ABF4-27F34A40D455}" type="pres">
      <dgm:prSet presAssocID="{CB53BA2D-F8A8-41DB-A602-B3FB6BD6CD9B}" presName="connectorText" presStyleLbl="sibTrans2D1" presStyleIdx="1" presStyleCnt="5"/>
      <dgm:spPr/>
    </dgm:pt>
    <dgm:pt modelId="{5AE5E4EE-864D-4160-998C-7C89AB698EC7}" type="pres">
      <dgm:prSet presAssocID="{8C96076C-3E81-4359-9980-D54B168F8F7B}" presName="node" presStyleLbl="node1" presStyleIdx="2" presStyleCnt="6">
        <dgm:presLayoutVars>
          <dgm:bulletEnabled val="1"/>
        </dgm:presLayoutVars>
      </dgm:prSet>
      <dgm:spPr/>
    </dgm:pt>
    <dgm:pt modelId="{1CAA37EF-D0C7-4763-A083-721D0B4FA01D}" type="pres">
      <dgm:prSet presAssocID="{8B4F6921-C0BE-4940-AA64-897A19FA434B}" presName="sibTrans" presStyleLbl="sibTrans2D1" presStyleIdx="2" presStyleCnt="5"/>
      <dgm:spPr/>
    </dgm:pt>
    <dgm:pt modelId="{ABE104AB-7BA7-4871-896F-9BDF364A87EA}" type="pres">
      <dgm:prSet presAssocID="{8B4F6921-C0BE-4940-AA64-897A19FA434B}" presName="connectorText" presStyleLbl="sibTrans2D1" presStyleIdx="2" presStyleCnt="5"/>
      <dgm:spPr/>
    </dgm:pt>
    <dgm:pt modelId="{70155457-F10B-4E91-B675-9C78F3DCE0E6}" type="pres">
      <dgm:prSet presAssocID="{FAC93E74-F0E0-4164-ADD6-DFF243321C8A}" presName="node" presStyleLbl="node1" presStyleIdx="3" presStyleCnt="6">
        <dgm:presLayoutVars>
          <dgm:bulletEnabled val="1"/>
        </dgm:presLayoutVars>
      </dgm:prSet>
      <dgm:spPr/>
    </dgm:pt>
    <dgm:pt modelId="{97E7061F-0D3F-4B75-9361-726CB60A357D}" type="pres">
      <dgm:prSet presAssocID="{84C72447-528D-4706-B81E-9A27B53D2AC6}" presName="sibTrans" presStyleLbl="sibTrans2D1" presStyleIdx="3" presStyleCnt="5"/>
      <dgm:spPr/>
    </dgm:pt>
    <dgm:pt modelId="{958AD8F9-6026-46AC-9FF0-DE4DCA2FCCB5}" type="pres">
      <dgm:prSet presAssocID="{84C72447-528D-4706-B81E-9A27B53D2AC6}" presName="connectorText" presStyleLbl="sibTrans2D1" presStyleIdx="3" presStyleCnt="5"/>
      <dgm:spPr/>
    </dgm:pt>
    <dgm:pt modelId="{D8E094B4-9FD3-4533-BA5C-594DCCC60FC3}" type="pres">
      <dgm:prSet presAssocID="{5CA8C328-3F67-4CD3-95D3-230EB6F10308}" presName="node" presStyleLbl="node1" presStyleIdx="4" presStyleCnt="6">
        <dgm:presLayoutVars>
          <dgm:bulletEnabled val="1"/>
        </dgm:presLayoutVars>
      </dgm:prSet>
      <dgm:spPr/>
    </dgm:pt>
    <dgm:pt modelId="{FAD9E9CA-68E6-4636-A368-300969BFA57F}" type="pres">
      <dgm:prSet presAssocID="{629C6567-835C-4B4A-B832-43E7CD5AC599}" presName="sibTrans" presStyleLbl="sibTrans2D1" presStyleIdx="4" presStyleCnt="5"/>
      <dgm:spPr/>
    </dgm:pt>
    <dgm:pt modelId="{8A5D4452-D372-424F-9E1B-ADACA181C72A}" type="pres">
      <dgm:prSet presAssocID="{629C6567-835C-4B4A-B832-43E7CD5AC599}" presName="connectorText" presStyleLbl="sibTrans2D1" presStyleIdx="4" presStyleCnt="5"/>
      <dgm:spPr/>
    </dgm:pt>
    <dgm:pt modelId="{57B38313-2870-4302-AE1A-1F6AF1127B74}" type="pres">
      <dgm:prSet presAssocID="{F4CD388A-8246-4B21-8AD4-A38F6D03555C}" presName="node" presStyleLbl="node1" presStyleIdx="5" presStyleCnt="6">
        <dgm:presLayoutVars>
          <dgm:bulletEnabled val="1"/>
        </dgm:presLayoutVars>
      </dgm:prSet>
      <dgm:spPr/>
    </dgm:pt>
  </dgm:ptLst>
  <dgm:cxnLst>
    <dgm:cxn modelId="{48CEED06-BD28-419E-8B3D-4AE2EABBAC8E}" type="presOf" srcId="{9A6C1E22-482B-4F65-B0B8-F902EF3A757F}" destId="{C18A7662-F5F2-4B4C-AB86-3E774C4D690F}" srcOrd="0" destOrd="0" presId="urn:microsoft.com/office/officeart/2005/8/layout/process5"/>
    <dgm:cxn modelId="{D5E8302C-875D-4A0E-AB0D-C2E3130CBA3D}" type="presOf" srcId="{629C6567-835C-4B4A-B832-43E7CD5AC599}" destId="{FAD9E9CA-68E6-4636-A368-300969BFA57F}" srcOrd="0" destOrd="0" presId="urn:microsoft.com/office/officeart/2005/8/layout/process5"/>
    <dgm:cxn modelId="{9B7A9D2E-030E-4AA5-BC4C-397B4A638411}" type="presOf" srcId="{8B4F6921-C0BE-4940-AA64-897A19FA434B}" destId="{1CAA37EF-D0C7-4763-A083-721D0B4FA01D}" srcOrd="0" destOrd="0" presId="urn:microsoft.com/office/officeart/2005/8/layout/process5"/>
    <dgm:cxn modelId="{8815563E-D651-4EA3-9818-CDAB05F24D81}" srcId="{9A6C1E22-482B-4F65-B0B8-F902EF3A757F}" destId="{8C96076C-3E81-4359-9980-D54B168F8F7B}" srcOrd="2" destOrd="0" parTransId="{079685A2-E4E4-485A-B756-46998418A72F}" sibTransId="{8B4F6921-C0BE-4940-AA64-897A19FA434B}"/>
    <dgm:cxn modelId="{DE05B041-A341-46FF-BDC3-8F77CA59F95A}" type="presOf" srcId="{F4CD388A-8246-4B21-8AD4-A38F6D03555C}" destId="{57B38313-2870-4302-AE1A-1F6AF1127B74}" srcOrd="0" destOrd="0" presId="urn:microsoft.com/office/officeart/2005/8/layout/process5"/>
    <dgm:cxn modelId="{0274E542-E58F-4770-8F8E-F141C1C49E42}" type="presOf" srcId="{84C72447-528D-4706-B81E-9A27B53D2AC6}" destId="{958AD8F9-6026-46AC-9FF0-DE4DCA2FCCB5}" srcOrd="1" destOrd="0" presId="urn:microsoft.com/office/officeart/2005/8/layout/process5"/>
    <dgm:cxn modelId="{EC307446-6251-4293-8A3C-22D24F60C27E}" type="presOf" srcId="{CB53BA2D-F8A8-41DB-A602-B3FB6BD6CD9B}" destId="{F870B016-8F87-472F-ABF4-27F34A40D455}" srcOrd="1" destOrd="0" presId="urn:microsoft.com/office/officeart/2005/8/layout/process5"/>
    <dgm:cxn modelId="{2FFA7D46-F7CB-4F19-AD04-25716A79ED4D}" type="presOf" srcId="{629C6567-835C-4B4A-B832-43E7CD5AC599}" destId="{8A5D4452-D372-424F-9E1B-ADACA181C72A}" srcOrd="1" destOrd="0" presId="urn:microsoft.com/office/officeart/2005/8/layout/process5"/>
    <dgm:cxn modelId="{4279DA4C-C62F-4D1C-9236-ABB65B97A2A1}" srcId="{9A6C1E22-482B-4F65-B0B8-F902EF3A757F}" destId="{F4CD388A-8246-4B21-8AD4-A38F6D03555C}" srcOrd="5" destOrd="0" parTransId="{7C289ECC-B8F1-4934-83CE-7D52F5376A81}" sibTransId="{F3DC3706-83E9-4F06-8F52-F240C3B6B30E}"/>
    <dgm:cxn modelId="{F2EA7658-1162-42AA-87F2-B26C289C9AFC}" srcId="{9A6C1E22-482B-4F65-B0B8-F902EF3A757F}" destId="{F42A7CFA-73F2-4CDE-AA14-2ACA83E56746}" srcOrd="1" destOrd="0" parTransId="{F39D18F4-F3E1-4669-996B-E145C721D708}" sibTransId="{CB53BA2D-F8A8-41DB-A602-B3FB6BD6CD9B}"/>
    <dgm:cxn modelId="{1EA77076-877B-4BB1-A5CF-8D29E81FE835}" type="presOf" srcId="{2E145A4D-EF6D-467A-BA7C-B987FE61F1A6}" destId="{06599E38-934D-4D3F-BFAA-59A5C3098582}" srcOrd="0" destOrd="0" presId="urn:microsoft.com/office/officeart/2005/8/layout/process5"/>
    <dgm:cxn modelId="{5076EF8C-6982-415E-B5E5-6A17F79AA60F}" type="presOf" srcId="{2CFCA3C6-8E72-4861-AFB7-3D4494B04085}" destId="{834E4864-73A1-48B6-87B8-B2CED4EDEAF0}" srcOrd="0" destOrd="0" presId="urn:microsoft.com/office/officeart/2005/8/layout/process5"/>
    <dgm:cxn modelId="{4C819E9B-BE96-439D-8DC0-05D8275BF03A}" srcId="{9A6C1E22-482B-4F65-B0B8-F902EF3A757F}" destId="{5CA8C328-3F67-4CD3-95D3-230EB6F10308}" srcOrd="4" destOrd="0" parTransId="{DFDA61D0-1E2D-46FB-90AB-AD6E350E7CF1}" sibTransId="{629C6567-835C-4B4A-B832-43E7CD5AC599}"/>
    <dgm:cxn modelId="{863461A4-D4D3-4529-A082-CD67971E5796}" type="presOf" srcId="{8C96076C-3E81-4359-9980-D54B168F8F7B}" destId="{5AE5E4EE-864D-4160-998C-7C89AB698EC7}" srcOrd="0" destOrd="0" presId="urn:microsoft.com/office/officeart/2005/8/layout/process5"/>
    <dgm:cxn modelId="{C2194DBB-05C9-4FC8-870D-CC191D7E7C3E}" type="presOf" srcId="{2CFCA3C6-8E72-4861-AFB7-3D4494B04085}" destId="{79EB6407-F0C8-49FC-88F4-EF90CC6C6D21}" srcOrd="1" destOrd="0" presId="urn:microsoft.com/office/officeart/2005/8/layout/process5"/>
    <dgm:cxn modelId="{E1A652C3-BDB7-4754-B8E3-BC58A286B4EA}" srcId="{9A6C1E22-482B-4F65-B0B8-F902EF3A757F}" destId="{FAC93E74-F0E0-4164-ADD6-DFF243321C8A}" srcOrd="3" destOrd="0" parTransId="{CAE32DCF-45D5-45D2-A34C-0DB85A15C7FB}" sibTransId="{84C72447-528D-4706-B81E-9A27B53D2AC6}"/>
    <dgm:cxn modelId="{708AE0C8-D69C-482B-BCB9-9FB2D6A61AD8}" type="presOf" srcId="{84C72447-528D-4706-B81E-9A27B53D2AC6}" destId="{97E7061F-0D3F-4B75-9361-726CB60A357D}" srcOrd="0" destOrd="0" presId="urn:microsoft.com/office/officeart/2005/8/layout/process5"/>
    <dgm:cxn modelId="{8494ADCF-FD89-45E7-AA5E-79250B40F8E1}" type="presOf" srcId="{CB53BA2D-F8A8-41DB-A602-B3FB6BD6CD9B}" destId="{0C0E8E3B-860F-4905-A1AB-A88943623EFD}" srcOrd="0" destOrd="0" presId="urn:microsoft.com/office/officeart/2005/8/layout/process5"/>
    <dgm:cxn modelId="{156F45D3-E04B-490B-AB9A-ADF2E98EDB9E}" type="presOf" srcId="{FAC93E74-F0E0-4164-ADD6-DFF243321C8A}" destId="{70155457-F10B-4E91-B675-9C78F3DCE0E6}" srcOrd="0" destOrd="0" presId="urn:microsoft.com/office/officeart/2005/8/layout/process5"/>
    <dgm:cxn modelId="{A4DDCCE6-A513-49D2-ACAA-DB0E9A4CCB08}" type="presOf" srcId="{F42A7CFA-73F2-4CDE-AA14-2ACA83E56746}" destId="{43AB329D-3B6E-47AA-8051-8303AE2111A3}" srcOrd="0" destOrd="0" presId="urn:microsoft.com/office/officeart/2005/8/layout/process5"/>
    <dgm:cxn modelId="{6199D9EE-ECFC-4813-95B0-9BC2079BC831}" type="presOf" srcId="{5CA8C328-3F67-4CD3-95D3-230EB6F10308}" destId="{D8E094B4-9FD3-4533-BA5C-594DCCC60FC3}" srcOrd="0" destOrd="0" presId="urn:microsoft.com/office/officeart/2005/8/layout/process5"/>
    <dgm:cxn modelId="{6D277FF9-5C05-43C2-89D2-2C6C91910A02}" type="presOf" srcId="{8B4F6921-C0BE-4940-AA64-897A19FA434B}" destId="{ABE104AB-7BA7-4871-896F-9BDF364A87EA}" srcOrd="1" destOrd="0" presId="urn:microsoft.com/office/officeart/2005/8/layout/process5"/>
    <dgm:cxn modelId="{AFD1F7FC-F02E-4443-B01B-508059CFDD8E}" srcId="{9A6C1E22-482B-4F65-B0B8-F902EF3A757F}" destId="{2E145A4D-EF6D-467A-BA7C-B987FE61F1A6}" srcOrd="0" destOrd="0" parTransId="{F03677F8-2560-4FAA-AD42-B0BB423516C3}" sibTransId="{2CFCA3C6-8E72-4861-AFB7-3D4494B04085}"/>
    <dgm:cxn modelId="{86904CD4-59CC-442E-8B8B-171F61C1B76E}" type="presParOf" srcId="{C18A7662-F5F2-4B4C-AB86-3E774C4D690F}" destId="{06599E38-934D-4D3F-BFAA-59A5C3098582}" srcOrd="0" destOrd="0" presId="urn:microsoft.com/office/officeart/2005/8/layout/process5"/>
    <dgm:cxn modelId="{0EF70B5A-A7DA-4E82-AD4A-CB8A0AADBB87}" type="presParOf" srcId="{C18A7662-F5F2-4B4C-AB86-3E774C4D690F}" destId="{834E4864-73A1-48B6-87B8-B2CED4EDEAF0}" srcOrd="1" destOrd="0" presId="urn:microsoft.com/office/officeart/2005/8/layout/process5"/>
    <dgm:cxn modelId="{EE8122F6-0A1C-40DE-8A6B-A6CC7D93602F}" type="presParOf" srcId="{834E4864-73A1-48B6-87B8-B2CED4EDEAF0}" destId="{79EB6407-F0C8-49FC-88F4-EF90CC6C6D21}" srcOrd="0" destOrd="0" presId="urn:microsoft.com/office/officeart/2005/8/layout/process5"/>
    <dgm:cxn modelId="{ADB6E06D-67E5-4901-85EB-D0970D3C3CF7}" type="presParOf" srcId="{C18A7662-F5F2-4B4C-AB86-3E774C4D690F}" destId="{43AB329D-3B6E-47AA-8051-8303AE2111A3}" srcOrd="2" destOrd="0" presId="urn:microsoft.com/office/officeart/2005/8/layout/process5"/>
    <dgm:cxn modelId="{455FF84F-D3DA-4BDF-818B-6320FD57D726}" type="presParOf" srcId="{C18A7662-F5F2-4B4C-AB86-3E774C4D690F}" destId="{0C0E8E3B-860F-4905-A1AB-A88943623EFD}" srcOrd="3" destOrd="0" presId="urn:microsoft.com/office/officeart/2005/8/layout/process5"/>
    <dgm:cxn modelId="{AACCF1B1-730F-4E47-9C39-2BF7C18E4E1F}" type="presParOf" srcId="{0C0E8E3B-860F-4905-A1AB-A88943623EFD}" destId="{F870B016-8F87-472F-ABF4-27F34A40D455}" srcOrd="0" destOrd="0" presId="urn:microsoft.com/office/officeart/2005/8/layout/process5"/>
    <dgm:cxn modelId="{DE6CDDF3-8595-4A1D-B074-5A083178C6FC}" type="presParOf" srcId="{C18A7662-F5F2-4B4C-AB86-3E774C4D690F}" destId="{5AE5E4EE-864D-4160-998C-7C89AB698EC7}" srcOrd="4" destOrd="0" presId="urn:microsoft.com/office/officeart/2005/8/layout/process5"/>
    <dgm:cxn modelId="{C99BF3DF-5E22-4F9E-8F04-73996DF43654}" type="presParOf" srcId="{C18A7662-F5F2-4B4C-AB86-3E774C4D690F}" destId="{1CAA37EF-D0C7-4763-A083-721D0B4FA01D}" srcOrd="5" destOrd="0" presId="urn:microsoft.com/office/officeart/2005/8/layout/process5"/>
    <dgm:cxn modelId="{F7674B7A-DBB4-4CE1-A4B9-E1BD2310F7FA}" type="presParOf" srcId="{1CAA37EF-D0C7-4763-A083-721D0B4FA01D}" destId="{ABE104AB-7BA7-4871-896F-9BDF364A87EA}" srcOrd="0" destOrd="0" presId="urn:microsoft.com/office/officeart/2005/8/layout/process5"/>
    <dgm:cxn modelId="{148B4293-8C20-4557-BA57-588DF2208311}" type="presParOf" srcId="{C18A7662-F5F2-4B4C-AB86-3E774C4D690F}" destId="{70155457-F10B-4E91-B675-9C78F3DCE0E6}" srcOrd="6" destOrd="0" presId="urn:microsoft.com/office/officeart/2005/8/layout/process5"/>
    <dgm:cxn modelId="{075D203C-D218-4008-903A-271AB24A9A38}" type="presParOf" srcId="{C18A7662-F5F2-4B4C-AB86-3E774C4D690F}" destId="{97E7061F-0D3F-4B75-9361-726CB60A357D}" srcOrd="7" destOrd="0" presId="urn:microsoft.com/office/officeart/2005/8/layout/process5"/>
    <dgm:cxn modelId="{82B17BEE-AC00-44B6-9BC9-910695148A3E}" type="presParOf" srcId="{97E7061F-0D3F-4B75-9361-726CB60A357D}" destId="{958AD8F9-6026-46AC-9FF0-DE4DCA2FCCB5}" srcOrd="0" destOrd="0" presId="urn:microsoft.com/office/officeart/2005/8/layout/process5"/>
    <dgm:cxn modelId="{96C8CF8D-95CC-4C97-8160-C585184221F1}" type="presParOf" srcId="{C18A7662-F5F2-4B4C-AB86-3E774C4D690F}" destId="{D8E094B4-9FD3-4533-BA5C-594DCCC60FC3}" srcOrd="8" destOrd="0" presId="urn:microsoft.com/office/officeart/2005/8/layout/process5"/>
    <dgm:cxn modelId="{45E7E6A1-38EE-496B-A600-C3DEE6329CFA}" type="presParOf" srcId="{C18A7662-F5F2-4B4C-AB86-3E774C4D690F}" destId="{FAD9E9CA-68E6-4636-A368-300969BFA57F}" srcOrd="9" destOrd="0" presId="urn:microsoft.com/office/officeart/2005/8/layout/process5"/>
    <dgm:cxn modelId="{85578C39-1D00-46C0-80A8-FFA8E0A448D4}" type="presParOf" srcId="{FAD9E9CA-68E6-4636-A368-300969BFA57F}" destId="{8A5D4452-D372-424F-9E1B-ADACA181C72A}" srcOrd="0" destOrd="0" presId="urn:microsoft.com/office/officeart/2005/8/layout/process5"/>
    <dgm:cxn modelId="{ED46C958-60A1-4990-B224-9DE0A016CFA4}" type="presParOf" srcId="{C18A7662-F5F2-4B4C-AB86-3E774C4D690F}" destId="{57B38313-2870-4302-AE1A-1F6AF1127B74}" srcOrd="10"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A79DB8C-D86D-4D57-86CC-C901435DAF3D}" type="doc">
      <dgm:prSet loTypeId="urn:microsoft.com/office/officeart/2005/8/layout/process5" loCatId="process" qsTypeId="urn:microsoft.com/office/officeart/2005/8/quickstyle/simple1" qsCatId="simple" csTypeId="urn:microsoft.com/office/officeart/2005/8/colors/accent3_2" csCatId="accent3" phldr="1"/>
      <dgm:spPr/>
      <dgm:t>
        <a:bodyPr/>
        <a:lstStyle/>
        <a:p>
          <a:endParaRPr lang="en-US"/>
        </a:p>
      </dgm:t>
    </dgm:pt>
    <dgm:pt modelId="{6168B1F5-924E-4D20-8497-37868F65871E}">
      <dgm:prSet phldrT="[Text]"/>
      <dgm:spPr/>
      <dgm:t>
        <a:bodyPr/>
        <a:lstStyle/>
        <a:p>
          <a:r>
            <a:rPr lang="en-US" dirty="0"/>
            <a:t>Reference</a:t>
          </a:r>
        </a:p>
      </dgm:t>
    </dgm:pt>
    <dgm:pt modelId="{DFA3588F-3296-4B9B-818F-7DDEF68031CA}" type="parTrans" cxnId="{43D8DDD8-3CF5-4782-A0F4-B14571DD77E3}">
      <dgm:prSet/>
      <dgm:spPr/>
      <dgm:t>
        <a:bodyPr/>
        <a:lstStyle/>
        <a:p>
          <a:endParaRPr lang="en-US"/>
        </a:p>
      </dgm:t>
    </dgm:pt>
    <dgm:pt modelId="{B9CA468A-727A-41EE-8F7F-B3E3A636AD5E}" type="sibTrans" cxnId="{43D8DDD8-3CF5-4782-A0F4-B14571DD77E3}">
      <dgm:prSet/>
      <dgm:spPr/>
      <dgm:t>
        <a:bodyPr/>
        <a:lstStyle/>
        <a:p>
          <a:endParaRPr lang="en-US"/>
        </a:p>
      </dgm:t>
    </dgm:pt>
    <dgm:pt modelId="{0DEB700F-6B9A-43BC-8C8A-A6EAE66BA201}">
      <dgm:prSet phldrT="[Text]"/>
      <dgm:spPr/>
      <dgm:t>
        <a:bodyPr/>
        <a:lstStyle/>
        <a:p>
          <a:r>
            <a:rPr lang="en-US" dirty="0"/>
            <a:t>Order</a:t>
          </a:r>
        </a:p>
      </dgm:t>
    </dgm:pt>
    <dgm:pt modelId="{FC3023C7-09EB-4949-90B0-23707388C89A}" type="parTrans" cxnId="{D5737604-7FEB-4A1C-A57D-48FE77A91996}">
      <dgm:prSet/>
      <dgm:spPr/>
      <dgm:t>
        <a:bodyPr/>
        <a:lstStyle/>
        <a:p>
          <a:endParaRPr lang="en-US"/>
        </a:p>
      </dgm:t>
    </dgm:pt>
    <dgm:pt modelId="{81F52A15-6043-4DB5-BB81-CCF0EEF599CF}" type="sibTrans" cxnId="{D5737604-7FEB-4A1C-A57D-48FE77A91996}">
      <dgm:prSet/>
      <dgm:spPr/>
      <dgm:t>
        <a:bodyPr/>
        <a:lstStyle/>
        <a:p>
          <a:endParaRPr lang="en-US"/>
        </a:p>
      </dgm:t>
    </dgm:pt>
    <dgm:pt modelId="{B1DAA4B3-1C4C-4AE2-B51A-84713AB7CD73}">
      <dgm:prSet phldrT="[Text]"/>
      <dgm:spPr/>
      <dgm:t>
        <a:bodyPr/>
        <a:lstStyle/>
        <a:p>
          <a:r>
            <a:rPr lang="en-US" dirty="0"/>
            <a:t>Delivery</a:t>
          </a:r>
        </a:p>
      </dgm:t>
    </dgm:pt>
    <dgm:pt modelId="{B92723EF-3DC9-47F6-8144-EBDA5408DF05}" type="parTrans" cxnId="{5211F0C6-D830-49F8-92BD-C8F959995968}">
      <dgm:prSet/>
      <dgm:spPr/>
      <dgm:t>
        <a:bodyPr/>
        <a:lstStyle/>
        <a:p>
          <a:endParaRPr lang="en-US"/>
        </a:p>
      </dgm:t>
    </dgm:pt>
    <dgm:pt modelId="{8273E208-21C0-4FC7-89E8-6953BE19A8D6}" type="sibTrans" cxnId="{5211F0C6-D830-49F8-92BD-C8F959995968}">
      <dgm:prSet/>
      <dgm:spPr/>
      <dgm:t>
        <a:bodyPr/>
        <a:lstStyle/>
        <a:p>
          <a:endParaRPr lang="en-US"/>
        </a:p>
      </dgm:t>
    </dgm:pt>
    <dgm:pt modelId="{87BE04BE-AACC-4A4C-A47E-10EE769B6952}">
      <dgm:prSet phldrT="[Text]"/>
      <dgm:spPr/>
      <dgm:t>
        <a:bodyPr/>
        <a:lstStyle/>
        <a:p>
          <a:r>
            <a:rPr lang="en-US" dirty="0"/>
            <a:t>Billing document</a:t>
          </a:r>
        </a:p>
      </dgm:t>
    </dgm:pt>
    <dgm:pt modelId="{4B62ECFC-C583-452B-BCBA-EFC0A08F5E1A}" type="parTrans" cxnId="{ACD27B78-C60E-4238-9395-AD34D895F49E}">
      <dgm:prSet/>
      <dgm:spPr/>
      <dgm:t>
        <a:bodyPr/>
        <a:lstStyle/>
        <a:p>
          <a:endParaRPr lang="en-US"/>
        </a:p>
      </dgm:t>
    </dgm:pt>
    <dgm:pt modelId="{1410C40E-1E46-4914-92B7-CFFCEAE8EF64}" type="sibTrans" cxnId="{ACD27B78-C60E-4238-9395-AD34D895F49E}">
      <dgm:prSet/>
      <dgm:spPr/>
      <dgm:t>
        <a:bodyPr/>
        <a:lstStyle/>
        <a:p>
          <a:endParaRPr lang="en-US"/>
        </a:p>
      </dgm:t>
    </dgm:pt>
    <dgm:pt modelId="{669BBE65-3CC5-4F50-A28D-421622F9217D}">
      <dgm:prSet phldrT="[Text]"/>
      <dgm:spPr/>
      <dgm:t>
        <a:bodyPr/>
        <a:lstStyle/>
        <a:p>
          <a:r>
            <a:rPr lang="en-US" dirty="0"/>
            <a:t>Update credit status</a:t>
          </a:r>
        </a:p>
      </dgm:t>
    </dgm:pt>
    <dgm:pt modelId="{64DB2A57-77BA-4E42-BAC8-DEA34BFEA708}" type="parTrans" cxnId="{3B5BC2EF-DCA3-4768-BB74-3FE5F6C940FF}">
      <dgm:prSet/>
      <dgm:spPr/>
      <dgm:t>
        <a:bodyPr/>
        <a:lstStyle/>
        <a:p>
          <a:endParaRPr lang="en-US"/>
        </a:p>
      </dgm:t>
    </dgm:pt>
    <dgm:pt modelId="{D9F4E1B4-6442-40E9-A589-BACD43736756}" type="sibTrans" cxnId="{3B5BC2EF-DCA3-4768-BB74-3FE5F6C940FF}">
      <dgm:prSet/>
      <dgm:spPr/>
      <dgm:t>
        <a:bodyPr/>
        <a:lstStyle/>
        <a:p>
          <a:endParaRPr lang="en-US"/>
        </a:p>
      </dgm:t>
    </dgm:pt>
    <dgm:pt modelId="{D3FAF069-FD62-4736-8065-053A9715A4F7}" type="pres">
      <dgm:prSet presAssocID="{2A79DB8C-D86D-4D57-86CC-C901435DAF3D}" presName="diagram" presStyleCnt="0">
        <dgm:presLayoutVars>
          <dgm:dir/>
          <dgm:resizeHandles val="exact"/>
        </dgm:presLayoutVars>
      </dgm:prSet>
      <dgm:spPr/>
    </dgm:pt>
    <dgm:pt modelId="{FC654042-0E1A-4D7E-BF2C-88CE9EAE31A0}" type="pres">
      <dgm:prSet presAssocID="{6168B1F5-924E-4D20-8497-37868F65871E}" presName="node" presStyleLbl="node1" presStyleIdx="0" presStyleCnt="3">
        <dgm:presLayoutVars>
          <dgm:bulletEnabled val="1"/>
        </dgm:presLayoutVars>
      </dgm:prSet>
      <dgm:spPr/>
    </dgm:pt>
    <dgm:pt modelId="{08AA2C61-D31D-4FF1-8521-E89BB9125677}" type="pres">
      <dgm:prSet presAssocID="{B9CA468A-727A-41EE-8F7F-B3E3A636AD5E}" presName="sibTrans" presStyleLbl="sibTrans2D1" presStyleIdx="0" presStyleCnt="2"/>
      <dgm:spPr/>
    </dgm:pt>
    <dgm:pt modelId="{EBC96341-7CBC-4CB9-AEED-66CC068F3D69}" type="pres">
      <dgm:prSet presAssocID="{B9CA468A-727A-41EE-8F7F-B3E3A636AD5E}" presName="connectorText" presStyleLbl="sibTrans2D1" presStyleIdx="0" presStyleCnt="2"/>
      <dgm:spPr/>
    </dgm:pt>
    <dgm:pt modelId="{C9170A9D-92E4-499A-8E74-F583E2C511CF}" type="pres">
      <dgm:prSet presAssocID="{87BE04BE-AACC-4A4C-A47E-10EE769B6952}" presName="node" presStyleLbl="node1" presStyleIdx="1" presStyleCnt="3">
        <dgm:presLayoutVars>
          <dgm:bulletEnabled val="1"/>
        </dgm:presLayoutVars>
      </dgm:prSet>
      <dgm:spPr/>
    </dgm:pt>
    <dgm:pt modelId="{247E4BC7-2CC9-411B-9E34-4F9BE1C82468}" type="pres">
      <dgm:prSet presAssocID="{1410C40E-1E46-4914-92B7-CFFCEAE8EF64}" presName="sibTrans" presStyleLbl="sibTrans2D1" presStyleIdx="1" presStyleCnt="2"/>
      <dgm:spPr/>
    </dgm:pt>
    <dgm:pt modelId="{D7327A62-346D-4C46-BB25-1E5393D79F41}" type="pres">
      <dgm:prSet presAssocID="{1410C40E-1E46-4914-92B7-CFFCEAE8EF64}" presName="connectorText" presStyleLbl="sibTrans2D1" presStyleIdx="1" presStyleCnt="2"/>
      <dgm:spPr/>
    </dgm:pt>
    <dgm:pt modelId="{56F39624-1016-4A47-9BC4-385BB7FFECCC}" type="pres">
      <dgm:prSet presAssocID="{669BBE65-3CC5-4F50-A28D-421622F9217D}" presName="node" presStyleLbl="node1" presStyleIdx="2" presStyleCnt="3">
        <dgm:presLayoutVars>
          <dgm:bulletEnabled val="1"/>
        </dgm:presLayoutVars>
      </dgm:prSet>
      <dgm:spPr/>
    </dgm:pt>
  </dgm:ptLst>
  <dgm:cxnLst>
    <dgm:cxn modelId="{D5737604-7FEB-4A1C-A57D-48FE77A91996}" srcId="{6168B1F5-924E-4D20-8497-37868F65871E}" destId="{0DEB700F-6B9A-43BC-8C8A-A6EAE66BA201}" srcOrd="0" destOrd="0" parTransId="{FC3023C7-09EB-4949-90B0-23707388C89A}" sibTransId="{81F52A15-6043-4DB5-BB81-CCF0EEF599CF}"/>
    <dgm:cxn modelId="{0700F906-CDED-40A8-A27F-FF0F568B79F1}" type="presOf" srcId="{87BE04BE-AACC-4A4C-A47E-10EE769B6952}" destId="{C9170A9D-92E4-499A-8E74-F583E2C511CF}" srcOrd="0" destOrd="0" presId="urn:microsoft.com/office/officeart/2005/8/layout/process5"/>
    <dgm:cxn modelId="{51F03E2F-3AD8-4C0A-AA29-7948AC84D7EC}" type="presOf" srcId="{6168B1F5-924E-4D20-8497-37868F65871E}" destId="{FC654042-0E1A-4D7E-BF2C-88CE9EAE31A0}" srcOrd="0" destOrd="0" presId="urn:microsoft.com/office/officeart/2005/8/layout/process5"/>
    <dgm:cxn modelId="{82B89665-6C13-4584-8091-4A43316C90A4}" type="presOf" srcId="{B1DAA4B3-1C4C-4AE2-B51A-84713AB7CD73}" destId="{FC654042-0E1A-4D7E-BF2C-88CE9EAE31A0}" srcOrd="0" destOrd="2" presId="urn:microsoft.com/office/officeart/2005/8/layout/process5"/>
    <dgm:cxn modelId="{127DA771-8CD2-42AA-BDFD-2CE35B97831D}" type="presOf" srcId="{2A79DB8C-D86D-4D57-86CC-C901435DAF3D}" destId="{D3FAF069-FD62-4736-8065-053A9715A4F7}" srcOrd="0" destOrd="0" presId="urn:microsoft.com/office/officeart/2005/8/layout/process5"/>
    <dgm:cxn modelId="{FE474374-A7F9-45D4-9CD0-25AAB94DA998}" type="presOf" srcId="{0DEB700F-6B9A-43BC-8C8A-A6EAE66BA201}" destId="{FC654042-0E1A-4D7E-BF2C-88CE9EAE31A0}" srcOrd="0" destOrd="1" presId="urn:microsoft.com/office/officeart/2005/8/layout/process5"/>
    <dgm:cxn modelId="{ACD27B78-C60E-4238-9395-AD34D895F49E}" srcId="{2A79DB8C-D86D-4D57-86CC-C901435DAF3D}" destId="{87BE04BE-AACC-4A4C-A47E-10EE769B6952}" srcOrd="1" destOrd="0" parTransId="{4B62ECFC-C583-452B-BCBA-EFC0A08F5E1A}" sibTransId="{1410C40E-1E46-4914-92B7-CFFCEAE8EF64}"/>
    <dgm:cxn modelId="{D41C3B7E-2194-4298-8E43-21B33B363C3E}" type="presOf" srcId="{B9CA468A-727A-41EE-8F7F-B3E3A636AD5E}" destId="{08AA2C61-D31D-4FF1-8521-E89BB9125677}" srcOrd="0" destOrd="0" presId="urn:microsoft.com/office/officeart/2005/8/layout/process5"/>
    <dgm:cxn modelId="{160D518F-4FFB-48EC-B99B-3370650BB72C}" type="presOf" srcId="{B9CA468A-727A-41EE-8F7F-B3E3A636AD5E}" destId="{EBC96341-7CBC-4CB9-AEED-66CC068F3D69}" srcOrd="1" destOrd="0" presId="urn:microsoft.com/office/officeart/2005/8/layout/process5"/>
    <dgm:cxn modelId="{09D1BDAA-4AEB-4E15-8F83-491DE52B2678}" type="presOf" srcId="{669BBE65-3CC5-4F50-A28D-421622F9217D}" destId="{56F39624-1016-4A47-9BC4-385BB7FFECCC}" srcOrd="0" destOrd="0" presId="urn:microsoft.com/office/officeart/2005/8/layout/process5"/>
    <dgm:cxn modelId="{5211F0C6-D830-49F8-92BD-C8F959995968}" srcId="{6168B1F5-924E-4D20-8497-37868F65871E}" destId="{B1DAA4B3-1C4C-4AE2-B51A-84713AB7CD73}" srcOrd="1" destOrd="0" parTransId="{B92723EF-3DC9-47F6-8144-EBDA5408DF05}" sibTransId="{8273E208-21C0-4FC7-89E8-6953BE19A8D6}"/>
    <dgm:cxn modelId="{74D21CD3-0FC6-4B6A-A17B-2A2C750580A1}" type="presOf" srcId="{1410C40E-1E46-4914-92B7-CFFCEAE8EF64}" destId="{D7327A62-346D-4C46-BB25-1E5393D79F41}" srcOrd="1" destOrd="0" presId="urn:microsoft.com/office/officeart/2005/8/layout/process5"/>
    <dgm:cxn modelId="{43D8DDD8-3CF5-4782-A0F4-B14571DD77E3}" srcId="{2A79DB8C-D86D-4D57-86CC-C901435DAF3D}" destId="{6168B1F5-924E-4D20-8497-37868F65871E}" srcOrd="0" destOrd="0" parTransId="{DFA3588F-3296-4B9B-818F-7DDEF68031CA}" sibTransId="{B9CA468A-727A-41EE-8F7F-B3E3A636AD5E}"/>
    <dgm:cxn modelId="{3B5BC2EF-DCA3-4768-BB74-3FE5F6C940FF}" srcId="{2A79DB8C-D86D-4D57-86CC-C901435DAF3D}" destId="{669BBE65-3CC5-4F50-A28D-421622F9217D}" srcOrd="2" destOrd="0" parTransId="{64DB2A57-77BA-4E42-BAC8-DEA34BFEA708}" sibTransId="{D9F4E1B4-6442-40E9-A589-BACD43736756}"/>
    <dgm:cxn modelId="{628303F3-EA43-4394-8C55-1C5065EA0337}" type="presOf" srcId="{1410C40E-1E46-4914-92B7-CFFCEAE8EF64}" destId="{247E4BC7-2CC9-411B-9E34-4F9BE1C82468}" srcOrd="0" destOrd="0" presId="urn:microsoft.com/office/officeart/2005/8/layout/process5"/>
    <dgm:cxn modelId="{EFC45B60-7D16-4507-AC71-5C0C0834FA75}" type="presParOf" srcId="{D3FAF069-FD62-4736-8065-053A9715A4F7}" destId="{FC654042-0E1A-4D7E-BF2C-88CE9EAE31A0}" srcOrd="0" destOrd="0" presId="urn:microsoft.com/office/officeart/2005/8/layout/process5"/>
    <dgm:cxn modelId="{09FC26C6-9ACA-4CB0-9D8F-03DB98CCF260}" type="presParOf" srcId="{D3FAF069-FD62-4736-8065-053A9715A4F7}" destId="{08AA2C61-D31D-4FF1-8521-E89BB9125677}" srcOrd="1" destOrd="0" presId="urn:microsoft.com/office/officeart/2005/8/layout/process5"/>
    <dgm:cxn modelId="{173CDE84-B541-47DD-B715-DDB4979F6352}" type="presParOf" srcId="{08AA2C61-D31D-4FF1-8521-E89BB9125677}" destId="{EBC96341-7CBC-4CB9-AEED-66CC068F3D69}" srcOrd="0" destOrd="0" presId="urn:microsoft.com/office/officeart/2005/8/layout/process5"/>
    <dgm:cxn modelId="{FE5F52B3-70D0-4EA4-952B-F24395613071}" type="presParOf" srcId="{D3FAF069-FD62-4736-8065-053A9715A4F7}" destId="{C9170A9D-92E4-499A-8E74-F583E2C511CF}" srcOrd="2" destOrd="0" presId="urn:microsoft.com/office/officeart/2005/8/layout/process5"/>
    <dgm:cxn modelId="{E19645C6-EC32-485E-98F4-F40F53C56B6B}" type="presParOf" srcId="{D3FAF069-FD62-4736-8065-053A9715A4F7}" destId="{247E4BC7-2CC9-411B-9E34-4F9BE1C82468}" srcOrd="3" destOrd="0" presId="urn:microsoft.com/office/officeart/2005/8/layout/process5"/>
    <dgm:cxn modelId="{4AABB775-D5F5-4B3B-83D1-86F67A38507A}" type="presParOf" srcId="{247E4BC7-2CC9-411B-9E34-4F9BE1C82468}" destId="{D7327A62-346D-4C46-BB25-1E5393D79F41}" srcOrd="0" destOrd="0" presId="urn:microsoft.com/office/officeart/2005/8/layout/process5"/>
    <dgm:cxn modelId="{6B2772EC-67E9-453C-AEE5-7D86A4497E3D}" type="presParOf" srcId="{D3FAF069-FD62-4736-8065-053A9715A4F7}" destId="{56F39624-1016-4A47-9BC4-385BB7FFECCC}" srcOrd="4"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1C40977-D702-4D6A-A5E3-03F0B3D81F86}" type="doc">
      <dgm:prSet loTypeId="urn:microsoft.com/office/officeart/2005/8/layout/process5" loCatId="process" qsTypeId="urn:microsoft.com/office/officeart/2005/8/quickstyle/simple1" qsCatId="simple" csTypeId="urn:microsoft.com/office/officeart/2005/8/colors/accent3_2" csCatId="accent3" phldr="1"/>
      <dgm:spPr/>
      <dgm:t>
        <a:bodyPr/>
        <a:lstStyle/>
        <a:p>
          <a:endParaRPr lang="en-US"/>
        </a:p>
      </dgm:t>
    </dgm:pt>
    <dgm:pt modelId="{2E42DDA5-EAA1-4DB3-8CD5-75B824D03F60}">
      <dgm:prSet phldrT="[Text]"/>
      <dgm:spPr/>
      <dgm:t>
        <a:bodyPr/>
        <a:lstStyle/>
        <a:p>
          <a:r>
            <a:rPr lang="en-US" dirty="0"/>
            <a:t>Material document</a:t>
          </a:r>
        </a:p>
      </dgm:t>
    </dgm:pt>
    <dgm:pt modelId="{DD2132B8-84AA-4EEE-8218-CC60E2EE331B}" type="parTrans" cxnId="{6B4B5C23-BF37-4089-909A-4E0871711BCE}">
      <dgm:prSet/>
      <dgm:spPr/>
      <dgm:t>
        <a:bodyPr/>
        <a:lstStyle/>
        <a:p>
          <a:endParaRPr lang="en-US"/>
        </a:p>
      </dgm:t>
    </dgm:pt>
    <dgm:pt modelId="{A8AA9003-B022-48EB-8001-E84CDB41D703}" type="sibTrans" cxnId="{6B4B5C23-BF37-4089-909A-4E0871711BCE}">
      <dgm:prSet/>
      <dgm:spPr/>
      <dgm:t>
        <a:bodyPr/>
        <a:lstStyle/>
        <a:p>
          <a:endParaRPr lang="en-US" dirty="0"/>
        </a:p>
      </dgm:t>
    </dgm:pt>
    <dgm:pt modelId="{46571B79-8ADB-4D54-A873-E3DD5FAE0257}">
      <dgm:prSet phldrT="[Text]"/>
      <dgm:spPr/>
      <dgm:t>
        <a:bodyPr/>
        <a:lstStyle/>
        <a:p>
          <a:r>
            <a:rPr lang="en-US" dirty="0"/>
            <a:t>Sales Order History</a:t>
          </a:r>
        </a:p>
      </dgm:t>
    </dgm:pt>
    <dgm:pt modelId="{C7BC7E7C-B5F6-424F-8D7E-3D8215A8E3B4}" type="parTrans" cxnId="{1206B393-189F-41D1-9C11-5545E8561129}">
      <dgm:prSet/>
      <dgm:spPr/>
      <dgm:t>
        <a:bodyPr/>
        <a:lstStyle/>
        <a:p>
          <a:endParaRPr lang="en-US"/>
        </a:p>
      </dgm:t>
    </dgm:pt>
    <dgm:pt modelId="{ED966553-7A73-4651-A2AD-B52AFB7AA56D}" type="sibTrans" cxnId="{1206B393-189F-41D1-9C11-5545E8561129}">
      <dgm:prSet/>
      <dgm:spPr/>
      <dgm:t>
        <a:bodyPr/>
        <a:lstStyle/>
        <a:p>
          <a:endParaRPr lang="en-US" dirty="0"/>
        </a:p>
      </dgm:t>
    </dgm:pt>
    <dgm:pt modelId="{448192FB-EDCD-4F40-B52F-AE78530D47FE}">
      <dgm:prSet phldrT="[Text]"/>
      <dgm:spPr/>
      <dgm:t>
        <a:bodyPr/>
        <a:lstStyle/>
        <a:p>
          <a:r>
            <a:rPr lang="en-US" dirty="0"/>
            <a:t>Accounting document</a:t>
          </a:r>
        </a:p>
      </dgm:t>
    </dgm:pt>
    <dgm:pt modelId="{2B7624E8-3BF7-4117-89C5-BBB37A43A7AE}" type="parTrans" cxnId="{CD0DEEE4-4331-4DAC-B3F1-D7F557FD39AA}">
      <dgm:prSet/>
      <dgm:spPr/>
      <dgm:t>
        <a:bodyPr/>
        <a:lstStyle/>
        <a:p>
          <a:endParaRPr lang="en-US"/>
        </a:p>
      </dgm:t>
    </dgm:pt>
    <dgm:pt modelId="{02A38582-054C-40AF-A330-5628D669E03B}" type="sibTrans" cxnId="{CD0DEEE4-4331-4DAC-B3F1-D7F557FD39AA}">
      <dgm:prSet/>
      <dgm:spPr/>
      <dgm:t>
        <a:bodyPr/>
        <a:lstStyle/>
        <a:p>
          <a:endParaRPr lang="en-US" dirty="0"/>
        </a:p>
      </dgm:t>
    </dgm:pt>
    <dgm:pt modelId="{285BF05F-6952-4110-AB8E-FAA39F64AD22}">
      <dgm:prSet phldrT="[Text]"/>
      <dgm:spPr/>
      <dgm:t>
        <a:bodyPr/>
        <a:lstStyle/>
        <a:p>
          <a:r>
            <a:rPr lang="en-US" dirty="0"/>
            <a:t>Controlling document</a:t>
          </a:r>
        </a:p>
      </dgm:t>
    </dgm:pt>
    <dgm:pt modelId="{12E6F705-5B56-43E8-A9CE-ECCA6E94EB0D}" type="parTrans" cxnId="{8AEADC32-ADD9-49BE-912C-5E3B24F21762}">
      <dgm:prSet/>
      <dgm:spPr/>
      <dgm:t>
        <a:bodyPr/>
        <a:lstStyle/>
        <a:p>
          <a:endParaRPr lang="en-US"/>
        </a:p>
      </dgm:t>
    </dgm:pt>
    <dgm:pt modelId="{B8FA2CEC-70BF-4504-874F-C0ADDA27E3CD}" type="sibTrans" cxnId="{8AEADC32-ADD9-49BE-912C-5E3B24F21762}">
      <dgm:prSet/>
      <dgm:spPr/>
      <dgm:t>
        <a:bodyPr/>
        <a:lstStyle/>
        <a:p>
          <a:endParaRPr lang="en-US"/>
        </a:p>
      </dgm:t>
    </dgm:pt>
    <dgm:pt modelId="{B9479325-A48F-49B3-B227-A6BC5BD3A887}" type="pres">
      <dgm:prSet presAssocID="{F1C40977-D702-4D6A-A5E3-03F0B3D81F86}" presName="diagram" presStyleCnt="0">
        <dgm:presLayoutVars>
          <dgm:dir/>
          <dgm:resizeHandles val="exact"/>
        </dgm:presLayoutVars>
      </dgm:prSet>
      <dgm:spPr/>
    </dgm:pt>
    <dgm:pt modelId="{2C1F9A1C-7F9E-4E42-AAA3-9895FC2CE1DC}" type="pres">
      <dgm:prSet presAssocID="{2E42DDA5-EAA1-4DB3-8CD5-75B824D03F60}" presName="node" presStyleLbl="node1" presStyleIdx="0" presStyleCnt="4">
        <dgm:presLayoutVars>
          <dgm:bulletEnabled val="1"/>
        </dgm:presLayoutVars>
      </dgm:prSet>
      <dgm:spPr/>
    </dgm:pt>
    <dgm:pt modelId="{24246FA5-5727-450A-95C4-058878409FAC}" type="pres">
      <dgm:prSet presAssocID="{A8AA9003-B022-48EB-8001-E84CDB41D703}" presName="sibTrans" presStyleLbl="sibTrans2D1" presStyleIdx="0" presStyleCnt="3"/>
      <dgm:spPr/>
    </dgm:pt>
    <dgm:pt modelId="{68F09DF6-0DF9-4C2A-AD0C-2143E681A2C4}" type="pres">
      <dgm:prSet presAssocID="{A8AA9003-B022-48EB-8001-E84CDB41D703}" presName="connectorText" presStyleLbl="sibTrans2D1" presStyleIdx="0" presStyleCnt="3"/>
      <dgm:spPr/>
    </dgm:pt>
    <dgm:pt modelId="{BDC29E6A-BEB8-4DA8-A543-B993C1FA2A74}" type="pres">
      <dgm:prSet presAssocID="{46571B79-8ADB-4D54-A873-E3DD5FAE0257}" presName="node" presStyleLbl="node1" presStyleIdx="1" presStyleCnt="4">
        <dgm:presLayoutVars>
          <dgm:bulletEnabled val="1"/>
        </dgm:presLayoutVars>
      </dgm:prSet>
      <dgm:spPr/>
    </dgm:pt>
    <dgm:pt modelId="{A1174DE1-4113-4370-A10C-F82FD44EB101}" type="pres">
      <dgm:prSet presAssocID="{ED966553-7A73-4651-A2AD-B52AFB7AA56D}" presName="sibTrans" presStyleLbl="sibTrans2D1" presStyleIdx="1" presStyleCnt="3"/>
      <dgm:spPr/>
    </dgm:pt>
    <dgm:pt modelId="{E47F744F-2765-415A-903A-297F41302C09}" type="pres">
      <dgm:prSet presAssocID="{ED966553-7A73-4651-A2AD-B52AFB7AA56D}" presName="connectorText" presStyleLbl="sibTrans2D1" presStyleIdx="1" presStyleCnt="3"/>
      <dgm:spPr/>
    </dgm:pt>
    <dgm:pt modelId="{007BC758-83C7-4460-B330-CCA1E029F8F3}" type="pres">
      <dgm:prSet presAssocID="{448192FB-EDCD-4F40-B52F-AE78530D47FE}" presName="node" presStyleLbl="node1" presStyleIdx="2" presStyleCnt="4">
        <dgm:presLayoutVars>
          <dgm:bulletEnabled val="1"/>
        </dgm:presLayoutVars>
      </dgm:prSet>
      <dgm:spPr/>
    </dgm:pt>
    <dgm:pt modelId="{0F8FE67D-1A8A-4029-83CE-04B2053DA14A}" type="pres">
      <dgm:prSet presAssocID="{02A38582-054C-40AF-A330-5628D669E03B}" presName="sibTrans" presStyleLbl="sibTrans2D1" presStyleIdx="2" presStyleCnt="3"/>
      <dgm:spPr/>
    </dgm:pt>
    <dgm:pt modelId="{958AC683-1E66-424C-88CC-F7C6B3394E21}" type="pres">
      <dgm:prSet presAssocID="{02A38582-054C-40AF-A330-5628D669E03B}" presName="connectorText" presStyleLbl="sibTrans2D1" presStyleIdx="2" presStyleCnt="3"/>
      <dgm:spPr/>
    </dgm:pt>
    <dgm:pt modelId="{3C84BCB0-6DC3-4359-850D-1C7089D0608E}" type="pres">
      <dgm:prSet presAssocID="{285BF05F-6952-4110-AB8E-FAA39F64AD22}" presName="node" presStyleLbl="node1" presStyleIdx="3" presStyleCnt="4">
        <dgm:presLayoutVars>
          <dgm:bulletEnabled val="1"/>
        </dgm:presLayoutVars>
      </dgm:prSet>
      <dgm:spPr/>
    </dgm:pt>
  </dgm:ptLst>
  <dgm:cxnLst>
    <dgm:cxn modelId="{3F514F06-E41F-48C1-B17D-E2D8FD8C5D08}" type="presOf" srcId="{A8AA9003-B022-48EB-8001-E84CDB41D703}" destId="{68F09DF6-0DF9-4C2A-AD0C-2143E681A2C4}" srcOrd="1" destOrd="0" presId="urn:microsoft.com/office/officeart/2005/8/layout/process5"/>
    <dgm:cxn modelId="{6B4B5C23-BF37-4089-909A-4E0871711BCE}" srcId="{F1C40977-D702-4D6A-A5E3-03F0B3D81F86}" destId="{2E42DDA5-EAA1-4DB3-8CD5-75B824D03F60}" srcOrd="0" destOrd="0" parTransId="{DD2132B8-84AA-4EEE-8218-CC60E2EE331B}" sibTransId="{A8AA9003-B022-48EB-8001-E84CDB41D703}"/>
    <dgm:cxn modelId="{8AEADC32-ADD9-49BE-912C-5E3B24F21762}" srcId="{F1C40977-D702-4D6A-A5E3-03F0B3D81F86}" destId="{285BF05F-6952-4110-AB8E-FAA39F64AD22}" srcOrd="3" destOrd="0" parTransId="{12E6F705-5B56-43E8-A9CE-ECCA6E94EB0D}" sibTransId="{B8FA2CEC-70BF-4504-874F-C0ADDA27E3CD}"/>
    <dgm:cxn modelId="{B64DFD63-D150-4F19-BA0F-CDA6045E6B15}" type="presOf" srcId="{02A38582-054C-40AF-A330-5628D669E03B}" destId="{0F8FE67D-1A8A-4029-83CE-04B2053DA14A}" srcOrd="0" destOrd="0" presId="urn:microsoft.com/office/officeart/2005/8/layout/process5"/>
    <dgm:cxn modelId="{4F0B5C69-B5CA-4E0D-AAAD-CDF25AF13C31}" type="presOf" srcId="{A8AA9003-B022-48EB-8001-E84CDB41D703}" destId="{24246FA5-5727-450A-95C4-058878409FAC}" srcOrd="0" destOrd="0" presId="urn:microsoft.com/office/officeart/2005/8/layout/process5"/>
    <dgm:cxn modelId="{80AF9070-0E10-4B43-9276-7A80427CFA79}" type="presOf" srcId="{2E42DDA5-EAA1-4DB3-8CD5-75B824D03F60}" destId="{2C1F9A1C-7F9E-4E42-AAA3-9895FC2CE1DC}" srcOrd="0" destOrd="0" presId="urn:microsoft.com/office/officeart/2005/8/layout/process5"/>
    <dgm:cxn modelId="{1206B393-189F-41D1-9C11-5545E8561129}" srcId="{F1C40977-D702-4D6A-A5E3-03F0B3D81F86}" destId="{46571B79-8ADB-4D54-A873-E3DD5FAE0257}" srcOrd="1" destOrd="0" parTransId="{C7BC7E7C-B5F6-424F-8D7E-3D8215A8E3B4}" sibTransId="{ED966553-7A73-4651-A2AD-B52AFB7AA56D}"/>
    <dgm:cxn modelId="{5F59B799-8187-4038-9632-9A56E3720CCB}" type="presOf" srcId="{448192FB-EDCD-4F40-B52F-AE78530D47FE}" destId="{007BC758-83C7-4460-B330-CCA1E029F8F3}" srcOrd="0" destOrd="0" presId="urn:microsoft.com/office/officeart/2005/8/layout/process5"/>
    <dgm:cxn modelId="{558843D2-375D-40AB-984A-10BF9BA1610C}" type="presOf" srcId="{02A38582-054C-40AF-A330-5628D669E03B}" destId="{958AC683-1E66-424C-88CC-F7C6B3394E21}" srcOrd="1" destOrd="0" presId="urn:microsoft.com/office/officeart/2005/8/layout/process5"/>
    <dgm:cxn modelId="{720D57DC-1DAB-48BA-897E-32EDF7B32A31}" type="presOf" srcId="{F1C40977-D702-4D6A-A5E3-03F0B3D81F86}" destId="{B9479325-A48F-49B3-B227-A6BC5BD3A887}" srcOrd="0" destOrd="0" presId="urn:microsoft.com/office/officeart/2005/8/layout/process5"/>
    <dgm:cxn modelId="{CD0DEEE4-4331-4DAC-B3F1-D7F557FD39AA}" srcId="{F1C40977-D702-4D6A-A5E3-03F0B3D81F86}" destId="{448192FB-EDCD-4F40-B52F-AE78530D47FE}" srcOrd="2" destOrd="0" parTransId="{2B7624E8-3BF7-4117-89C5-BBB37A43A7AE}" sibTransId="{02A38582-054C-40AF-A330-5628D669E03B}"/>
    <dgm:cxn modelId="{BF8123E5-3292-4A0B-A455-F695331C3833}" type="presOf" srcId="{46571B79-8ADB-4D54-A873-E3DD5FAE0257}" destId="{BDC29E6A-BEB8-4DA8-A543-B993C1FA2A74}" srcOrd="0" destOrd="0" presId="urn:microsoft.com/office/officeart/2005/8/layout/process5"/>
    <dgm:cxn modelId="{425502E9-7AEB-4E0E-A243-BD0CB330A7EF}" type="presOf" srcId="{ED966553-7A73-4651-A2AD-B52AFB7AA56D}" destId="{A1174DE1-4113-4370-A10C-F82FD44EB101}" srcOrd="0" destOrd="0" presId="urn:microsoft.com/office/officeart/2005/8/layout/process5"/>
    <dgm:cxn modelId="{DB6629E9-48E7-4BCC-8510-A570B67C8094}" type="presOf" srcId="{285BF05F-6952-4110-AB8E-FAA39F64AD22}" destId="{3C84BCB0-6DC3-4359-850D-1C7089D0608E}" srcOrd="0" destOrd="0" presId="urn:microsoft.com/office/officeart/2005/8/layout/process5"/>
    <dgm:cxn modelId="{6A13FDEB-9ADD-41E9-9742-9B1B9D81D458}" type="presOf" srcId="{ED966553-7A73-4651-A2AD-B52AFB7AA56D}" destId="{E47F744F-2765-415A-903A-297F41302C09}" srcOrd="1" destOrd="0" presId="urn:microsoft.com/office/officeart/2005/8/layout/process5"/>
    <dgm:cxn modelId="{06F58C2F-27A8-4FC6-9479-E877448F4D22}" type="presParOf" srcId="{B9479325-A48F-49B3-B227-A6BC5BD3A887}" destId="{2C1F9A1C-7F9E-4E42-AAA3-9895FC2CE1DC}" srcOrd="0" destOrd="0" presId="urn:microsoft.com/office/officeart/2005/8/layout/process5"/>
    <dgm:cxn modelId="{3C337C57-B13B-462A-8292-037673E4808C}" type="presParOf" srcId="{B9479325-A48F-49B3-B227-A6BC5BD3A887}" destId="{24246FA5-5727-450A-95C4-058878409FAC}" srcOrd="1" destOrd="0" presId="urn:microsoft.com/office/officeart/2005/8/layout/process5"/>
    <dgm:cxn modelId="{DA104B83-81D2-4BC9-9BD6-C95BDF368F89}" type="presParOf" srcId="{24246FA5-5727-450A-95C4-058878409FAC}" destId="{68F09DF6-0DF9-4C2A-AD0C-2143E681A2C4}" srcOrd="0" destOrd="0" presId="urn:microsoft.com/office/officeart/2005/8/layout/process5"/>
    <dgm:cxn modelId="{3B39F392-14C6-4AD3-B702-D8383D199A5C}" type="presParOf" srcId="{B9479325-A48F-49B3-B227-A6BC5BD3A887}" destId="{BDC29E6A-BEB8-4DA8-A543-B993C1FA2A74}" srcOrd="2" destOrd="0" presId="urn:microsoft.com/office/officeart/2005/8/layout/process5"/>
    <dgm:cxn modelId="{74887A78-7793-488E-B0A1-1F1C569D4649}" type="presParOf" srcId="{B9479325-A48F-49B3-B227-A6BC5BD3A887}" destId="{A1174DE1-4113-4370-A10C-F82FD44EB101}" srcOrd="3" destOrd="0" presId="urn:microsoft.com/office/officeart/2005/8/layout/process5"/>
    <dgm:cxn modelId="{19821364-AB16-49D5-B2AF-7D6F514E957A}" type="presParOf" srcId="{A1174DE1-4113-4370-A10C-F82FD44EB101}" destId="{E47F744F-2765-415A-903A-297F41302C09}" srcOrd="0" destOrd="0" presId="urn:microsoft.com/office/officeart/2005/8/layout/process5"/>
    <dgm:cxn modelId="{C21CE0CF-B3B4-41DE-93D9-BCF2032DDDCC}" type="presParOf" srcId="{B9479325-A48F-49B3-B227-A6BC5BD3A887}" destId="{007BC758-83C7-4460-B330-CCA1E029F8F3}" srcOrd="4" destOrd="0" presId="urn:microsoft.com/office/officeart/2005/8/layout/process5"/>
    <dgm:cxn modelId="{C730F7DC-F43A-4FDE-BD6A-E33D6A938987}" type="presParOf" srcId="{B9479325-A48F-49B3-B227-A6BC5BD3A887}" destId="{0F8FE67D-1A8A-4029-83CE-04B2053DA14A}" srcOrd="5" destOrd="0" presId="urn:microsoft.com/office/officeart/2005/8/layout/process5"/>
    <dgm:cxn modelId="{775BCD37-F9BA-460E-9641-C4E835D65CDD}" type="presParOf" srcId="{0F8FE67D-1A8A-4029-83CE-04B2053DA14A}" destId="{958AC683-1E66-424C-88CC-F7C6B3394E21}" srcOrd="0" destOrd="0" presId="urn:microsoft.com/office/officeart/2005/8/layout/process5"/>
    <dgm:cxn modelId="{A396348A-859D-4EEB-AD35-69F2A2DA9EAC}" type="presParOf" srcId="{B9479325-A48F-49B3-B227-A6BC5BD3A887}" destId="{3C84BCB0-6DC3-4359-850D-1C7089D0608E}" srcOrd="6"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DBE5269-2A7D-4C50-B2B3-C809B8DBA80C}" type="doc">
      <dgm:prSet loTypeId="urn:microsoft.com/office/officeart/2005/8/layout/cycle8" loCatId="cycle" qsTypeId="urn:microsoft.com/office/officeart/2005/8/quickstyle/simple1" qsCatId="simple" csTypeId="urn:microsoft.com/office/officeart/2005/8/colors/accent3_4" csCatId="accent3" phldr="1"/>
      <dgm:spPr/>
      <dgm:t>
        <a:bodyPr/>
        <a:lstStyle/>
        <a:p>
          <a:endParaRPr lang="en-US"/>
        </a:p>
      </dgm:t>
    </dgm:pt>
    <dgm:pt modelId="{7DEAB8C1-DCE1-4CE6-AD80-6AC42C7A8F5E}">
      <dgm:prSet phldrT="[Text]" custT="1"/>
      <dgm:spPr/>
      <dgm:t>
        <a:bodyPr/>
        <a:lstStyle/>
        <a:p>
          <a:r>
            <a:rPr lang="en-US" sz="1200" dirty="0"/>
            <a:t>OTC</a:t>
          </a:r>
        </a:p>
      </dgm:t>
    </dgm:pt>
    <dgm:pt modelId="{91C1A6AF-4817-474F-B593-7429C1F901B9}" type="parTrans" cxnId="{C7DCCAF4-ECBE-4D31-B605-4587383C9B05}">
      <dgm:prSet/>
      <dgm:spPr/>
      <dgm:t>
        <a:bodyPr/>
        <a:lstStyle/>
        <a:p>
          <a:endParaRPr lang="en-US" sz="1200"/>
        </a:p>
      </dgm:t>
    </dgm:pt>
    <dgm:pt modelId="{495CD782-0343-4012-BB48-6542CBCD77E9}" type="sibTrans" cxnId="{C7DCCAF4-ECBE-4D31-B605-4587383C9B05}">
      <dgm:prSet/>
      <dgm:spPr/>
      <dgm:t>
        <a:bodyPr/>
        <a:lstStyle/>
        <a:p>
          <a:endParaRPr lang="en-US" sz="1200"/>
        </a:p>
      </dgm:t>
    </dgm:pt>
    <dgm:pt modelId="{BE5BDF1B-8EE0-4306-8B31-17F13A0CFAEE}">
      <dgm:prSet phldrT="[Text]" custT="1"/>
      <dgm:spPr/>
      <dgm:t>
        <a:bodyPr/>
        <a:lstStyle/>
        <a:p>
          <a:r>
            <a:rPr lang="en-US" sz="1200" dirty="0"/>
            <a:t>PTP</a:t>
          </a:r>
        </a:p>
      </dgm:t>
    </dgm:pt>
    <dgm:pt modelId="{F0A37143-E69D-4CB1-A975-9099F09259A5}" type="parTrans" cxnId="{5F5E1330-5796-455A-A1F2-EAD86ADFDBAA}">
      <dgm:prSet/>
      <dgm:spPr/>
      <dgm:t>
        <a:bodyPr/>
        <a:lstStyle/>
        <a:p>
          <a:endParaRPr lang="en-US" sz="1200"/>
        </a:p>
      </dgm:t>
    </dgm:pt>
    <dgm:pt modelId="{67483EDC-527B-4B55-B2CF-874ABA19980B}" type="sibTrans" cxnId="{5F5E1330-5796-455A-A1F2-EAD86ADFDBAA}">
      <dgm:prSet/>
      <dgm:spPr/>
      <dgm:t>
        <a:bodyPr/>
        <a:lstStyle/>
        <a:p>
          <a:endParaRPr lang="en-US" sz="1200"/>
        </a:p>
      </dgm:t>
    </dgm:pt>
    <dgm:pt modelId="{D3E523B0-D4B2-41FE-A059-6763AAF0436F}">
      <dgm:prSet phldrT="[Text]" custT="1"/>
      <dgm:spPr/>
      <dgm:t>
        <a:bodyPr/>
        <a:lstStyle/>
        <a:p>
          <a:r>
            <a:rPr lang="en-US" sz="1200" dirty="0"/>
            <a:t>PRD</a:t>
          </a:r>
        </a:p>
      </dgm:t>
    </dgm:pt>
    <dgm:pt modelId="{6B2E3C73-949F-4F0E-8524-EB41CCDE166B}" type="parTrans" cxnId="{C09D922A-F580-48D8-8352-EDEBE8B39A7A}">
      <dgm:prSet/>
      <dgm:spPr/>
      <dgm:t>
        <a:bodyPr/>
        <a:lstStyle/>
        <a:p>
          <a:endParaRPr lang="en-US" sz="1200"/>
        </a:p>
      </dgm:t>
    </dgm:pt>
    <dgm:pt modelId="{F378A00C-D985-44A5-8C08-E79C08E66967}" type="sibTrans" cxnId="{C09D922A-F580-48D8-8352-EDEBE8B39A7A}">
      <dgm:prSet/>
      <dgm:spPr/>
      <dgm:t>
        <a:bodyPr/>
        <a:lstStyle/>
        <a:p>
          <a:endParaRPr lang="en-US" sz="1200"/>
        </a:p>
      </dgm:t>
    </dgm:pt>
    <dgm:pt modelId="{86976FE9-BBAA-4C77-BF04-0847118BA1F7}">
      <dgm:prSet phldrT="[Text]" custT="1"/>
      <dgm:spPr/>
      <dgm:t>
        <a:bodyPr/>
        <a:lstStyle/>
        <a:p>
          <a:r>
            <a:rPr lang="en-US" sz="1200" dirty="0"/>
            <a:t>RTR</a:t>
          </a:r>
        </a:p>
      </dgm:t>
    </dgm:pt>
    <dgm:pt modelId="{2E38D69C-125D-459B-95D0-A1CA13FAE060}" type="parTrans" cxnId="{4FC8CF2E-50CD-409B-A6EA-B11B79980696}">
      <dgm:prSet/>
      <dgm:spPr/>
      <dgm:t>
        <a:bodyPr/>
        <a:lstStyle/>
        <a:p>
          <a:endParaRPr lang="en-US" sz="1200"/>
        </a:p>
      </dgm:t>
    </dgm:pt>
    <dgm:pt modelId="{7E4F81F4-B592-4415-9341-B87D346F8145}" type="sibTrans" cxnId="{4FC8CF2E-50CD-409B-A6EA-B11B79980696}">
      <dgm:prSet/>
      <dgm:spPr/>
      <dgm:t>
        <a:bodyPr/>
        <a:lstStyle/>
        <a:p>
          <a:endParaRPr lang="en-US" sz="1200"/>
        </a:p>
      </dgm:t>
    </dgm:pt>
    <dgm:pt modelId="{DDCCF844-9CE6-4BCC-9BA3-0DAC4ABA7FC6}">
      <dgm:prSet phldrT="[Text]" custT="1"/>
      <dgm:spPr/>
      <dgm:t>
        <a:bodyPr/>
        <a:lstStyle/>
        <a:p>
          <a:r>
            <a:rPr lang="en-US" sz="1200" dirty="0"/>
            <a:t>HTR</a:t>
          </a:r>
        </a:p>
      </dgm:t>
    </dgm:pt>
    <dgm:pt modelId="{27983523-634D-4BD8-B700-96894A483B2E}" type="parTrans" cxnId="{B310E2B8-86CC-4CFF-B872-067C607C294C}">
      <dgm:prSet/>
      <dgm:spPr/>
      <dgm:t>
        <a:bodyPr/>
        <a:lstStyle/>
        <a:p>
          <a:endParaRPr lang="en-US" sz="1200"/>
        </a:p>
      </dgm:t>
    </dgm:pt>
    <dgm:pt modelId="{17CFC853-B5BA-4DC5-A27B-D622AD5AD823}" type="sibTrans" cxnId="{B310E2B8-86CC-4CFF-B872-067C607C294C}">
      <dgm:prSet/>
      <dgm:spPr/>
      <dgm:t>
        <a:bodyPr/>
        <a:lstStyle/>
        <a:p>
          <a:endParaRPr lang="en-US" sz="1200"/>
        </a:p>
      </dgm:t>
    </dgm:pt>
    <dgm:pt modelId="{72B87D63-247B-4E98-884F-4A6CFB9D0F81}" type="pres">
      <dgm:prSet presAssocID="{BDBE5269-2A7D-4C50-B2B3-C809B8DBA80C}" presName="compositeShape" presStyleCnt="0">
        <dgm:presLayoutVars>
          <dgm:chMax val="7"/>
          <dgm:dir/>
          <dgm:resizeHandles val="exact"/>
        </dgm:presLayoutVars>
      </dgm:prSet>
      <dgm:spPr/>
    </dgm:pt>
    <dgm:pt modelId="{23297161-3264-4A6C-B6C5-ABB45B5FBF4F}" type="pres">
      <dgm:prSet presAssocID="{BDBE5269-2A7D-4C50-B2B3-C809B8DBA80C}" presName="wedge1" presStyleLbl="node1" presStyleIdx="0" presStyleCnt="5"/>
      <dgm:spPr/>
    </dgm:pt>
    <dgm:pt modelId="{C4FA375D-4B09-4130-9304-8B59B44CF534}" type="pres">
      <dgm:prSet presAssocID="{BDBE5269-2A7D-4C50-B2B3-C809B8DBA80C}" presName="dummy1a" presStyleCnt="0"/>
      <dgm:spPr/>
    </dgm:pt>
    <dgm:pt modelId="{B997D24E-CED6-41CE-AA0A-838DC59F58B3}" type="pres">
      <dgm:prSet presAssocID="{BDBE5269-2A7D-4C50-B2B3-C809B8DBA80C}" presName="dummy1b" presStyleCnt="0"/>
      <dgm:spPr/>
    </dgm:pt>
    <dgm:pt modelId="{B0026219-7826-468B-B195-C45C55EEE8EB}" type="pres">
      <dgm:prSet presAssocID="{BDBE5269-2A7D-4C50-B2B3-C809B8DBA80C}" presName="wedge1Tx" presStyleLbl="node1" presStyleIdx="0" presStyleCnt="5">
        <dgm:presLayoutVars>
          <dgm:chMax val="0"/>
          <dgm:chPref val="0"/>
          <dgm:bulletEnabled val="1"/>
        </dgm:presLayoutVars>
      </dgm:prSet>
      <dgm:spPr/>
    </dgm:pt>
    <dgm:pt modelId="{11CEB761-B5A7-4FA1-98A7-63270E8AFB67}" type="pres">
      <dgm:prSet presAssocID="{BDBE5269-2A7D-4C50-B2B3-C809B8DBA80C}" presName="wedge2" presStyleLbl="node1" presStyleIdx="1" presStyleCnt="5"/>
      <dgm:spPr/>
    </dgm:pt>
    <dgm:pt modelId="{0AA88325-8DA1-4736-AC82-CA97C0E64479}" type="pres">
      <dgm:prSet presAssocID="{BDBE5269-2A7D-4C50-B2B3-C809B8DBA80C}" presName="dummy2a" presStyleCnt="0"/>
      <dgm:spPr/>
    </dgm:pt>
    <dgm:pt modelId="{DD75B935-A78B-4483-B4DC-7E4AFE4A1B53}" type="pres">
      <dgm:prSet presAssocID="{BDBE5269-2A7D-4C50-B2B3-C809B8DBA80C}" presName="dummy2b" presStyleCnt="0"/>
      <dgm:spPr/>
    </dgm:pt>
    <dgm:pt modelId="{9108DF5C-A7DB-44D6-B1DD-07B2493DEF03}" type="pres">
      <dgm:prSet presAssocID="{BDBE5269-2A7D-4C50-B2B3-C809B8DBA80C}" presName="wedge2Tx" presStyleLbl="node1" presStyleIdx="1" presStyleCnt="5">
        <dgm:presLayoutVars>
          <dgm:chMax val="0"/>
          <dgm:chPref val="0"/>
          <dgm:bulletEnabled val="1"/>
        </dgm:presLayoutVars>
      </dgm:prSet>
      <dgm:spPr/>
    </dgm:pt>
    <dgm:pt modelId="{7EB8B188-841C-483C-ACFA-5DDA267B89FA}" type="pres">
      <dgm:prSet presAssocID="{BDBE5269-2A7D-4C50-B2B3-C809B8DBA80C}" presName="wedge3" presStyleLbl="node1" presStyleIdx="2" presStyleCnt="5"/>
      <dgm:spPr/>
    </dgm:pt>
    <dgm:pt modelId="{D16A1C05-6A9A-4536-A8D7-B702AB58B827}" type="pres">
      <dgm:prSet presAssocID="{BDBE5269-2A7D-4C50-B2B3-C809B8DBA80C}" presName="dummy3a" presStyleCnt="0"/>
      <dgm:spPr/>
    </dgm:pt>
    <dgm:pt modelId="{FEC37FA1-B190-4858-B77E-8336D3FA1B3E}" type="pres">
      <dgm:prSet presAssocID="{BDBE5269-2A7D-4C50-B2B3-C809B8DBA80C}" presName="dummy3b" presStyleCnt="0"/>
      <dgm:spPr/>
    </dgm:pt>
    <dgm:pt modelId="{1209382E-606A-4AA9-A16A-825B274B2973}" type="pres">
      <dgm:prSet presAssocID="{BDBE5269-2A7D-4C50-B2B3-C809B8DBA80C}" presName="wedge3Tx" presStyleLbl="node1" presStyleIdx="2" presStyleCnt="5">
        <dgm:presLayoutVars>
          <dgm:chMax val="0"/>
          <dgm:chPref val="0"/>
          <dgm:bulletEnabled val="1"/>
        </dgm:presLayoutVars>
      </dgm:prSet>
      <dgm:spPr/>
    </dgm:pt>
    <dgm:pt modelId="{CC652F74-D250-41B5-8816-87C9FEA9A0FF}" type="pres">
      <dgm:prSet presAssocID="{BDBE5269-2A7D-4C50-B2B3-C809B8DBA80C}" presName="wedge4" presStyleLbl="node1" presStyleIdx="3" presStyleCnt="5"/>
      <dgm:spPr/>
    </dgm:pt>
    <dgm:pt modelId="{9A4CD93E-AE65-4FEA-8F39-EDB9941A5740}" type="pres">
      <dgm:prSet presAssocID="{BDBE5269-2A7D-4C50-B2B3-C809B8DBA80C}" presName="dummy4a" presStyleCnt="0"/>
      <dgm:spPr/>
    </dgm:pt>
    <dgm:pt modelId="{AC9C65F7-CB6C-48D1-9179-4D92554FCEDB}" type="pres">
      <dgm:prSet presAssocID="{BDBE5269-2A7D-4C50-B2B3-C809B8DBA80C}" presName="dummy4b" presStyleCnt="0"/>
      <dgm:spPr/>
    </dgm:pt>
    <dgm:pt modelId="{96FC9E5F-6F4C-4C5A-AB5D-FAB833592399}" type="pres">
      <dgm:prSet presAssocID="{BDBE5269-2A7D-4C50-B2B3-C809B8DBA80C}" presName="wedge4Tx" presStyleLbl="node1" presStyleIdx="3" presStyleCnt="5">
        <dgm:presLayoutVars>
          <dgm:chMax val="0"/>
          <dgm:chPref val="0"/>
          <dgm:bulletEnabled val="1"/>
        </dgm:presLayoutVars>
      </dgm:prSet>
      <dgm:spPr/>
    </dgm:pt>
    <dgm:pt modelId="{24FDCC41-9195-4B8C-8A20-870F4966E275}" type="pres">
      <dgm:prSet presAssocID="{BDBE5269-2A7D-4C50-B2B3-C809B8DBA80C}" presName="wedge5" presStyleLbl="node1" presStyleIdx="4" presStyleCnt="5"/>
      <dgm:spPr/>
    </dgm:pt>
    <dgm:pt modelId="{CDB4262C-9A86-4668-BDAD-93EE88510023}" type="pres">
      <dgm:prSet presAssocID="{BDBE5269-2A7D-4C50-B2B3-C809B8DBA80C}" presName="dummy5a" presStyleCnt="0"/>
      <dgm:spPr/>
    </dgm:pt>
    <dgm:pt modelId="{37004D4A-CD3E-49BF-9AB1-46F56A8248CA}" type="pres">
      <dgm:prSet presAssocID="{BDBE5269-2A7D-4C50-B2B3-C809B8DBA80C}" presName="dummy5b" presStyleCnt="0"/>
      <dgm:spPr/>
    </dgm:pt>
    <dgm:pt modelId="{978C6366-9E15-42D6-AC8C-ACA0E073EEF6}" type="pres">
      <dgm:prSet presAssocID="{BDBE5269-2A7D-4C50-B2B3-C809B8DBA80C}" presName="wedge5Tx" presStyleLbl="node1" presStyleIdx="4" presStyleCnt="5">
        <dgm:presLayoutVars>
          <dgm:chMax val="0"/>
          <dgm:chPref val="0"/>
          <dgm:bulletEnabled val="1"/>
        </dgm:presLayoutVars>
      </dgm:prSet>
      <dgm:spPr/>
    </dgm:pt>
    <dgm:pt modelId="{E5148204-B9FB-4592-9CE0-73624901C7C6}" type="pres">
      <dgm:prSet presAssocID="{495CD782-0343-4012-BB48-6542CBCD77E9}" presName="arrowWedge1" presStyleLbl="fgSibTrans2D1" presStyleIdx="0" presStyleCnt="5"/>
      <dgm:spPr/>
    </dgm:pt>
    <dgm:pt modelId="{A019C27C-DEC9-4830-9F35-7DF3933A9D93}" type="pres">
      <dgm:prSet presAssocID="{67483EDC-527B-4B55-B2CF-874ABA19980B}" presName="arrowWedge2" presStyleLbl="fgSibTrans2D1" presStyleIdx="1" presStyleCnt="5"/>
      <dgm:spPr/>
    </dgm:pt>
    <dgm:pt modelId="{AB372A46-A0D0-46DE-95E0-93E966FA28DF}" type="pres">
      <dgm:prSet presAssocID="{F378A00C-D985-44A5-8C08-E79C08E66967}" presName="arrowWedge3" presStyleLbl="fgSibTrans2D1" presStyleIdx="2" presStyleCnt="5"/>
      <dgm:spPr/>
    </dgm:pt>
    <dgm:pt modelId="{F6D4C797-5C3A-4460-A67A-7E5357F00F51}" type="pres">
      <dgm:prSet presAssocID="{7E4F81F4-B592-4415-9341-B87D346F8145}" presName="arrowWedge4" presStyleLbl="fgSibTrans2D1" presStyleIdx="3" presStyleCnt="5"/>
      <dgm:spPr/>
    </dgm:pt>
    <dgm:pt modelId="{833F2F83-0ABD-4D7F-B240-F0ED39E271DE}" type="pres">
      <dgm:prSet presAssocID="{17CFC853-B5BA-4DC5-A27B-D622AD5AD823}" presName="arrowWedge5" presStyleLbl="fgSibTrans2D1" presStyleIdx="4" presStyleCnt="5"/>
      <dgm:spPr/>
    </dgm:pt>
  </dgm:ptLst>
  <dgm:cxnLst>
    <dgm:cxn modelId="{43091018-AD55-4509-9100-C95E54FF6A02}" type="presOf" srcId="{D3E523B0-D4B2-41FE-A059-6763AAF0436F}" destId="{1209382E-606A-4AA9-A16A-825B274B2973}" srcOrd="1" destOrd="0" presId="urn:microsoft.com/office/officeart/2005/8/layout/cycle8"/>
    <dgm:cxn modelId="{9963D81C-41EA-4177-A8CE-BAA68F32B846}" type="presOf" srcId="{D3E523B0-D4B2-41FE-A059-6763AAF0436F}" destId="{7EB8B188-841C-483C-ACFA-5DDA267B89FA}" srcOrd="0" destOrd="0" presId="urn:microsoft.com/office/officeart/2005/8/layout/cycle8"/>
    <dgm:cxn modelId="{1157231D-20A5-4CB9-B84F-D78D4EEB11DC}" type="presOf" srcId="{7DEAB8C1-DCE1-4CE6-AD80-6AC42C7A8F5E}" destId="{23297161-3264-4A6C-B6C5-ABB45B5FBF4F}" srcOrd="0" destOrd="0" presId="urn:microsoft.com/office/officeart/2005/8/layout/cycle8"/>
    <dgm:cxn modelId="{708C0F1E-BA74-4C95-A114-7A4B7E0894B4}" type="presOf" srcId="{7DEAB8C1-DCE1-4CE6-AD80-6AC42C7A8F5E}" destId="{B0026219-7826-468B-B195-C45C55EEE8EB}" srcOrd="1" destOrd="0" presId="urn:microsoft.com/office/officeart/2005/8/layout/cycle8"/>
    <dgm:cxn modelId="{C09D922A-F580-48D8-8352-EDEBE8B39A7A}" srcId="{BDBE5269-2A7D-4C50-B2B3-C809B8DBA80C}" destId="{D3E523B0-D4B2-41FE-A059-6763AAF0436F}" srcOrd="2" destOrd="0" parTransId="{6B2E3C73-949F-4F0E-8524-EB41CCDE166B}" sibTransId="{F378A00C-D985-44A5-8C08-E79C08E66967}"/>
    <dgm:cxn modelId="{4FC8CF2E-50CD-409B-A6EA-B11B79980696}" srcId="{BDBE5269-2A7D-4C50-B2B3-C809B8DBA80C}" destId="{86976FE9-BBAA-4C77-BF04-0847118BA1F7}" srcOrd="3" destOrd="0" parTransId="{2E38D69C-125D-459B-95D0-A1CA13FAE060}" sibTransId="{7E4F81F4-B592-4415-9341-B87D346F8145}"/>
    <dgm:cxn modelId="{5F5E1330-5796-455A-A1F2-EAD86ADFDBAA}" srcId="{BDBE5269-2A7D-4C50-B2B3-C809B8DBA80C}" destId="{BE5BDF1B-8EE0-4306-8B31-17F13A0CFAEE}" srcOrd="1" destOrd="0" parTransId="{F0A37143-E69D-4CB1-A975-9099F09259A5}" sibTransId="{67483EDC-527B-4B55-B2CF-874ABA19980B}"/>
    <dgm:cxn modelId="{A8412E59-44D4-4256-81F3-C471768BF63F}" type="presOf" srcId="{DDCCF844-9CE6-4BCC-9BA3-0DAC4ABA7FC6}" destId="{978C6366-9E15-42D6-AC8C-ACA0E073EEF6}" srcOrd="1" destOrd="0" presId="urn:microsoft.com/office/officeart/2005/8/layout/cycle8"/>
    <dgm:cxn modelId="{F708E366-1F33-4CF3-8436-394BCAD485EC}" type="presOf" srcId="{BE5BDF1B-8EE0-4306-8B31-17F13A0CFAEE}" destId="{9108DF5C-A7DB-44D6-B1DD-07B2493DEF03}" srcOrd="1" destOrd="0" presId="urn:microsoft.com/office/officeart/2005/8/layout/cycle8"/>
    <dgm:cxn modelId="{C2896176-67FD-413A-8C7B-F58DB6469B23}" type="presOf" srcId="{86976FE9-BBAA-4C77-BF04-0847118BA1F7}" destId="{96FC9E5F-6F4C-4C5A-AB5D-FAB833592399}" srcOrd="1" destOrd="0" presId="urn:microsoft.com/office/officeart/2005/8/layout/cycle8"/>
    <dgm:cxn modelId="{3175E189-95F8-4EA9-A188-1A253DDE1126}" type="presOf" srcId="{DDCCF844-9CE6-4BCC-9BA3-0DAC4ABA7FC6}" destId="{24FDCC41-9195-4B8C-8A20-870F4966E275}" srcOrd="0" destOrd="0" presId="urn:microsoft.com/office/officeart/2005/8/layout/cycle8"/>
    <dgm:cxn modelId="{39A4F1A2-6CF8-4499-B05B-E4CCBC35B266}" type="presOf" srcId="{BE5BDF1B-8EE0-4306-8B31-17F13A0CFAEE}" destId="{11CEB761-B5A7-4FA1-98A7-63270E8AFB67}" srcOrd="0" destOrd="0" presId="urn:microsoft.com/office/officeart/2005/8/layout/cycle8"/>
    <dgm:cxn modelId="{B310E2B8-86CC-4CFF-B872-067C607C294C}" srcId="{BDBE5269-2A7D-4C50-B2B3-C809B8DBA80C}" destId="{DDCCF844-9CE6-4BCC-9BA3-0DAC4ABA7FC6}" srcOrd="4" destOrd="0" parTransId="{27983523-634D-4BD8-B700-96894A483B2E}" sibTransId="{17CFC853-B5BA-4DC5-A27B-D622AD5AD823}"/>
    <dgm:cxn modelId="{E04C42C1-901D-4C3E-A6F5-71A43255DE8E}" type="presOf" srcId="{86976FE9-BBAA-4C77-BF04-0847118BA1F7}" destId="{CC652F74-D250-41B5-8816-87C9FEA9A0FF}" srcOrd="0" destOrd="0" presId="urn:microsoft.com/office/officeart/2005/8/layout/cycle8"/>
    <dgm:cxn modelId="{82CB9BD5-7991-4C04-AC5E-CCA2FC66C8EF}" type="presOf" srcId="{BDBE5269-2A7D-4C50-B2B3-C809B8DBA80C}" destId="{72B87D63-247B-4E98-884F-4A6CFB9D0F81}" srcOrd="0" destOrd="0" presId="urn:microsoft.com/office/officeart/2005/8/layout/cycle8"/>
    <dgm:cxn modelId="{C7DCCAF4-ECBE-4D31-B605-4587383C9B05}" srcId="{BDBE5269-2A7D-4C50-B2B3-C809B8DBA80C}" destId="{7DEAB8C1-DCE1-4CE6-AD80-6AC42C7A8F5E}" srcOrd="0" destOrd="0" parTransId="{91C1A6AF-4817-474F-B593-7429C1F901B9}" sibTransId="{495CD782-0343-4012-BB48-6542CBCD77E9}"/>
    <dgm:cxn modelId="{8AF241DD-EE8B-455C-B651-D47AFC6EC6B3}" type="presParOf" srcId="{72B87D63-247B-4E98-884F-4A6CFB9D0F81}" destId="{23297161-3264-4A6C-B6C5-ABB45B5FBF4F}" srcOrd="0" destOrd="0" presId="urn:microsoft.com/office/officeart/2005/8/layout/cycle8"/>
    <dgm:cxn modelId="{71C7DA17-C610-41B1-B574-5EEC3F8AD97D}" type="presParOf" srcId="{72B87D63-247B-4E98-884F-4A6CFB9D0F81}" destId="{C4FA375D-4B09-4130-9304-8B59B44CF534}" srcOrd="1" destOrd="0" presId="urn:microsoft.com/office/officeart/2005/8/layout/cycle8"/>
    <dgm:cxn modelId="{BFF61669-9141-4C73-A72B-7FA3B1C76152}" type="presParOf" srcId="{72B87D63-247B-4E98-884F-4A6CFB9D0F81}" destId="{B997D24E-CED6-41CE-AA0A-838DC59F58B3}" srcOrd="2" destOrd="0" presId="urn:microsoft.com/office/officeart/2005/8/layout/cycle8"/>
    <dgm:cxn modelId="{D42FB289-E40A-46AD-8BD9-84893EF3865B}" type="presParOf" srcId="{72B87D63-247B-4E98-884F-4A6CFB9D0F81}" destId="{B0026219-7826-468B-B195-C45C55EEE8EB}" srcOrd="3" destOrd="0" presId="urn:microsoft.com/office/officeart/2005/8/layout/cycle8"/>
    <dgm:cxn modelId="{62614232-217D-47A4-80D5-7066E82B39B9}" type="presParOf" srcId="{72B87D63-247B-4E98-884F-4A6CFB9D0F81}" destId="{11CEB761-B5A7-4FA1-98A7-63270E8AFB67}" srcOrd="4" destOrd="0" presId="urn:microsoft.com/office/officeart/2005/8/layout/cycle8"/>
    <dgm:cxn modelId="{FB0C2AC5-ABC3-4104-8848-4C1219F5E901}" type="presParOf" srcId="{72B87D63-247B-4E98-884F-4A6CFB9D0F81}" destId="{0AA88325-8DA1-4736-AC82-CA97C0E64479}" srcOrd="5" destOrd="0" presId="urn:microsoft.com/office/officeart/2005/8/layout/cycle8"/>
    <dgm:cxn modelId="{A9CAF34E-75AF-4F1F-A264-BAD2A6396FB4}" type="presParOf" srcId="{72B87D63-247B-4E98-884F-4A6CFB9D0F81}" destId="{DD75B935-A78B-4483-B4DC-7E4AFE4A1B53}" srcOrd="6" destOrd="0" presId="urn:microsoft.com/office/officeart/2005/8/layout/cycle8"/>
    <dgm:cxn modelId="{FF69EB19-CB50-436A-B902-0E24DD335E0A}" type="presParOf" srcId="{72B87D63-247B-4E98-884F-4A6CFB9D0F81}" destId="{9108DF5C-A7DB-44D6-B1DD-07B2493DEF03}" srcOrd="7" destOrd="0" presId="urn:microsoft.com/office/officeart/2005/8/layout/cycle8"/>
    <dgm:cxn modelId="{F10308D4-C9FF-47C3-A6C8-C9F8BCA09543}" type="presParOf" srcId="{72B87D63-247B-4E98-884F-4A6CFB9D0F81}" destId="{7EB8B188-841C-483C-ACFA-5DDA267B89FA}" srcOrd="8" destOrd="0" presId="urn:microsoft.com/office/officeart/2005/8/layout/cycle8"/>
    <dgm:cxn modelId="{6B5B2012-0A67-4A72-AB0E-DB81C637E00C}" type="presParOf" srcId="{72B87D63-247B-4E98-884F-4A6CFB9D0F81}" destId="{D16A1C05-6A9A-4536-A8D7-B702AB58B827}" srcOrd="9" destOrd="0" presId="urn:microsoft.com/office/officeart/2005/8/layout/cycle8"/>
    <dgm:cxn modelId="{D407843A-8972-477B-BF1C-18FB67DC5D13}" type="presParOf" srcId="{72B87D63-247B-4E98-884F-4A6CFB9D0F81}" destId="{FEC37FA1-B190-4858-B77E-8336D3FA1B3E}" srcOrd="10" destOrd="0" presId="urn:microsoft.com/office/officeart/2005/8/layout/cycle8"/>
    <dgm:cxn modelId="{4C46A71F-90C0-48AE-B209-4F27A6115FA1}" type="presParOf" srcId="{72B87D63-247B-4E98-884F-4A6CFB9D0F81}" destId="{1209382E-606A-4AA9-A16A-825B274B2973}" srcOrd="11" destOrd="0" presId="urn:microsoft.com/office/officeart/2005/8/layout/cycle8"/>
    <dgm:cxn modelId="{88CB078B-276F-4813-826B-4A54C6395CBE}" type="presParOf" srcId="{72B87D63-247B-4E98-884F-4A6CFB9D0F81}" destId="{CC652F74-D250-41B5-8816-87C9FEA9A0FF}" srcOrd="12" destOrd="0" presId="urn:microsoft.com/office/officeart/2005/8/layout/cycle8"/>
    <dgm:cxn modelId="{B9DBF4A8-5CC5-4EA7-B829-522D35FDDB26}" type="presParOf" srcId="{72B87D63-247B-4E98-884F-4A6CFB9D0F81}" destId="{9A4CD93E-AE65-4FEA-8F39-EDB9941A5740}" srcOrd="13" destOrd="0" presId="urn:microsoft.com/office/officeart/2005/8/layout/cycle8"/>
    <dgm:cxn modelId="{4D3DD127-EE38-47FE-AAF1-E407B86E29E0}" type="presParOf" srcId="{72B87D63-247B-4E98-884F-4A6CFB9D0F81}" destId="{AC9C65F7-CB6C-48D1-9179-4D92554FCEDB}" srcOrd="14" destOrd="0" presId="urn:microsoft.com/office/officeart/2005/8/layout/cycle8"/>
    <dgm:cxn modelId="{1B6A573D-3CC5-49A0-81E8-A7EED41F3A15}" type="presParOf" srcId="{72B87D63-247B-4E98-884F-4A6CFB9D0F81}" destId="{96FC9E5F-6F4C-4C5A-AB5D-FAB833592399}" srcOrd="15" destOrd="0" presId="urn:microsoft.com/office/officeart/2005/8/layout/cycle8"/>
    <dgm:cxn modelId="{117A825E-2717-4AA5-A764-2F45F9227CB0}" type="presParOf" srcId="{72B87D63-247B-4E98-884F-4A6CFB9D0F81}" destId="{24FDCC41-9195-4B8C-8A20-870F4966E275}" srcOrd="16" destOrd="0" presId="urn:microsoft.com/office/officeart/2005/8/layout/cycle8"/>
    <dgm:cxn modelId="{5250BDEA-E1D8-4829-8FE6-6D2AFFA3E9F2}" type="presParOf" srcId="{72B87D63-247B-4E98-884F-4A6CFB9D0F81}" destId="{CDB4262C-9A86-4668-BDAD-93EE88510023}" srcOrd="17" destOrd="0" presId="urn:microsoft.com/office/officeart/2005/8/layout/cycle8"/>
    <dgm:cxn modelId="{D2F6EE53-AFB9-4D14-A8F9-9054BEE88858}" type="presParOf" srcId="{72B87D63-247B-4E98-884F-4A6CFB9D0F81}" destId="{37004D4A-CD3E-49BF-9AB1-46F56A8248CA}" srcOrd="18" destOrd="0" presId="urn:microsoft.com/office/officeart/2005/8/layout/cycle8"/>
    <dgm:cxn modelId="{540C2C64-2D64-4868-AF23-837C4F5F2E01}" type="presParOf" srcId="{72B87D63-247B-4E98-884F-4A6CFB9D0F81}" destId="{978C6366-9E15-42D6-AC8C-ACA0E073EEF6}" srcOrd="19" destOrd="0" presId="urn:microsoft.com/office/officeart/2005/8/layout/cycle8"/>
    <dgm:cxn modelId="{C73D865A-C949-405D-AA23-DF2B2014F354}" type="presParOf" srcId="{72B87D63-247B-4E98-884F-4A6CFB9D0F81}" destId="{E5148204-B9FB-4592-9CE0-73624901C7C6}" srcOrd="20" destOrd="0" presId="urn:microsoft.com/office/officeart/2005/8/layout/cycle8"/>
    <dgm:cxn modelId="{FD821C91-A183-4CBD-B890-EFB68741247D}" type="presParOf" srcId="{72B87D63-247B-4E98-884F-4A6CFB9D0F81}" destId="{A019C27C-DEC9-4830-9F35-7DF3933A9D93}" srcOrd="21" destOrd="0" presId="urn:microsoft.com/office/officeart/2005/8/layout/cycle8"/>
    <dgm:cxn modelId="{0E9C7069-BCC8-4A5B-8127-E0A29CF21E98}" type="presParOf" srcId="{72B87D63-247B-4E98-884F-4A6CFB9D0F81}" destId="{AB372A46-A0D0-46DE-95E0-93E966FA28DF}" srcOrd="22" destOrd="0" presId="urn:microsoft.com/office/officeart/2005/8/layout/cycle8"/>
    <dgm:cxn modelId="{86693D6B-3024-4D8C-A12F-0754FEEC01C5}" type="presParOf" srcId="{72B87D63-247B-4E98-884F-4A6CFB9D0F81}" destId="{F6D4C797-5C3A-4460-A67A-7E5357F00F51}" srcOrd="23" destOrd="0" presId="urn:microsoft.com/office/officeart/2005/8/layout/cycle8"/>
    <dgm:cxn modelId="{AD9407FD-68A5-448F-9574-0AB42BCE7F3B}" type="presParOf" srcId="{72B87D63-247B-4E98-884F-4A6CFB9D0F81}" destId="{833F2F83-0ABD-4D7F-B240-F0ED39E271DE}" srcOrd="24"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7D7E79D-414F-497A-8426-300922743CB4}" type="doc">
      <dgm:prSet loTypeId="urn:microsoft.com/office/officeart/2005/8/layout/chevron1" loCatId="process" qsTypeId="urn:microsoft.com/office/officeart/2005/8/quickstyle/simple1" qsCatId="simple" csTypeId="urn:microsoft.com/office/officeart/2005/8/colors/accent3_2" csCatId="accent3" phldr="1"/>
      <dgm:spPr/>
      <dgm:t>
        <a:bodyPr/>
        <a:lstStyle/>
        <a:p>
          <a:endParaRPr lang="en-US"/>
        </a:p>
      </dgm:t>
    </dgm:pt>
    <dgm:pt modelId="{406385D6-48E8-42F3-9BB2-A0EF244CB732}">
      <dgm:prSet phldrT="[Text]" custT="1"/>
      <dgm:spPr>
        <a:solidFill>
          <a:srgbClr val="506084">
            <a:lumMod val="40000"/>
            <a:lumOff val="60000"/>
          </a:srgbClr>
        </a:solidFill>
        <a:ln w="12700" cap="flat" cmpd="sng" algn="ctr">
          <a:solidFill>
            <a:prstClr val="white">
              <a:hueOff val="0"/>
              <a:satOff val="0"/>
              <a:lumOff val="0"/>
              <a:alphaOff val="0"/>
            </a:prstClr>
          </a:solidFill>
          <a:prstDash val="solid"/>
        </a:ln>
        <a:effectLst/>
      </dgm:spPr>
      <dgm:t>
        <a:bodyPr spcFirstLastPara="0" vert="horz" wrap="square" lIns="60008" tIns="20003" rIns="20003" bIns="20003" numCol="1" spcCol="1270" anchor="ctr" anchorCtr="0"/>
        <a:lstStyle/>
        <a:p>
          <a:pPr marL="0" lvl="0" indent="0" algn="ctr" defTabSz="666750">
            <a:lnSpc>
              <a:spcPct val="90000"/>
            </a:lnSpc>
            <a:spcBef>
              <a:spcPct val="0"/>
            </a:spcBef>
            <a:spcAft>
              <a:spcPct val="35000"/>
            </a:spcAft>
            <a:buNone/>
          </a:pPr>
          <a:r>
            <a:rPr lang="en-US" sz="1500" kern="1200" dirty="0">
              <a:solidFill>
                <a:srgbClr val="303030"/>
              </a:solidFill>
              <a:latin typeface="Cambria"/>
              <a:ea typeface="+mn-ea"/>
              <a:cs typeface="+mn-cs"/>
            </a:rPr>
            <a:t>Quote</a:t>
          </a:r>
        </a:p>
      </dgm:t>
    </dgm:pt>
    <dgm:pt modelId="{57B3B913-CEA0-465A-A9BE-CDF93509A32B}" type="parTrans" cxnId="{3CB4CFCE-23E9-40DD-AD35-66FE08494537}">
      <dgm:prSet/>
      <dgm:spPr/>
      <dgm:t>
        <a:bodyPr/>
        <a:lstStyle/>
        <a:p>
          <a:endParaRPr lang="en-US" sz="1500">
            <a:solidFill>
              <a:schemeClr val="tx1"/>
            </a:solidFill>
          </a:endParaRPr>
        </a:p>
      </dgm:t>
    </dgm:pt>
    <dgm:pt modelId="{1E40BE28-6A78-4388-8650-FD218C43DCF2}" type="sibTrans" cxnId="{3CB4CFCE-23E9-40DD-AD35-66FE08494537}">
      <dgm:prSet custT="1"/>
      <dgm:spPr/>
      <dgm:t>
        <a:bodyPr/>
        <a:lstStyle/>
        <a:p>
          <a:endParaRPr lang="en-US" sz="1500" dirty="0">
            <a:solidFill>
              <a:schemeClr val="tx1"/>
            </a:solidFill>
          </a:endParaRPr>
        </a:p>
      </dgm:t>
    </dgm:pt>
    <dgm:pt modelId="{EB005D37-B860-49AB-9A31-9654901D51B6}">
      <dgm:prSet phldrT="[Text]" custT="1"/>
      <dgm:spPr>
        <a:solidFill>
          <a:srgbClr val="506084">
            <a:lumMod val="40000"/>
            <a:lumOff val="60000"/>
          </a:srgbClr>
        </a:solidFill>
        <a:ln w="12700" cap="flat" cmpd="sng" algn="ctr">
          <a:solidFill>
            <a:prstClr val="white">
              <a:hueOff val="0"/>
              <a:satOff val="0"/>
              <a:lumOff val="0"/>
              <a:alphaOff val="0"/>
            </a:prstClr>
          </a:solidFill>
          <a:prstDash val="solid"/>
        </a:ln>
        <a:effectLst/>
      </dgm:spPr>
      <dgm:t>
        <a:bodyPr spcFirstLastPara="0" vert="horz" wrap="square" lIns="60008" tIns="20003" rIns="20003" bIns="20003" numCol="1" spcCol="1270" anchor="ctr" anchorCtr="0"/>
        <a:lstStyle/>
        <a:p>
          <a:pPr marL="0" lvl="0" indent="0" algn="ctr" defTabSz="666750">
            <a:lnSpc>
              <a:spcPct val="90000"/>
            </a:lnSpc>
            <a:spcBef>
              <a:spcPct val="0"/>
            </a:spcBef>
            <a:spcAft>
              <a:spcPct val="35000"/>
            </a:spcAft>
            <a:buNone/>
          </a:pPr>
          <a:r>
            <a:rPr lang="en-US" sz="1500" kern="1200" dirty="0">
              <a:solidFill>
                <a:srgbClr val="303030"/>
              </a:solidFill>
              <a:latin typeface="Cambria"/>
              <a:ea typeface="+mn-ea"/>
              <a:cs typeface="+mn-cs"/>
            </a:rPr>
            <a:t>Sales Order</a:t>
          </a:r>
        </a:p>
      </dgm:t>
    </dgm:pt>
    <dgm:pt modelId="{5E0226AC-246A-4388-A07E-BC46D6998467}" type="parTrans" cxnId="{EF8ED460-DA3D-40C2-84D4-C35EBA7162A3}">
      <dgm:prSet/>
      <dgm:spPr/>
      <dgm:t>
        <a:bodyPr/>
        <a:lstStyle/>
        <a:p>
          <a:endParaRPr lang="en-US" sz="1500"/>
        </a:p>
      </dgm:t>
    </dgm:pt>
    <dgm:pt modelId="{00E6D64D-0270-46A8-80E0-2668C05E22E2}" type="sibTrans" cxnId="{EF8ED460-DA3D-40C2-84D4-C35EBA7162A3}">
      <dgm:prSet custT="1"/>
      <dgm:spPr/>
      <dgm:t>
        <a:bodyPr/>
        <a:lstStyle/>
        <a:p>
          <a:endParaRPr lang="en-US" sz="1500"/>
        </a:p>
      </dgm:t>
    </dgm:pt>
    <dgm:pt modelId="{4C9FF0DA-241F-46CD-89BB-11FB523FB1FE}">
      <dgm:prSet phldrT="[Text]" custT="1"/>
      <dgm:spPr>
        <a:solidFill>
          <a:srgbClr val="506084">
            <a:hueOff val="0"/>
            <a:satOff val="0"/>
            <a:lumOff val="0"/>
            <a:alphaOff val="0"/>
          </a:srgbClr>
        </a:solidFill>
        <a:ln w="12700" cap="flat" cmpd="sng" algn="ctr">
          <a:solidFill>
            <a:prstClr val="white">
              <a:hueOff val="0"/>
              <a:satOff val="0"/>
              <a:lumOff val="0"/>
              <a:alphaOff val="0"/>
            </a:prstClr>
          </a:solidFill>
          <a:prstDash val="solid"/>
        </a:ln>
        <a:effectLst/>
      </dgm:spPr>
      <dgm:t>
        <a:bodyPr spcFirstLastPara="0" vert="horz" wrap="square" lIns="60008" tIns="20003" rIns="20003" bIns="20003" numCol="1" spcCol="1270" anchor="ctr" anchorCtr="0"/>
        <a:lstStyle/>
        <a:p>
          <a:pPr marL="0" lvl="0" indent="0" algn="ctr" defTabSz="666750">
            <a:lnSpc>
              <a:spcPct val="90000"/>
            </a:lnSpc>
            <a:spcBef>
              <a:spcPct val="0"/>
            </a:spcBef>
            <a:spcAft>
              <a:spcPct val="35000"/>
            </a:spcAft>
            <a:buNone/>
          </a:pPr>
          <a:r>
            <a:rPr lang="en-US" sz="1500" kern="1200" dirty="0">
              <a:solidFill>
                <a:prstClr val="white"/>
              </a:solidFill>
              <a:latin typeface="Cambria"/>
              <a:ea typeface="+mn-ea"/>
              <a:cs typeface="+mn-cs"/>
            </a:rPr>
            <a:t>Backflush</a:t>
          </a:r>
        </a:p>
      </dgm:t>
    </dgm:pt>
    <dgm:pt modelId="{6C83CA89-214B-419B-9F79-6455DF7D99C0}" type="parTrans" cxnId="{62EEB98C-DBE5-4289-981C-AB4B87156FB7}">
      <dgm:prSet/>
      <dgm:spPr/>
      <dgm:t>
        <a:bodyPr/>
        <a:lstStyle/>
        <a:p>
          <a:endParaRPr lang="en-US" sz="1500"/>
        </a:p>
      </dgm:t>
    </dgm:pt>
    <dgm:pt modelId="{221D4085-87CA-4E93-B778-D8446AEB3347}" type="sibTrans" cxnId="{62EEB98C-DBE5-4289-981C-AB4B87156FB7}">
      <dgm:prSet custT="1"/>
      <dgm:spPr/>
      <dgm:t>
        <a:bodyPr/>
        <a:lstStyle/>
        <a:p>
          <a:endParaRPr lang="en-US" sz="1500"/>
        </a:p>
      </dgm:t>
    </dgm:pt>
    <dgm:pt modelId="{B05C0D24-0EA4-45D4-A2DC-E12418E70F37}">
      <dgm:prSet phldrT="[Text]" custT="1"/>
      <dgm:spPr>
        <a:solidFill>
          <a:srgbClr val="506084">
            <a:hueOff val="0"/>
            <a:satOff val="0"/>
            <a:lumOff val="0"/>
            <a:alphaOff val="0"/>
          </a:srgbClr>
        </a:solidFill>
        <a:ln w="12700" cap="flat" cmpd="sng" algn="ctr">
          <a:solidFill>
            <a:prstClr val="white">
              <a:hueOff val="0"/>
              <a:satOff val="0"/>
              <a:lumOff val="0"/>
              <a:alphaOff val="0"/>
            </a:prstClr>
          </a:solidFill>
          <a:prstDash val="solid"/>
        </a:ln>
        <a:effectLst/>
      </dgm:spPr>
      <dgm:t>
        <a:bodyPr spcFirstLastPara="0" vert="horz" wrap="square" lIns="60008" tIns="20003" rIns="20003" bIns="20003" numCol="1" spcCol="1270" anchor="ctr" anchorCtr="0"/>
        <a:lstStyle/>
        <a:p>
          <a:pPr marL="0" lvl="0" indent="0" algn="ctr" defTabSz="666750">
            <a:lnSpc>
              <a:spcPct val="90000"/>
            </a:lnSpc>
            <a:spcBef>
              <a:spcPct val="0"/>
            </a:spcBef>
            <a:spcAft>
              <a:spcPct val="35000"/>
            </a:spcAft>
            <a:buNone/>
          </a:pPr>
          <a:r>
            <a:rPr lang="en-US" sz="1500" kern="1200" dirty="0">
              <a:solidFill>
                <a:schemeClr val="bg1"/>
              </a:solidFill>
              <a:latin typeface="Cambria"/>
              <a:ea typeface="+mn-ea"/>
              <a:cs typeface="+mn-cs"/>
            </a:rPr>
            <a:t>Shipping/</a:t>
          </a:r>
        </a:p>
        <a:p>
          <a:pPr marL="0" lvl="0" indent="0" algn="ctr" defTabSz="666750">
            <a:lnSpc>
              <a:spcPct val="90000"/>
            </a:lnSpc>
            <a:spcBef>
              <a:spcPct val="0"/>
            </a:spcBef>
            <a:spcAft>
              <a:spcPct val="35000"/>
            </a:spcAft>
            <a:buNone/>
          </a:pPr>
          <a:r>
            <a:rPr lang="en-US" sz="1500" kern="1200" dirty="0">
              <a:solidFill>
                <a:prstClr val="white"/>
              </a:solidFill>
              <a:latin typeface="Cambria"/>
              <a:ea typeface="+mn-ea"/>
              <a:cs typeface="+mn-cs"/>
            </a:rPr>
            <a:t>Delivery</a:t>
          </a:r>
        </a:p>
      </dgm:t>
    </dgm:pt>
    <dgm:pt modelId="{91B53289-3258-4CC9-85B3-3CF908727F6D}" type="parTrans" cxnId="{DF356556-7180-4225-B655-376FECF0536A}">
      <dgm:prSet/>
      <dgm:spPr/>
      <dgm:t>
        <a:bodyPr/>
        <a:lstStyle/>
        <a:p>
          <a:endParaRPr lang="en-US" sz="1500"/>
        </a:p>
      </dgm:t>
    </dgm:pt>
    <dgm:pt modelId="{E231094F-9C53-43F9-AEA4-7B848F1B15A9}" type="sibTrans" cxnId="{DF356556-7180-4225-B655-376FECF0536A}">
      <dgm:prSet custT="1"/>
      <dgm:spPr/>
      <dgm:t>
        <a:bodyPr/>
        <a:lstStyle/>
        <a:p>
          <a:endParaRPr lang="en-US" sz="1500"/>
        </a:p>
      </dgm:t>
    </dgm:pt>
    <dgm:pt modelId="{265F5D15-23DF-4CE1-8BED-581CAB57DEF6}">
      <dgm:prSet phldrT="[Text]" custT="1"/>
      <dgm:spPr>
        <a:solidFill>
          <a:srgbClr val="506084">
            <a:hueOff val="0"/>
            <a:satOff val="0"/>
            <a:lumOff val="0"/>
            <a:alphaOff val="0"/>
          </a:srgbClr>
        </a:solidFill>
        <a:ln w="12700" cap="flat" cmpd="sng" algn="ctr">
          <a:solidFill>
            <a:prstClr val="white">
              <a:hueOff val="0"/>
              <a:satOff val="0"/>
              <a:lumOff val="0"/>
              <a:alphaOff val="0"/>
            </a:prstClr>
          </a:solidFill>
          <a:prstDash val="solid"/>
        </a:ln>
        <a:effectLst/>
      </dgm:spPr>
      <dgm:t>
        <a:bodyPr spcFirstLastPara="0" vert="horz" wrap="square" lIns="60008" tIns="20003" rIns="20003" bIns="20003" numCol="1" spcCol="1270" anchor="ctr" anchorCtr="0"/>
        <a:lstStyle/>
        <a:p>
          <a:pPr marL="0" lvl="0" indent="0" algn="ctr" defTabSz="666750">
            <a:lnSpc>
              <a:spcPct val="90000"/>
            </a:lnSpc>
            <a:spcBef>
              <a:spcPct val="0"/>
            </a:spcBef>
            <a:spcAft>
              <a:spcPct val="35000"/>
            </a:spcAft>
            <a:buNone/>
          </a:pPr>
          <a:r>
            <a:rPr lang="en-US" sz="1500" kern="1200" dirty="0">
              <a:solidFill>
                <a:prstClr val="white"/>
              </a:solidFill>
              <a:latin typeface="Cambria"/>
              <a:ea typeface="+mn-ea"/>
              <a:cs typeface="+mn-cs"/>
            </a:rPr>
            <a:t>Billing</a:t>
          </a:r>
        </a:p>
      </dgm:t>
    </dgm:pt>
    <dgm:pt modelId="{9DC37EEF-1F63-490A-8BE4-D363FFF42D98}" type="parTrans" cxnId="{F1356E58-0BB6-4D3E-ABF3-B746F0C5E4B9}">
      <dgm:prSet/>
      <dgm:spPr/>
      <dgm:t>
        <a:bodyPr/>
        <a:lstStyle/>
        <a:p>
          <a:endParaRPr lang="en-US" sz="1500"/>
        </a:p>
      </dgm:t>
    </dgm:pt>
    <dgm:pt modelId="{7221C2A9-3A9A-44F1-AA6E-69401653FD4A}" type="sibTrans" cxnId="{F1356E58-0BB6-4D3E-ABF3-B746F0C5E4B9}">
      <dgm:prSet custT="1"/>
      <dgm:spPr/>
      <dgm:t>
        <a:bodyPr/>
        <a:lstStyle/>
        <a:p>
          <a:endParaRPr lang="en-US" sz="1500"/>
        </a:p>
      </dgm:t>
    </dgm:pt>
    <dgm:pt modelId="{E2CA9F08-082E-466D-91CE-F83E7D6C96AB}">
      <dgm:prSet phldrT="[Text]" custT="1"/>
      <dgm:spPr>
        <a:solidFill>
          <a:srgbClr val="506084">
            <a:hueOff val="0"/>
            <a:satOff val="0"/>
            <a:lumOff val="0"/>
            <a:alphaOff val="0"/>
          </a:srgbClr>
        </a:solidFill>
        <a:ln w="12700" cap="flat" cmpd="sng" algn="ctr">
          <a:solidFill>
            <a:prstClr val="white">
              <a:hueOff val="0"/>
              <a:satOff val="0"/>
              <a:lumOff val="0"/>
              <a:alphaOff val="0"/>
            </a:prstClr>
          </a:solidFill>
          <a:prstDash val="solid"/>
        </a:ln>
        <a:effectLst/>
      </dgm:spPr>
      <dgm:t>
        <a:bodyPr spcFirstLastPara="0" vert="horz" wrap="square" lIns="60008" tIns="20003" rIns="20003" bIns="20003" numCol="1" spcCol="1270" anchor="ctr" anchorCtr="0"/>
        <a:lstStyle/>
        <a:p>
          <a:pPr marL="0" lvl="0" indent="0" algn="ctr" defTabSz="666750">
            <a:lnSpc>
              <a:spcPct val="90000"/>
            </a:lnSpc>
            <a:spcBef>
              <a:spcPct val="0"/>
            </a:spcBef>
            <a:spcAft>
              <a:spcPct val="35000"/>
            </a:spcAft>
            <a:buNone/>
          </a:pPr>
          <a:r>
            <a:rPr lang="en-US" sz="1500" kern="1200" dirty="0">
              <a:solidFill>
                <a:prstClr val="white"/>
              </a:solidFill>
              <a:latin typeface="Cambria"/>
              <a:ea typeface="+mn-ea"/>
              <a:cs typeface="+mn-cs"/>
            </a:rPr>
            <a:t>Incoming payment</a:t>
          </a:r>
        </a:p>
      </dgm:t>
    </dgm:pt>
    <dgm:pt modelId="{54522398-9DBD-467C-9A59-F580EDC613D4}" type="parTrans" cxnId="{C5CABB4B-3466-446C-90F4-7CD0BD4CC054}">
      <dgm:prSet/>
      <dgm:spPr/>
      <dgm:t>
        <a:bodyPr/>
        <a:lstStyle/>
        <a:p>
          <a:endParaRPr lang="en-US" sz="1500"/>
        </a:p>
      </dgm:t>
    </dgm:pt>
    <dgm:pt modelId="{2AC1FD64-7725-42FB-9331-5FA4726CC523}" type="sibTrans" cxnId="{C5CABB4B-3466-446C-90F4-7CD0BD4CC054}">
      <dgm:prSet/>
      <dgm:spPr/>
      <dgm:t>
        <a:bodyPr/>
        <a:lstStyle/>
        <a:p>
          <a:endParaRPr lang="en-US" sz="1500"/>
        </a:p>
      </dgm:t>
    </dgm:pt>
    <dgm:pt modelId="{8A7D17DE-DDB3-4D2E-A888-F5CF5363D7F4}" type="pres">
      <dgm:prSet presAssocID="{07D7E79D-414F-497A-8426-300922743CB4}" presName="Name0" presStyleCnt="0">
        <dgm:presLayoutVars>
          <dgm:dir/>
          <dgm:animLvl val="lvl"/>
          <dgm:resizeHandles val="exact"/>
        </dgm:presLayoutVars>
      </dgm:prSet>
      <dgm:spPr/>
    </dgm:pt>
    <dgm:pt modelId="{995182F4-8DA3-4245-AB47-D624101A86F2}" type="pres">
      <dgm:prSet presAssocID="{406385D6-48E8-42F3-9BB2-A0EF244CB732}" presName="parTxOnly" presStyleLbl="node1" presStyleIdx="0" presStyleCnt="6">
        <dgm:presLayoutVars>
          <dgm:chMax val="0"/>
          <dgm:chPref val="0"/>
          <dgm:bulletEnabled val="1"/>
        </dgm:presLayoutVars>
      </dgm:prSet>
      <dgm:spPr>
        <a:xfrm>
          <a:off x="4576" y="78611"/>
          <a:ext cx="1702444" cy="680977"/>
        </a:xfrm>
        <a:prstGeom prst="chevron">
          <a:avLst/>
        </a:prstGeom>
      </dgm:spPr>
    </dgm:pt>
    <dgm:pt modelId="{8C2C9624-F255-42AF-A77C-34390E36BC02}" type="pres">
      <dgm:prSet presAssocID="{1E40BE28-6A78-4388-8650-FD218C43DCF2}" presName="parTxOnlySpace" presStyleCnt="0"/>
      <dgm:spPr/>
    </dgm:pt>
    <dgm:pt modelId="{CCD1EE8E-C8E4-45D6-ABFB-9F9590A32FD0}" type="pres">
      <dgm:prSet presAssocID="{EB005D37-B860-49AB-9A31-9654901D51B6}" presName="parTxOnly" presStyleLbl="node1" presStyleIdx="1" presStyleCnt="6">
        <dgm:presLayoutVars>
          <dgm:chMax val="0"/>
          <dgm:chPref val="0"/>
          <dgm:bulletEnabled val="1"/>
        </dgm:presLayoutVars>
      </dgm:prSet>
      <dgm:spPr>
        <a:xfrm>
          <a:off x="1536776" y="78611"/>
          <a:ext cx="1702444" cy="680977"/>
        </a:xfrm>
        <a:prstGeom prst="chevron">
          <a:avLst/>
        </a:prstGeom>
      </dgm:spPr>
    </dgm:pt>
    <dgm:pt modelId="{CD4EA803-C8C6-42D6-AAE6-BD5BD41FB586}" type="pres">
      <dgm:prSet presAssocID="{00E6D64D-0270-46A8-80E0-2668C05E22E2}" presName="parTxOnlySpace" presStyleCnt="0"/>
      <dgm:spPr/>
    </dgm:pt>
    <dgm:pt modelId="{0BFE7988-3195-4D6E-8F3C-861FE5482A0B}" type="pres">
      <dgm:prSet presAssocID="{4C9FF0DA-241F-46CD-89BB-11FB523FB1FE}" presName="parTxOnly" presStyleLbl="node1" presStyleIdx="2" presStyleCnt="6">
        <dgm:presLayoutVars>
          <dgm:chMax val="0"/>
          <dgm:chPref val="0"/>
          <dgm:bulletEnabled val="1"/>
        </dgm:presLayoutVars>
      </dgm:prSet>
      <dgm:spPr>
        <a:xfrm>
          <a:off x="3068976" y="78611"/>
          <a:ext cx="1702444" cy="680977"/>
        </a:xfrm>
        <a:prstGeom prst="chevron">
          <a:avLst/>
        </a:prstGeom>
      </dgm:spPr>
    </dgm:pt>
    <dgm:pt modelId="{E31B33E7-F95A-402B-8FE4-F3DF6CC9936B}" type="pres">
      <dgm:prSet presAssocID="{221D4085-87CA-4E93-B778-D8446AEB3347}" presName="parTxOnlySpace" presStyleCnt="0"/>
      <dgm:spPr/>
    </dgm:pt>
    <dgm:pt modelId="{AE280E15-08F4-4390-BD82-80A8D0C654E6}" type="pres">
      <dgm:prSet presAssocID="{B05C0D24-0EA4-45D4-A2DC-E12418E70F37}" presName="parTxOnly" presStyleLbl="node1" presStyleIdx="3" presStyleCnt="6">
        <dgm:presLayoutVars>
          <dgm:chMax val="0"/>
          <dgm:chPref val="0"/>
          <dgm:bulletEnabled val="1"/>
        </dgm:presLayoutVars>
      </dgm:prSet>
      <dgm:spPr>
        <a:xfrm>
          <a:off x="4601177" y="78611"/>
          <a:ext cx="1702444" cy="680977"/>
        </a:xfrm>
        <a:prstGeom prst="chevron">
          <a:avLst/>
        </a:prstGeom>
      </dgm:spPr>
    </dgm:pt>
    <dgm:pt modelId="{716B0DE5-D4A3-40D5-AB23-8F944C0A73F1}" type="pres">
      <dgm:prSet presAssocID="{E231094F-9C53-43F9-AEA4-7B848F1B15A9}" presName="parTxOnlySpace" presStyleCnt="0"/>
      <dgm:spPr/>
    </dgm:pt>
    <dgm:pt modelId="{B52E377E-1E8D-4154-B299-C28ADE04690C}" type="pres">
      <dgm:prSet presAssocID="{265F5D15-23DF-4CE1-8BED-581CAB57DEF6}" presName="parTxOnly" presStyleLbl="node1" presStyleIdx="4" presStyleCnt="6">
        <dgm:presLayoutVars>
          <dgm:chMax val="0"/>
          <dgm:chPref val="0"/>
          <dgm:bulletEnabled val="1"/>
        </dgm:presLayoutVars>
      </dgm:prSet>
      <dgm:spPr>
        <a:xfrm>
          <a:off x="6133377" y="78611"/>
          <a:ext cx="1702444" cy="680977"/>
        </a:xfrm>
        <a:prstGeom prst="chevron">
          <a:avLst/>
        </a:prstGeom>
      </dgm:spPr>
    </dgm:pt>
    <dgm:pt modelId="{AAD0BD5D-3027-42A1-90B3-8BD260708E35}" type="pres">
      <dgm:prSet presAssocID="{7221C2A9-3A9A-44F1-AA6E-69401653FD4A}" presName="parTxOnlySpace" presStyleCnt="0"/>
      <dgm:spPr/>
    </dgm:pt>
    <dgm:pt modelId="{46E8B208-9C39-4313-9CA3-148EDE7E68B2}" type="pres">
      <dgm:prSet presAssocID="{E2CA9F08-082E-466D-91CE-F83E7D6C96AB}" presName="parTxOnly" presStyleLbl="node1" presStyleIdx="5" presStyleCnt="6">
        <dgm:presLayoutVars>
          <dgm:chMax val="0"/>
          <dgm:chPref val="0"/>
          <dgm:bulletEnabled val="1"/>
        </dgm:presLayoutVars>
      </dgm:prSet>
      <dgm:spPr>
        <a:xfrm>
          <a:off x="7665577" y="78611"/>
          <a:ext cx="1702444" cy="680977"/>
        </a:xfrm>
        <a:prstGeom prst="chevron">
          <a:avLst/>
        </a:prstGeom>
      </dgm:spPr>
    </dgm:pt>
  </dgm:ptLst>
  <dgm:cxnLst>
    <dgm:cxn modelId="{C5CABB4B-3466-446C-90F4-7CD0BD4CC054}" srcId="{07D7E79D-414F-497A-8426-300922743CB4}" destId="{E2CA9F08-082E-466D-91CE-F83E7D6C96AB}" srcOrd="5" destOrd="0" parTransId="{54522398-9DBD-467C-9A59-F580EDC613D4}" sibTransId="{2AC1FD64-7725-42FB-9331-5FA4726CC523}"/>
    <dgm:cxn modelId="{F8D8DA4E-DD92-4278-B31F-ED27A91A0D37}" type="presOf" srcId="{E2CA9F08-082E-466D-91CE-F83E7D6C96AB}" destId="{46E8B208-9C39-4313-9CA3-148EDE7E68B2}" srcOrd="0" destOrd="0" presId="urn:microsoft.com/office/officeart/2005/8/layout/chevron1"/>
    <dgm:cxn modelId="{58F9DE4F-1FD5-4842-B05C-BA5FBE8DD662}" type="presOf" srcId="{07D7E79D-414F-497A-8426-300922743CB4}" destId="{8A7D17DE-DDB3-4D2E-A888-F5CF5363D7F4}" srcOrd="0" destOrd="0" presId="urn:microsoft.com/office/officeart/2005/8/layout/chevron1"/>
    <dgm:cxn modelId="{DF356556-7180-4225-B655-376FECF0536A}" srcId="{07D7E79D-414F-497A-8426-300922743CB4}" destId="{B05C0D24-0EA4-45D4-A2DC-E12418E70F37}" srcOrd="3" destOrd="0" parTransId="{91B53289-3258-4CC9-85B3-3CF908727F6D}" sibTransId="{E231094F-9C53-43F9-AEA4-7B848F1B15A9}"/>
    <dgm:cxn modelId="{F1356E58-0BB6-4D3E-ABF3-B746F0C5E4B9}" srcId="{07D7E79D-414F-497A-8426-300922743CB4}" destId="{265F5D15-23DF-4CE1-8BED-581CAB57DEF6}" srcOrd="4" destOrd="0" parTransId="{9DC37EEF-1F63-490A-8BE4-D363FFF42D98}" sibTransId="{7221C2A9-3A9A-44F1-AA6E-69401653FD4A}"/>
    <dgm:cxn modelId="{EF8ED460-DA3D-40C2-84D4-C35EBA7162A3}" srcId="{07D7E79D-414F-497A-8426-300922743CB4}" destId="{EB005D37-B860-49AB-9A31-9654901D51B6}" srcOrd="1" destOrd="0" parTransId="{5E0226AC-246A-4388-A07E-BC46D6998467}" sibTransId="{00E6D64D-0270-46A8-80E0-2668C05E22E2}"/>
    <dgm:cxn modelId="{B219F46A-E320-4E4E-B066-D952E94AE27A}" type="presOf" srcId="{406385D6-48E8-42F3-9BB2-A0EF244CB732}" destId="{995182F4-8DA3-4245-AB47-D624101A86F2}" srcOrd="0" destOrd="0" presId="urn:microsoft.com/office/officeart/2005/8/layout/chevron1"/>
    <dgm:cxn modelId="{62EEB98C-DBE5-4289-981C-AB4B87156FB7}" srcId="{07D7E79D-414F-497A-8426-300922743CB4}" destId="{4C9FF0DA-241F-46CD-89BB-11FB523FB1FE}" srcOrd="2" destOrd="0" parTransId="{6C83CA89-214B-419B-9F79-6455DF7D99C0}" sibTransId="{221D4085-87CA-4E93-B778-D8446AEB3347}"/>
    <dgm:cxn modelId="{CC97968E-5212-4A6D-A24F-B7E75D80204A}" type="presOf" srcId="{EB005D37-B860-49AB-9A31-9654901D51B6}" destId="{CCD1EE8E-C8E4-45D6-ABFB-9F9590A32FD0}" srcOrd="0" destOrd="0" presId="urn:microsoft.com/office/officeart/2005/8/layout/chevron1"/>
    <dgm:cxn modelId="{D11DC790-78C1-4084-8EB6-A8A4F4244247}" type="presOf" srcId="{4C9FF0DA-241F-46CD-89BB-11FB523FB1FE}" destId="{0BFE7988-3195-4D6E-8F3C-861FE5482A0B}" srcOrd="0" destOrd="0" presId="urn:microsoft.com/office/officeart/2005/8/layout/chevron1"/>
    <dgm:cxn modelId="{36BB2BAE-D85F-4B21-9D40-8DEF6043CA9C}" type="presOf" srcId="{B05C0D24-0EA4-45D4-A2DC-E12418E70F37}" destId="{AE280E15-08F4-4390-BD82-80A8D0C654E6}" srcOrd="0" destOrd="0" presId="urn:microsoft.com/office/officeart/2005/8/layout/chevron1"/>
    <dgm:cxn modelId="{3CB4CFCE-23E9-40DD-AD35-66FE08494537}" srcId="{07D7E79D-414F-497A-8426-300922743CB4}" destId="{406385D6-48E8-42F3-9BB2-A0EF244CB732}" srcOrd="0" destOrd="0" parTransId="{57B3B913-CEA0-465A-A9BE-CDF93509A32B}" sibTransId="{1E40BE28-6A78-4388-8650-FD218C43DCF2}"/>
    <dgm:cxn modelId="{399549F5-3BAC-4A95-8EEA-A040C721551E}" type="presOf" srcId="{265F5D15-23DF-4CE1-8BED-581CAB57DEF6}" destId="{B52E377E-1E8D-4154-B299-C28ADE04690C}" srcOrd="0" destOrd="0" presId="urn:microsoft.com/office/officeart/2005/8/layout/chevron1"/>
    <dgm:cxn modelId="{F63D3E7D-2B97-4B86-8959-CBA1138BFC6D}" type="presParOf" srcId="{8A7D17DE-DDB3-4D2E-A888-F5CF5363D7F4}" destId="{995182F4-8DA3-4245-AB47-D624101A86F2}" srcOrd="0" destOrd="0" presId="urn:microsoft.com/office/officeart/2005/8/layout/chevron1"/>
    <dgm:cxn modelId="{D45F9BF7-E815-4FF2-B2F2-59B824C89A6E}" type="presParOf" srcId="{8A7D17DE-DDB3-4D2E-A888-F5CF5363D7F4}" destId="{8C2C9624-F255-42AF-A77C-34390E36BC02}" srcOrd="1" destOrd="0" presId="urn:microsoft.com/office/officeart/2005/8/layout/chevron1"/>
    <dgm:cxn modelId="{8511D846-84DA-4C5D-B75E-27AE510E87B4}" type="presParOf" srcId="{8A7D17DE-DDB3-4D2E-A888-F5CF5363D7F4}" destId="{CCD1EE8E-C8E4-45D6-ABFB-9F9590A32FD0}" srcOrd="2" destOrd="0" presId="urn:microsoft.com/office/officeart/2005/8/layout/chevron1"/>
    <dgm:cxn modelId="{231C2C43-394B-4F6F-BA11-1BC5ED75C550}" type="presParOf" srcId="{8A7D17DE-DDB3-4D2E-A888-F5CF5363D7F4}" destId="{CD4EA803-C8C6-42D6-AAE6-BD5BD41FB586}" srcOrd="3" destOrd="0" presId="urn:microsoft.com/office/officeart/2005/8/layout/chevron1"/>
    <dgm:cxn modelId="{FA05646B-4683-4EAE-A9AB-1033181F94F9}" type="presParOf" srcId="{8A7D17DE-DDB3-4D2E-A888-F5CF5363D7F4}" destId="{0BFE7988-3195-4D6E-8F3C-861FE5482A0B}" srcOrd="4" destOrd="0" presId="urn:microsoft.com/office/officeart/2005/8/layout/chevron1"/>
    <dgm:cxn modelId="{9A9B5A47-ECC5-4742-ABC7-49D86EE55A40}" type="presParOf" srcId="{8A7D17DE-DDB3-4D2E-A888-F5CF5363D7F4}" destId="{E31B33E7-F95A-402B-8FE4-F3DF6CC9936B}" srcOrd="5" destOrd="0" presId="urn:microsoft.com/office/officeart/2005/8/layout/chevron1"/>
    <dgm:cxn modelId="{55070C9B-AF5C-4BBF-9682-FAD65EAB165D}" type="presParOf" srcId="{8A7D17DE-DDB3-4D2E-A888-F5CF5363D7F4}" destId="{AE280E15-08F4-4390-BD82-80A8D0C654E6}" srcOrd="6" destOrd="0" presId="urn:microsoft.com/office/officeart/2005/8/layout/chevron1"/>
    <dgm:cxn modelId="{5F3C0F0B-5D78-4C0D-82E5-3DF67E58323C}" type="presParOf" srcId="{8A7D17DE-DDB3-4D2E-A888-F5CF5363D7F4}" destId="{716B0DE5-D4A3-40D5-AB23-8F944C0A73F1}" srcOrd="7" destOrd="0" presId="urn:microsoft.com/office/officeart/2005/8/layout/chevron1"/>
    <dgm:cxn modelId="{647138FC-E11F-4BDE-B4C6-A65D3F3528FF}" type="presParOf" srcId="{8A7D17DE-DDB3-4D2E-A888-F5CF5363D7F4}" destId="{B52E377E-1E8D-4154-B299-C28ADE04690C}" srcOrd="8" destOrd="0" presId="urn:microsoft.com/office/officeart/2005/8/layout/chevron1"/>
    <dgm:cxn modelId="{B5BA1502-348D-4F7E-B23B-275455414B05}" type="presParOf" srcId="{8A7D17DE-DDB3-4D2E-A888-F5CF5363D7F4}" destId="{AAD0BD5D-3027-42A1-90B3-8BD260708E35}" srcOrd="9" destOrd="0" presId="urn:microsoft.com/office/officeart/2005/8/layout/chevron1"/>
    <dgm:cxn modelId="{9A424DA0-4C10-4EF9-B570-B8D1BE97A91D}" type="presParOf" srcId="{8A7D17DE-DDB3-4D2E-A888-F5CF5363D7F4}" destId="{46E8B208-9C39-4313-9CA3-148EDE7E68B2}" srcOrd="10"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DD7142B-DD77-4ACE-835A-9218FFB5A84C}" type="doc">
      <dgm:prSet loTypeId="urn:microsoft.com/office/officeart/2005/8/layout/bProcess3" loCatId="process" qsTypeId="urn:microsoft.com/office/officeart/2005/8/quickstyle/simple1" qsCatId="simple" csTypeId="urn:microsoft.com/office/officeart/2005/8/colors/accent3_2" csCatId="accent3" phldr="1"/>
      <dgm:spPr/>
      <dgm:t>
        <a:bodyPr/>
        <a:lstStyle/>
        <a:p>
          <a:endParaRPr lang="en-US"/>
        </a:p>
      </dgm:t>
    </dgm:pt>
    <dgm:pt modelId="{F8580D26-0C07-4149-A184-0F343D070B49}">
      <dgm:prSet phldrT="[Text]"/>
      <dgm:spPr/>
      <dgm:t>
        <a:bodyPr/>
        <a:lstStyle/>
        <a:p>
          <a:r>
            <a:rPr lang="en-US" dirty="0"/>
            <a:t>Create customer</a:t>
          </a:r>
        </a:p>
      </dgm:t>
    </dgm:pt>
    <dgm:pt modelId="{B89BEAD3-F1CD-40BF-AED0-4C6EC4A1C00D}" type="parTrans" cxnId="{1678CF65-7E5A-418E-B281-E4614A13091C}">
      <dgm:prSet/>
      <dgm:spPr/>
      <dgm:t>
        <a:bodyPr/>
        <a:lstStyle/>
        <a:p>
          <a:endParaRPr lang="en-US"/>
        </a:p>
      </dgm:t>
    </dgm:pt>
    <dgm:pt modelId="{CB9B8AFB-3149-4365-902A-59EAF0CC2794}" type="sibTrans" cxnId="{1678CF65-7E5A-418E-B281-E4614A13091C}">
      <dgm:prSet/>
      <dgm:spPr/>
      <dgm:t>
        <a:bodyPr/>
        <a:lstStyle/>
        <a:p>
          <a:endParaRPr lang="en-US" dirty="0"/>
        </a:p>
      </dgm:t>
    </dgm:pt>
    <dgm:pt modelId="{40721C16-1496-4BCD-B01D-BA9BAC96979B}">
      <dgm:prSet phldrT="[Text]"/>
      <dgm:spPr/>
      <dgm:t>
        <a:bodyPr/>
        <a:lstStyle/>
        <a:p>
          <a:r>
            <a:rPr lang="en-US" dirty="0"/>
            <a:t>Cerate sales order from quote</a:t>
          </a:r>
        </a:p>
      </dgm:t>
    </dgm:pt>
    <dgm:pt modelId="{5FD57447-2D27-434B-A765-6530E23C1682}" type="parTrans" cxnId="{AED3DDF9-D0B5-4520-B774-E32CE20B1EAB}">
      <dgm:prSet/>
      <dgm:spPr/>
      <dgm:t>
        <a:bodyPr/>
        <a:lstStyle/>
        <a:p>
          <a:endParaRPr lang="en-US"/>
        </a:p>
      </dgm:t>
    </dgm:pt>
    <dgm:pt modelId="{000A4921-D207-4EBE-9730-626E12AECC04}" type="sibTrans" cxnId="{AED3DDF9-D0B5-4520-B774-E32CE20B1EAB}">
      <dgm:prSet/>
      <dgm:spPr/>
      <dgm:t>
        <a:bodyPr/>
        <a:lstStyle/>
        <a:p>
          <a:endParaRPr lang="en-US" dirty="0"/>
        </a:p>
      </dgm:t>
    </dgm:pt>
    <dgm:pt modelId="{8E1167F6-2C6C-4F9D-B65C-F2F4D20CFDE8}">
      <dgm:prSet phldrT="[Text]"/>
      <dgm:spPr/>
      <dgm:t>
        <a:bodyPr/>
        <a:lstStyle/>
        <a:p>
          <a:r>
            <a:rPr lang="en-US" dirty="0"/>
            <a:t>Delivery</a:t>
          </a:r>
        </a:p>
      </dgm:t>
    </dgm:pt>
    <dgm:pt modelId="{BB104560-7C46-43DA-8B8D-0BE3F1FBA5B7}" type="parTrans" cxnId="{7E4DB9F4-138A-4072-8CD1-2F7274010927}">
      <dgm:prSet/>
      <dgm:spPr/>
      <dgm:t>
        <a:bodyPr/>
        <a:lstStyle/>
        <a:p>
          <a:endParaRPr lang="en-US"/>
        </a:p>
      </dgm:t>
    </dgm:pt>
    <dgm:pt modelId="{79756532-3FFE-4C72-9F24-8D22D289A341}" type="sibTrans" cxnId="{7E4DB9F4-138A-4072-8CD1-2F7274010927}">
      <dgm:prSet/>
      <dgm:spPr/>
      <dgm:t>
        <a:bodyPr/>
        <a:lstStyle/>
        <a:p>
          <a:endParaRPr lang="en-US" dirty="0"/>
        </a:p>
      </dgm:t>
    </dgm:pt>
    <dgm:pt modelId="{4CEF59A4-5679-4008-90F0-A1E94A5A1F3E}">
      <dgm:prSet phldrT="[Text]"/>
      <dgm:spPr/>
      <dgm:t>
        <a:bodyPr/>
        <a:lstStyle/>
        <a:p>
          <a:r>
            <a:rPr lang="en-US" dirty="0"/>
            <a:t>Create an inquiry</a:t>
          </a:r>
        </a:p>
      </dgm:t>
    </dgm:pt>
    <dgm:pt modelId="{3A94B258-CBFB-4DF7-AB2C-2877C08B92E1}" type="parTrans" cxnId="{E358EB07-DBBB-4D34-B99E-88EEFAA0A32C}">
      <dgm:prSet/>
      <dgm:spPr/>
      <dgm:t>
        <a:bodyPr/>
        <a:lstStyle/>
        <a:p>
          <a:endParaRPr lang="en-US"/>
        </a:p>
      </dgm:t>
    </dgm:pt>
    <dgm:pt modelId="{9097949F-0880-45DE-866B-C743558093E5}" type="sibTrans" cxnId="{E358EB07-DBBB-4D34-B99E-88EEFAA0A32C}">
      <dgm:prSet/>
      <dgm:spPr/>
      <dgm:t>
        <a:bodyPr/>
        <a:lstStyle/>
        <a:p>
          <a:endParaRPr lang="en-US" dirty="0"/>
        </a:p>
      </dgm:t>
    </dgm:pt>
    <dgm:pt modelId="{B74FC530-FA55-4040-A0F9-B05BF24DD353}">
      <dgm:prSet phldrT="[Text]"/>
      <dgm:spPr/>
      <dgm:t>
        <a:bodyPr/>
        <a:lstStyle/>
        <a:p>
          <a:r>
            <a:rPr lang="en-US" dirty="0"/>
            <a:t>Billing</a:t>
          </a:r>
        </a:p>
      </dgm:t>
    </dgm:pt>
    <dgm:pt modelId="{59B18783-3852-480A-AA30-FF3CD581CB67}" type="parTrans" cxnId="{711161F5-141B-45E3-99CB-2C68DF55B374}">
      <dgm:prSet/>
      <dgm:spPr/>
      <dgm:t>
        <a:bodyPr/>
        <a:lstStyle/>
        <a:p>
          <a:endParaRPr lang="en-US"/>
        </a:p>
      </dgm:t>
    </dgm:pt>
    <dgm:pt modelId="{717CEC24-D48D-42EB-B2C9-E98753CF45D7}" type="sibTrans" cxnId="{711161F5-141B-45E3-99CB-2C68DF55B374}">
      <dgm:prSet/>
      <dgm:spPr/>
      <dgm:t>
        <a:bodyPr/>
        <a:lstStyle/>
        <a:p>
          <a:endParaRPr lang="en-US" dirty="0"/>
        </a:p>
      </dgm:t>
    </dgm:pt>
    <dgm:pt modelId="{F11715E0-5D4D-414E-A7FB-A7068FB7C07E}">
      <dgm:prSet phldrT="[Text]"/>
      <dgm:spPr/>
      <dgm:t>
        <a:bodyPr/>
        <a:lstStyle/>
        <a:p>
          <a:r>
            <a:rPr lang="en-US" dirty="0"/>
            <a:t>Cash collection</a:t>
          </a:r>
        </a:p>
      </dgm:t>
    </dgm:pt>
    <dgm:pt modelId="{422CD141-1EA1-4D49-90C0-9187FF5F0AEB}" type="parTrans" cxnId="{D523CEFF-7E41-42E3-B06B-51F2B6F6758B}">
      <dgm:prSet/>
      <dgm:spPr/>
      <dgm:t>
        <a:bodyPr/>
        <a:lstStyle/>
        <a:p>
          <a:endParaRPr lang="en-US"/>
        </a:p>
      </dgm:t>
    </dgm:pt>
    <dgm:pt modelId="{7F2AD5FA-85DC-4887-B478-E2FF507DB85E}" type="sibTrans" cxnId="{D523CEFF-7E41-42E3-B06B-51F2B6F6758B}">
      <dgm:prSet/>
      <dgm:spPr/>
      <dgm:t>
        <a:bodyPr/>
        <a:lstStyle/>
        <a:p>
          <a:endParaRPr lang="en-US"/>
        </a:p>
      </dgm:t>
    </dgm:pt>
    <dgm:pt modelId="{5E52B7FA-0D55-44B9-92BF-205EDD489648}">
      <dgm:prSet phldrT="[Text]"/>
      <dgm:spPr/>
      <dgm:t>
        <a:bodyPr/>
        <a:lstStyle/>
        <a:p>
          <a:r>
            <a:rPr lang="en-US" dirty="0"/>
            <a:t>Create a quotation</a:t>
          </a:r>
        </a:p>
      </dgm:t>
    </dgm:pt>
    <dgm:pt modelId="{53CA45F5-9D22-407C-85FD-DA3611E559DA}" type="parTrans" cxnId="{B46E84CD-EA9B-4620-B25E-BDD9EF779B8D}">
      <dgm:prSet/>
      <dgm:spPr/>
      <dgm:t>
        <a:bodyPr/>
        <a:lstStyle/>
        <a:p>
          <a:endParaRPr lang="en-US"/>
        </a:p>
      </dgm:t>
    </dgm:pt>
    <dgm:pt modelId="{760B6776-25B6-4183-9915-B17A78F20341}" type="sibTrans" cxnId="{B46E84CD-EA9B-4620-B25E-BDD9EF779B8D}">
      <dgm:prSet/>
      <dgm:spPr/>
      <dgm:t>
        <a:bodyPr/>
        <a:lstStyle/>
        <a:p>
          <a:endParaRPr lang="en-US" dirty="0"/>
        </a:p>
      </dgm:t>
    </dgm:pt>
    <dgm:pt modelId="{13EFCC8F-9C9F-422D-923E-56719EEB6E1D}">
      <dgm:prSet phldrT="[Text]"/>
      <dgm:spPr/>
      <dgm:t>
        <a:bodyPr/>
        <a:lstStyle/>
        <a:p>
          <a:r>
            <a:rPr lang="en-US" dirty="0"/>
            <a:t>Post goods issue</a:t>
          </a:r>
        </a:p>
      </dgm:t>
    </dgm:pt>
    <dgm:pt modelId="{BE0728EF-A3C2-432E-A793-BA318050EEBB}" type="parTrans" cxnId="{47BCDAC3-35C4-489F-874E-7A2E6BF40437}">
      <dgm:prSet/>
      <dgm:spPr/>
    </dgm:pt>
    <dgm:pt modelId="{FAEF491E-1A98-4969-A27D-B84BE4795E05}" type="sibTrans" cxnId="{47BCDAC3-35C4-489F-874E-7A2E6BF40437}">
      <dgm:prSet/>
      <dgm:spPr/>
      <dgm:t>
        <a:bodyPr/>
        <a:lstStyle/>
        <a:p>
          <a:endParaRPr lang="en-US" dirty="0"/>
        </a:p>
      </dgm:t>
    </dgm:pt>
    <dgm:pt modelId="{E7F35F61-5A03-4A5C-BD07-29E7A885999C}" type="pres">
      <dgm:prSet presAssocID="{DDD7142B-DD77-4ACE-835A-9218FFB5A84C}" presName="Name0" presStyleCnt="0">
        <dgm:presLayoutVars>
          <dgm:dir/>
          <dgm:resizeHandles val="exact"/>
        </dgm:presLayoutVars>
      </dgm:prSet>
      <dgm:spPr/>
    </dgm:pt>
    <dgm:pt modelId="{78B65FDA-A46C-48AD-A128-18C424A22E50}" type="pres">
      <dgm:prSet presAssocID="{F8580D26-0C07-4149-A184-0F343D070B49}" presName="node" presStyleLbl="node1" presStyleIdx="0" presStyleCnt="8">
        <dgm:presLayoutVars>
          <dgm:bulletEnabled val="1"/>
        </dgm:presLayoutVars>
      </dgm:prSet>
      <dgm:spPr/>
    </dgm:pt>
    <dgm:pt modelId="{F3345E32-BD41-4F36-974E-AC36D4763BFC}" type="pres">
      <dgm:prSet presAssocID="{CB9B8AFB-3149-4365-902A-59EAF0CC2794}" presName="sibTrans" presStyleLbl="sibTrans1D1" presStyleIdx="0" presStyleCnt="7"/>
      <dgm:spPr/>
    </dgm:pt>
    <dgm:pt modelId="{E79D26A1-D12F-4335-994C-8C47CE7975E6}" type="pres">
      <dgm:prSet presAssocID="{CB9B8AFB-3149-4365-902A-59EAF0CC2794}" presName="connectorText" presStyleLbl="sibTrans1D1" presStyleIdx="0" presStyleCnt="7"/>
      <dgm:spPr/>
    </dgm:pt>
    <dgm:pt modelId="{26647E83-4C88-4A41-A632-42730D57CBC3}" type="pres">
      <dgm:prSet presAssocID="{4CEF59A4-5679-4008-90F0-A1E94A5A1F3E}" presName="node" presStyleLbl="node1" presStyleIdx="1" presStyleCnt="8">
        <dgm:presLayoutVars>
          <dgm:bulletEnabled val="1"/>
        </dgm:presLayoutVars>
      </dgm:prSet>
      <dgm:spPr/>
    </dgm:pt>
    <dgm:pt modelId="{52872D1B-6DEB-4409-A262-B8B4050A1E63}" type="pres">
      <dgm:prSet presAssocID="{9097949F-0880-45DE-866B-C743558093E5}" presName="sibTrans" presStyleLbl="sibTrans1D1" presStyleIdx="1" presStyleCnt="7"/>
      <dgm:spPr/>
    </dgm:pt>
    <dgm:pt modelId="{3CC26640-7CC7-485C-9FA8-056C9C8C333E}" type="pres">
      <dgm:prSet presAssocID="{9097949F-0880-45DE-866B-C743558093E5}" presName="connectorText" presStyleLbl="sibTrans1D1" presStyleIdx="1" presStyleCnt="7"/>
      <dgm:spPr/>
    </dgm:pt>
    <dgm:pt modelId="{8407F294-15AF-42EE-9250-93FBB1E06BAF}" type="pres">
      <dgm:prSet presAssocID="{5E52B7FA-0D55-44B9-92BF-205EDD489648}" presName="node" presStyleLbl="node1" presStyleIdx="2" presStyleCnt="8">
        <dgm:presLayoutVars>
          <dgm:bulletEnabled val="1"/>
        </dgm:presLayoutVars>
      </dgm:prSet>
      <dgm:spPr/>
    </dgm:pt>
    <dgm:pt modelId="{BA8C4C61-81B3-45BD-9334-1C62F86581FD}" type="pres">
      <dgm:prSet presAssocID="{760B6776-25B6-4183-9915-B17A78F20341}" presName="sibTrans" presStyleLbl="sibTrans1D1" presStyleIdx="2" presStyleCnt="7"/>
      <dgm:spPr/>
    </dgm:pt>
    <dgm:pt modelId="{42E04E7D-9195-4BD0-8A0B-1B1B44472C1A}" type="pres">
      <dgm:prSet presAssocID="{760B6776-25B6-4183-9915-B17A78F20341}" presName="connectorText" presStyleLbl="sibTrans1D1" presStyleIdx="2" presStyleCnt="7"/>
      <dgm:spPr/>
    </dgm:pt>
    <dgm:pt modelId="{C2BEDD5D-937B-4436-BC36-C65BD2E12389}" type="pres">
      <dgm:prSet presAssocID="{40721C16-1496-4BCD-B01D-BA9BAC96979B}" presName="node" presStyleLbl="node1" presStyleIdx="3" presStyleCnt="8">
        <dgm:presLayoutVars>
          <dgm:bulletEnabled val="1"/>
        </dgm:presLayoutVars>
      </dgm:prSet>
      <dgm:spPr/>
    </dgm:pt>
    <dgm:pt modelId="{F31C3600-C183-4A15-AA13-126C6FC0DB4E}" type="pres">
      <dgm:prSet presAssocID="{000A4921-D207-4EBE-9730-626E12AECC04}" presName="sibTrans" presStyleLbl="sibTrans1D1" presStyleIdx="3" presStyleCnt="7"/>
      <dgm:spPr/>
    </dgm:pt>
    <dgm:pt modelId="{444317D5-03A1-4217-8C6F-262E21AEE78B}" type="pres">
      <dgm:prSet presAssocID="{000A4921-D207-4EBE-9730-626E12AECC04}" presName="connectorText" presStyleLbl="sibTrans1D1" presStyleIdx="3" presStyleCnt="7"/>
      <dgm:spPr/>
    </dgm:pt>
    <dgm:pt modelId="{8DA64CAA-7E15-4DF5-B0D1-8F0D5E577181}" type="pres">
      <dgm:prSet presAssocID="{8E1167F6-2C6C-4F9D-B65C-F2F4D20CFDE8}" presName="node" presStyleLbl="node1" presStyleIdx="4" presStyleCnt="8">
        <dgm:presLayoutVars>
          <dgm:bulletEnabled val="1"/>
        </dgm:presLayoutVars>
      </dgm:prSet>
      <dgm:spPr/>
    </dgm:pt>
    <dgm:pt modelId="{99A3A367-198B-428D-BF72-38D7A0F316C3}" type="pres">
      <dgm:prSet presAssocID="{79756532-3FFE-4C72-9F24-8D22D289A341}" presName="sibTrans" presStyleLbl="sibTrans1D1" presStyleIdx="4" presStyleCnt="7"/>
      <dgm:spPr/>
    </dgm:pt>
    <dgm:pt modelId="{5C2A797F-52D9-4F89-9858-23F977214C27}" type="pres">
      <dgm:prSet presAssocID="{79756532-3FFE-4C72-9F24-8D22D289A341}" presName="connectorText" presStyleLbl="sibTrans1D1" presStyleIdx="4" presStyleCnt="7"/>
      <dgm:spPr/>
    </dgm:pt>
    <dgm:pt modelId="{10F6D2C2-753C-44F3-A2F5-CAC8EA65FDE4}" type="pres">
      <dgm:prSet presAssocID="{13EFCC8F-9C9F-422D-923E-56719EEB6E1D}" presName="node" presStyleLbl="node1" presStyleIdx="5" presStyleCnt="8">
        <dgm:presLayoutVars>
          <dgm:bulletEnabled val="1"/>
        </dgm:presLayoutVars>
      </dgm:prSet>
      <dgm:spPr/>
    </dgm:pt>
    <dgm:pt modelId="{EA4C9737-248F-43B1-A228-701919F2ABFB}" type="pres">
      <dgm:prSet presAssocID="{FAEF491E-1A98-4969-A27D-B84BE4795E05}" presName="sibTrans" presStyleLbl="sibTrans1D1" presStyleIdx="5" presStyleCnt="7"/>
      <dgm:spPr/>
    </dgm:pt>
    <dgm:pt modelId="{56D8199A-3537-4B45-84BC-60B1C65B259F}" type="pres">
      <dgm:prSet presAssocID="{FAEF491E-1A98-4969-A27D-B84BE4795E05}" presName="connectorText" presStyleLbl="sibTrans1D1" presStyleIdx="5" presStyleCnt="7"/>
      <dgm:spPr/>
    </dgm:pt>
    <dgm:pt modelId="{0D8A05F9-4065-4C4A-81A8-1E8A784EF07D}" type="pres">
      <dgm:prSet presAssocID="{B74FC530-FA55-4040-A0F9-B05BF24DD353}" presName="node" presStyleLbl="node1" presStyleIdx="6" presStyleCnt="8">
        <dgm:presLayoutVars>
          <dgm:bulletEnabled val="1"/>
        </dgm:presLayoutVars>
      </dgm:prSet>
      <dgm:spPr/>
    </dgm:pt>
    <dgm:pt modelId="{7CA5F4CF-B813-4B3E-BAB5-40247F7050A9}" type="pres">
      <dgm:prSet presAssocID="{717CEC24-D48D-42EB-B2C9-E98753CF45D7}" presName="sibTrans" presStyleLbl="sibTrans1D1" presStyleIdx="6" presStyleCnt="7"/>
      <dgm:spPr/>
    </dgm:pt>
    <dgm:pt modelId="{19896BA4-3E62-4A96-B2FA-2B39202F99F3}" type="pres">
      <dgm:prSet presAssocID="{717CEC24-D48D-42EB-B2C9-E98753CF45D7}" presName="connectorText" presStyleLbl="sibTrans1D1" presStyleIdx="6" presStyleCnt="7"/>
      <dgm:spPr/>
    </dgm:pt>
    <dgm:pt modelId="{93D95BEA-EF71-4805-892E-1DB51D996E01}" type="pres">
      <dgm:prSet presAssocID="{F11715E0-5D4D-414E-A7FB-A7068FB7C07E}" presName="node" presStyleLbl="node1" presStyleIdx="7" presStyleCnt="8">
        <dgm:presLayoutVars>
          <dgm:bulletEnabled val="1"/>
        </dgm:presLayoutVars>
      </dgm:prSet>
      <dgm:spPr/>
    </dgm:pt>
  </dgm:ptLst>
  <dgm:cxnLst>
    <dgm:cxn modelId="{A0E1BE02-A828-4E7F-8039-37C0B23DEFFA}" type="presOf" srcId="{FAEF491E-1A98-4969-A27D-B84BE4795E05}" destId="{56D8199A-3537-4B45-84BC-60B1C65B259F}" srcOrd="1" destOrd="0" presId="urn:microsoft.com/office/officeart/2005/8/layout/bProcess3"/>
    <dgm:cxn modelId="{A2D13706-CC9C-46FD-9322-51543E40A415}" type="presOf" srcId="{CB9B8AFB-3149-4365-902A-59EAF0CC2794}" destId="{E79D26A1-D12F-4335-994C-8C47CE7975E6}" srcOrd="1" destOrd="0" presId="urn:microsoft.com/office/officeart/2005/8/layout/bProcess3"/>
    <dgm:cxn modelId="{E358EB07-DBBB-4D34-B99E-88EEFAA0A32C}" srcId="{DDD7142B-DD77-4ACE-835A-9218FFB5A84C}" destId="{4CEF59A4-5679-4008-90F0-A1E94A5A1F3E}" srcOrd="1" destOrd="0" parTransId="{3A94B258-CBFB-4DF7-AB2C-2877C08B92E1}" sibTransId="{9097949F-0880-45DE-866B-C743558093E5}"/>
    <dgm:cxn modelId="{B27DBE12-3D9A-4004-91EC-1A3B9AE5D08A}" type="presOf" srcId="{F11715E0-5D4D-414E-A7FB-A7068FB7C07E}" destId="{93D95BEA-EF71-4805-892E-1DB51D996E01}" srcOrd="0" destOrd="0" presId="urn:microsoft.com/office/officeart/2005/8/layout/bProcess3"/>
    <dgm:cxn modelId="{D6E6971B-4324-4963-AABD-E6050C129E00}" type="presOf" srcId="{760B6776-25B6-4183-9915-B17A78F20341}" destId="{BA8C4C61-81B3-45BD-9334-1C62F86581FD}" srcOrd="0" destOrd="0" presId="urn:microsoft.com/office/officeart/2005/8/layout/bProcess3"/>
    <dgm:cxn modelId="{807B101E-DBA6-471E-B36F-019ADED16FB6}" type="presOf" srcId="{FAEF491E-1A98-4969-A27D-B84BE4795E05}" destId="{EA4C9737-248F-43B1-A228-701919F2ABFB}" srcOrd="0" destOrd="0" presId="urn:microsoft.com/office/officeart/2005/8/layout/bProcess3"/>
    <dgm:cxn modelId="{DA028E21-7922-4FBC-B343-B5EC37D0C8BF}" type="presOf" srcId="{CB9B8AFB-3149-4365-902A-59EAF0CC2794}" destId="{F3345E32-BD41-4F36-974E-AC36D4763BFC}" srcOrd="0" destOrd="0" presId="urn:microsoft.com/office/officeart/2005/8/layout/bProcess3"/>
    <dgm:cxn modelId="{FAED953A-3D5F-4FB0-B637-D8F12162C1C7}" type="presOf" srcId="{DDD7142B-DD77-4ACE-835A-9218FFB5A84C}" destId="{E7F35F61-5A03-4A5C-BD07-29E7A885999C}" srcOrd="0" destOrd="0" presId="urn:microsoft.com/office/officeart/2005/8/layout/bProcess3"/>
    <dgm:cxn modelId="{925B2050-1922-4328-AB0F-BF1D50A1A4A8}" type="presOf" srcId="{000A4921-D207-4EBE-9730-626E12AECC04}" destId="{444317D5-03A1-4217-8C6F-262E21AEE78B}" srcOrd="1" destOrd="0" presId="urn:microsoft.com/office/officeart/2005/8/layout/bProcess3"/>
    <dgm:cxn modelId="{915ED350-E9A9-4A97-98AA-F3256C1DDFF0}" type="presOf" srcId="{79756532-3FFE-4C72-9F24-8D22D289A341}" destId="{5C2A797F-52D9-4F89-9858-23F977214C27}" srcOrd="1" destOrd="0" presId="urn:microsoft.com/office/officeart/2005/8/layout/bProcess3"/>
    <dgm:cxn modelId="{62E04E58-A4FC-4521-AAAD-AD732CDE457E}" type="presOf" srcId="{9097949F-0880-45DE-866B-C743558093E5}" destId="{52872D1B-6DEB-4409-A262-B8B4050A1E63}" srcOrd="0" destOrd="0" presId="urn:microsoft.com/office/officeart/2005/8/layout/bProcess3"/>
    <dgm:cxn modelId="{63BA2559-EC40-497A-BBE9-D16C5E8D0418}" type="presOf" srcId="{40721C16-1496-4BCD-B01D-BA9BAC96979B}" destId="{C2BEDD5D-937B-4436-BC36-C65BD2E12389}" srcOrd="0" destOrd="0" presId="urn:microsoft.com/office/officeart/2005/8/layout/bProcess3"/>
    <dgm:cxn modelId="{1678CF65-7E5A-418E-B281-E4614A13091C}" srcId="{DDD7142B-DD77-4ACE-835A-9218FFB5A84C}" destId="{F8580D26-0C07-4149-A184-0F343D070B49}" srcOrd="0" destOrd="0" parTransId="{B89BEAD3-F1CD-40BF-AED0-4C6EC4A1C00D}" sibTransId="{CB9B8AFB-3149-4365-902A-59EAF0CC2794}"/>
    <dgm:cxn modelId="{911BC47E-876C-4583-9ECB-58613BA741BB}" type="presOf" srcId="{000A4921-D207-4EBE-9730-626E12AECC04}" destId="{F31C3600-C183-4A15-AA13-126C6FC0DB4E}" srcOrd="0" destOrd="0" presId="urn:microsoft.com/office/officeart/2005/8/layout/bProcess3"/>
    <dgm:cxn modelId="{7ABEB68C-C684-4C2A-895D-3A44F969E422}" type="presOf" srcId="{13EFCC8F-9C9F-422D-923E-56719EEB6E1D}" destId="{10F6D2C2-753C-44F3-A2F5-CAC8EA65FDE4}" srcOrd="0" destOrd="0" presId="urn:microsoft.com/office/officeart/2005/8/layout/bProcess3"/>
    <dgm:cxn modelId="{1BBE348F-B720-4C6B-8557-238E64D5F0FD}" type="presOf" srcId="{760B6776-25B6-4183-9915-B17A78F20341}" destId="{42E04E7D-9195-4BD0-8A0B-1B1B44472C1A}" srcOrd="1" destOrd="0" presId="urn:microsoft.com/office/officeart/2005/8/layout/bProcess3"/>
    <dgm:cxn modelId="{6A91FB97-CD9B-4E35-8FCC-FD68D79CBD0F}" type="presOf" srcId="{79756532-3FFE-4C72-9F24-8D22D289A341}" destId="{99A3A367-198B-428D-BF72-38D7A0F316C3}" srcOrd="0" destOrd="0" presId="urn:microsoft.com/office/officeart/2005/8/layout/bProcess3"/>
    <dgm:cxn modelId="{9178CFA9-417F-4E58-AA6C-7A6B78F9B8DA}" type="presOf" srcId="{4CEF59A4-5679-4008-90F0-A1E94A5A1F3E}" destId="{26647E83-4C88-4A41-A632-42730D57CBC3}" srcOrd="0" destOrd="0" presId="urn:microsoft.com/office/officeart/2005/8/layout/bProcess3"/>
    <dgm:cxn modelId="{14B0A5B1-FF22-4D09-90A9-A31412B1239E}" type="presOf" srcId="{5E52B7FA-0D55-44B9-92BF-205EDD489648}" destId="{8407F294-15AF-42EE-9250-93FBB1E06BAF}" srcOrd="0" destOrd="0" presId="urn:microsoft.com/office/officeart/2005/8/layout/bProcess3"/>
    <dgm:cxn modelId="{046C40BC-1B61-4BE7-B068-59E1229BBECB}" type="presOf" srcId="{717CEC24-D48D-42EB-B2C9-E98753CF45D7}" destId="{7CA5F4CF-B813-4B3E-BAB5-40247F7050A9}" srcOrd="0" destOrd="0" presId="urn:microsoft.com/office/officeart/2005/8/layout/bProcess3"/>
    <dgm:cxn modelId="{47BCDAC3-35C4-489F-874E-7A2E6BF40437}" srcId="{DDD7142B-DD77-4ACE-835A-9218FFB5A84C}" destId="{13EFCC8F-9C9F-422D-923E-56719EEB6E1D}" srcOrd="5" destOrd="0" parTransId="{BE0728EF-A3C2-432E-A793-BA318050EEBB}" sibTransId="{FAEF491E-1A98-4969-A27D-B84BE4795E05}"/>
    <dgm:cxn modelId="{75F988C5-72A4-4F0F-9978-C8D39C474A4C}" type="presOf" srcId="{B74FC530-FA55-4040-A0F9-B05BF24DD353}" destId="{0D8A05F9-4065-4C4A-81A8-1E8A784EF07D}" srcOrd="0" destOrd="0" presId="urn:microsoft.com/office/officeart/2005/8/layout/bProcess3"/>
    <dgm:cxn modelId="{B46E84CD-EA9B-4620-B25E-BDD9EF779B8D}" srcId="{DDD7142B-DD77-4ACE-835A-9218FFB5A84C}" destId="{5E52B7FA-0D55-44B9-92BF-205EDD489648}" srcOrd="2" destOrd="0" parTransId="{53CA45F5-9D22-407C-85FD-DA3611E559DA}" sibTransId="{760B6776-25B6-4183-9915-B17A78F20341}"/>
    <dgm:cxn modelId="{6303FCE0-F011-4055-841E-E1CA7BA08C28}" type="presOf" srcId="{8E1167F6-2C6C-4F9D-B65C-F2F4D20CFDE8}" destId="{8DA64CAA-7E15-4DF5-B0D1-8F0D5E577181}" srcOrd="0" destOrd="0" presId="urn:microsoft.com/office/officeart/2005/8/layout/bProcess3"/>
    <dgm:cxn modelId="{378F56E8-8610-4891-B711-E3ED315AD1AF}" type="presOf" srcId="{9097949F-0880-45DE-866B-C743558093E5}" destId="{3CC26640-7CC7-485C-9FA8-056C9C8C333E}" srcOrd="1" destOrd="0" presId="urn:microsoft.com/office/officeart/2005/8/layout/bProcess3"/>
    <dgm:cxn modelId="{B96163E8-44DA-47FA-86F8-D14E0DBFBF71}" type="presOf" srcId="{717CEC24-D48D-42EB-B2C9-E98753CF45D7}" destId="{19896BA4-3E62-4A96-B2FA-2B39202F99F3}" srcOrd="1" destOrd="0" presId="urn:microsoft.com/office/officeart/2005/8/layout/bProcess3"/>
    <dgm:cxn modelId="{7E4DB9F4-138A-4072-8CD1-2F7274010927}" srcId="{DDD7142B-DD77-4ACE-835A-9218FFB5A84C}" destId="{8E1167F6-2C6C-4F9D-B65C-F2F4D20CFDE8}" srcOrd="4" destOrd="0" parTransId="{BB104560-7C46-43DA-8B8D-0BE3F1FBA5B7}" sibTransId="{79756532-3FFE-4C72-9F24-8D22D289A341}"/>
    <dgm:cxn modelId="{711161F5-141B-45E3-99CB-2C68DF55B374}" srcId="{DDD7142B-DD77-4ACE-835A-9218FFB5A84C}" destId="{B74FC530-FA55-4040-A0F9-B05BF24DD353}" srcOrd="6" destOrd="0" parTransId="{59B18783-3852-480A-AA30-FF3CD581CB67}" sibTransId="{717CEC24-D48D-42EB-B2C9-E98753CF45D7}"/>
    <dgm:cxn modelId="{1D0F0BF6-876F-4FBD-B6A4-3B2E78282325}" type="presOf" srcId="{F8580D26-0C07-4149-A184-0F343D070B49}" destId="{78B65FDA-A46C-48AD-A128-18C424A22E50}" srcOrd="0" destOrd="0" presId="urn:microsoft.com/office/officeart/2005/8/layout/bProcess3"/>
    <dgm:cxn modelId="{AED3DDF9-D0B5-4520-B774-E32CE20B1EAB}" srcId="{DDD7142B-DD77-4ACE-835A-9218FFB5A84C}" destId="{40721C16-1496-4BCD-B01D-BA9BAC96979B}" srcOrd="3" destOrd="0" parTransId="{5FD57447-2D27-434B-A765-6530E23C1682}" sibTransId="{000A4921-D207-4EBE-9730-626E12AECC04}"/>
    <dgm:cxn modelId="{D523CEFF-7E41-42E3-B06B-51F2B6F6758B}" srcId="{DDD7142B-DD77-4ACE-835A-9218FFB5A84C}" destId="{F11715E0-5D4D-414E-A7FB-A7068FB7C07E}" srcOrd="7" destOrd="0" parTransId="{422CD141-1EA1-4D49-90C0-9187FF5F0AEB}" sibTransId="{7F2AD5FA-85DC-4887-B478-E2FF507DB85E}"/>
    <dgm:cxn modelId="{27F77EC7-B252-4B3F-972B-9894D611188B}" type="presParOf" srcId="{E7F35F61-5A03-4A5C-BD07-29E7A885999C}" destId="{78B65FDA-A46C-48AD-A128-18C424A22E50}" srcOrd="0" destOrd="0" presId="urn:microsoft.com/office/officeart/2005/8/layout/bProcess3"/>
    <dgm:cxn modelId="{3D562B56-044E-4057-87B0-2C620D43ADF0}" type="presParOf" srcId="{E7F35F61-5A03-4A5C-BD07-29E7A885999C}" destId="{F3345E32-BD41-4F36-974E-AC36D4763BFC}" srcOrd="1" destOrd="0" presId="urn:microsoft.com/office/officeart/2005/8/layout/bProcess3"/>
    <dgm:cxn modelId="{DBCF2D91-88FE-4BF6-B2D5-1E9AD153230A}" type="presParOf" srcId="{F3345E32-BD41-4F36-974E-AC36D4763BFC}" destId="{E79D26A1-D12F-4335-994C-8C47CE7975E6}" srcOrd="0" destOrd="0" presId="urn:microsoft.com/office/officeart/2005/8/layout/bProcess3"/>
    <dgm:cxn modelId="{4B8C7ACD-6F6D-4FE0-8CE6-E2B8F9E5CA6C}" type="presParOf" srcId="{E7F35F61-5A03-4A5C-BD07-29E7A885999C}" destId="{26647E83-4C88-4A41-A632-42730D57CBC3}" srcOrd="2" destOrd="0" presId="urn:microsoft.com/office/officeart/2005/8/layout/bProcess3"/>
    <dgm:cxn modelId="{C5FDF4CF-896A-4E0A-B431-E38F6A8A841C}" type="presParOf" srcId="{E7F35F61-5A03-4A5C-BD07-29E7A885999C}" destId="{52872D1B-6DEB-4409-A262-B8B4050A1E63}" srcOrd="3" destOrd="0" presId="urn:microsoft.com/office/officeart/2005/8/layout/bProcess3"/>
    <dgm:cxn modelId="{B46E9204-8F0A-4ECE-A60E-93BA490D564B}" type="presParOf" srcId="{52872D1B-6DEB-4409-A262-B8B4050A1E63}" destId="{3CC26640-7CC7-485C-9FA8-056C9C8C333E}" srcOrd="0" destOrd="0" presId="urn:microsoft.com/office/officeart/2005/8/layout/bProcess3"/>
    <dgm:cxn modelId="{74276004-EE86-49BC-BD28-C9662918B212}" type="presParOf" srcId="{E7F35F61-5A03-4A5C-BD07-29E7A885999C}" destId="{8407F294-15AF-42EE-9250-93FBB1E06BAF}" srcOrd="4" destOrd="0" presId="urn:microsoft.com/office/officeart/2005/8/layout/bProcess3"/>
    <dgm:cxn modelId="{0F70EA20-D5A6-4F7F-A5E7-FF1F1B4DF37C}" type="presParOf" srcId="{E7F35F61-5A03-4A5C-BD07-29E7A885999C}" destId="{BA8C4C61-81B3-45BD-9334-1C62F86581FD}" srcOrd="5" destOrd="0" presId="urn:microsoft.com/office/officeart/2005/8/layout/bProcess3"/>
    <dgm:cxn modelId="{9F36EFFC-46F6-4FCF-A562-F41003625CF5}" type="presParOf" srcId="{BA8C4C61-81B3-45BD-9334-1C62F86581FD}" destId="{42E04E7D-9195-4BD0-8A0B-1B1B44472C1A}" srcOrd="0" destOrd="0" presId="urn:microsoft.com/office/officeart/2005/8/layout/bProcess3"/>
    <dgm:cxn modelId="{90181C0F-2C99-42BD-84A4-4CE909C1DF09}" type="presParOf" srcId="{E7F35F61-5A03-4A5C-BD07-29E7A885999C}" destId="{C2BEDD5D-937B-4436-BC36-C65BD2E12389}" srcOrd="6" destOrd="0" presId="urn:microsoft.com/office/officeart/2005/8/layout/bProcess3"/>
    <dgm:cxn modelId="{89E50322-5719-4B6A-AF96-43212AC1C432}" type="presParOf" srcId="{E7F35F61-5A03-4A5C-BD07-29E7A885999C}" destId="{F31C3600-C183-4A15-AA13-126C6FC0DB4E}" srcOrd="7" destOrd="0" presId="urn:microsoft.com/office/officeart/2005/8/layout/bProcess3"/>
    <dgm:cxn modelId="{B5979834-C692-4073-8CAD-54132F638C1E}" type="presParOf" srcId="{F31C3600-C183-4A15-AA13-126C6FC0DB4E}" destId="{444317D5-03A1-4217-8C6F-262E21AEE78B}" srcOrd="0" destOrd="0" presId="urn:microsoft.com/office/officeart/2005/8/layout/bProcess3"/>
    <dgm:cxn modelId="{B844945A-DB15-477B-B2DD-B946CDD8EEA9}" type="presParOf" srcId="{E7F35F61-5A03-4A5C-BD07-29E7A885999C}" destId="{8DA64CAA-7E15-4DF5-B0D1-8F0D5E577181}" srcOrd="8" destOrd="0" presId="urn:microsoft.com/office/officeart/2005/8/layout/bProcess3"/>
    <dgm:cxn modelId="{E7A480BA-8A59-456F-B800-68A92E1C64D7}" type="presParOf" srcId="{E7F35F61-5A03-4A5C-BD07-29E7A885999C}" destId="{99A3A367-198B-428D-BF72-38D7A0F316C3}" srcOrd="9" destOrd="0" presId="urn:microsoft.com/office/officeart/2005/8/layout/bProcess3"/>
    <dgm:cxn modelId="{3547EA32-E45E-4E4A-BDD4-EB003B0D1FB3}" type="presParOf" srcId="{99A3A367-198B-428D-BF72-38D7A0F316C3}" destId="{5C2A797F-52D9-4F89-9858-23F977214C27}" srcOrd="0" destOrd="0" presId="urn:microsoft.com/office/officeart/2005/8/layout/bProcess3"/>
    <dgm:cxn modelId="{D977F994-3405-488E-BF38-736832D24B96}" type="presParOf" srcId="{E7F35F61-5A03-4A5C-BD07-29E7A885999C}" destId="{10F6D2C2-753C-44F3-A2F5-CAC8EA65FDE4}" srcOrd="10" destOrd="0" presId="urn:microsoft.com/office/officeart/2005/8/layout/bProcess3"/>
    <dgm:cxn modelId="{F5502B50-1BD5-43A5-AA72-CC475841CE49}" type="presParOf" srcId="{E7F35F61-5A03-4A5C-BD07-29E7A885999C}" destId="{EA4C9737-248F-43B1-A228-701919F2ABFB}" srcOrd="11" destOrd="0" presId="urn:microsoft.com/office/officeart/2005/8/layout/bProcess3"/>
    <dgm:cxn modelId="{87889A92-FCAA-4F78-8150-73386C748383}" type="presParOf" srcId="{EA4C9737-248F-43B1-A228-701919F2ABFB}" destId="{56D8199A-3537-4B45-84BC-60B1C65B259F}" srcOrd="0" destOrd="0" presId="urn:microsoft.com/office/officeart/2005/8/layout/bProcess3"/>
    <dgm:cxn modelId="{5931903D-1B7C-4218-B641-0D2BE4A5D191}" type="presParOf" srcId="{E7F35F61-5A03-4A5C-BD07-29E7A885999C}" destId="{0D8A05F9-4065-4C4A-81A8-1E8A784EF07D}" srcOrd="12" destOrd="0" presId="urn:microsoft.com/office/officeart/2005/8/layout/bProcess3"/>
    <dgm:cxn modelId="{8A5C11B8-A9C7-4568-8C62-C5E7FBCEBFB4}" type="presParOf" srcId="{E7F35F61-5A03-4A5C-BD07-29E7A885999C}" destId="{7CA5F4CF-B813-4B3E-BAB5-40247F7050A9}" srcOrd="13" destOrd="0" presId="urn:microsoft.com/office/officeart/2005/8/layout/bProcess3"/>
    <dgm:cxn modelId="{83CAA471-3FAD-42F0-A39E-8DAEFACB2CDA}" type="presParOf" srcId="{7CA5F4CF-B813-4B3E-BAB5-40247F7050A9}" destId="{19896BA4-3E62-4A96-B2FA-2B39202F99F3}" srcOrd="0" destOrd="0" presId="urn:microsoft.com/office/officeart/2005/8/layout/bProcess3"/>
    <dgm:cxn modelId="{7940A2AD-688C-4020-A667-6763C7F817C8}" type="presParOf" srcId="{E7F35F61-5A03-4A5C-BD07-29E7A885999C}" destId="{93D95BEA-EF71-4805-892E-1DB51D996E01}" srcOrd="14"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5AD8461-EAA9-4595-BFC8-7AA7EEDF8158}" type="doc">
      <dgm:prSet loTypeId="urn:microsoft.com/office/officeart/2005/8/layout/hierarchy2" loCatId="hierarchy" qsTypeId="urn:microsoft.com/office/officeart/2005/8/quickstyle/simple1" qsCatId="simple" csTypeId="urn:microsoft.com/office/officeart/2005/8/colors/accent3_2" csCatId="accent3" phldr="1"/>
      <dgm:spPr/>
      <dgm:t>
        <a:bodyPr/>
        <a:lstStyle/>
        <a:p>
          <a:endParaRPr lang="en-US"/>
        </a:p>
      </dgm:t>
    </dgm:pt>
    <dgm:pt modelId="{AD2CF3A2-6E16-408D-85D7-F8D41C561F35}">
      <dgm:prSet phldrT="[Text]" custT="1"/>
      <dgm:spPr>
        <a:solidFill>
          <a:srgbClr val="0070C0"/>
        </a:solidFill>
      </dgm:spPr>
      <dgm:t>
        <a:bodyPr/>
        <a:lstStyle/>
        <a:p>
          <a:r>
            <a:rPr lang="en-US" sz="1800" dirty="0"/>
            <a:t>Customer</a:t>
          </a:r>
        </a:p>
      </dgm:t>
    </dgm:pt>
    <dgm:pt modelId="{F929BFF5-DAE3-46D6-837F-A49F53EE8C9F}" type="parTrans" cxnId="{145A058F-9392-41BE-AFF3-B17D0C064FBA}">
      <dgm:prSet/>
      <dgm:spPr/>
      <dgm:t>
        <a:bodyPr/>
        <a:lstStyle/>
        <a:p>
          <a:endParaRPr lang="en-US" sz="1200"/>
        </a:p>
      </dgm:t>
    </dgm:pt>
    <dgm:pt modelId="{941D7457-C01F-4177-936F-E332E2C70788}" type="sibTrans" cxnId="{145A058F-9392-41BE-AFF3-B17D0C064FBA}">
      <dgm:prSet/>
      <dgm:spPr/>
      <dgm:t>
        <a:bodyPr/>
        <a:lstStyle/>
        <a:p>
          <a:endParaRPr lang="en-US" sz="1200"/>
        </a:p>
      </dgm:t>
    </dgm:pt>
    <dgm:pt modelId="{A89D9C39-5AFE-4F71-A87B-E2CE36E2F542}">
      <dgm:prSet phldrT="[Text]" custT="1"/>
      <dgm:spPr/>
      <dgm:t>
        <a:bodyPr/>
        <a:lstStyle/>
        <a:p>
          <a:r>
            <a:rPr lang="en-US" sz="1800" dirty="0"/>
            <a:t>Customer inquiry</a:t>
          </a:r>
        </a:p>
      </dgm:t>
    </dgm:pt>
    <dgm:pt modelId="{CACC571B-C0E1-48F7-86F2-C34163C84751}" type="parTrans" cxnId="{6BF612F8-741A-4319-B0FD-E317F7E177D0}">
      <dgm:prSet custT="1"/>
      <dgm:spPr/>
      <dgm:t>
        <a:bodyPr/>
        <a:lstStyle/>
        <a:p>
          <a:endParaRPr lang="en-US" sz="1200"/>
        </a:p>
      </dgm:t>
    </dgm:pt>
    <dgm:pt modelId="{9A3701B2-55FB-48CB-A886-C50E4E97C8B7}" type="sibTrans" cxnId="{6BF612F8-741A-4319-B0FD-E317F7E177D0}">
      <dgm:prSet/>
      <dgm:spPr/>
      <dgm:t>
        <a:bodyPr/>
        <a:lstStyle/>
        <a:p>
          <a:endParaRPr lang="en-US" sz="1200"/>
        </a:p>
      </dgm:t>
    </dgm:pt>
    <dgm:pt modelId="{E092A14F-3FB2-4BA1-9225-E729FFD920D0}">
      <dgm:prSet phldrT="[Text]" custT="1"/>
      <dgm:spPr>
        <a:solidFill>
          <a:srgbClr val="0070C0"/>
        </a:solidFill>
      </dgm:spPr>
      <dgm:t>
        <a:bodyPr/>
        <a:lstStyle/>
        <a:p>
          <a:r>
            <a:rPr lang="en-US" sz="1800" dirty="0"/>
            <a:t>Material</a:t>
          </a:r>
        </a:p>
      </dgm:t>
    </dgm:pt>
    <dgm:pt modelId="{30BBA467-C82A-41E8-836F-AC1AC6AEEF18}" type="parTrans" cxnId="{73559AC1-86BB-4482-B2D8-C031B30885F8}">
      <dgm:prSet/>
      <dgm:spPr/>
      <dgm:t>
        <a:bodyPr/>
        <a:lstStyle/>
        <a:p>
          <a:endParaRPr lang="en-US"/>
        </a:p>
      </dgm:t>
    </dgm:pt>
    <dgm:pt modelId="{23976E8B-00EA-43D0-A43A-D8DC4244A1F0}" type="sibTrans" cxnId="{73559AC1-86BB-4482-B2D8-C031B30885F8}">
      <dgm:prSet/>
      <dgm:spPr/>
      <dgm:t>
        <a:bodyPr/>
        <a:lstStyle/>
        <a:p>
          <a:endParaRPr lang="en-US"/>
        </a:p>
      </dgm:t>
    </dgm:pt>
    <dgm:pt modelId="{55036ADC-503C-4B0D-9BBE-EBBA7FE588D2}">
      <dgm:prSet phldrT="[Text]" custT="1"/>
      <dgm:spPr/>
      <dgm:t>
        <a:bodyPr/>
        <a:lstStyle/>
        <a:p>
          <a:r>
            <a:rPr lang="en-US" sz="1800" dirty="0"/>
            <a:t>Customer Quote</a:t>
          </a:r>
        </a:p>
      </dgm:t>
    </dgm:pt>
    <dgm:pt modelId="{6F99E3C2-A425-4325-8903-E6C78AA00A50}" type="parTrans" cxnId="{5C915DA6-B199-4A41-816E-3ADF70848ACC}">
      <dgm:prSet/>
      <dgm:spPr/>
      <dgm:t>
        <a:bodyPr/>
        <a:lstStyle/>
        <a:p>
          <a:endParaRPr lang="en-US"/>
        </a:p>
      </dgm:t>
    </dgm:pt>
    <dgm:pt modelId="{22C5E56D-2B5F-47FE-BB11-0038F3C926C2}" type="sibTrans" cxnId="{5C915DA6-B199-4A41-816E-3ADF70848ACC}">
      <dgm:prSet/>
      <dgm:spPr/>
      <dgm:t>
        <a:bodyPr/>
        <a:lstStyle/>
        <a:p>
          <a:endParaRPr lang="en-US"/>
        </a:p>
      </dgm:t>
    </dgm:pt>
    <dgm:pt modelId="{B963A7F5-BE9F-43E4-BFCD-4B8FD9DD8AEC}">
      <dgm:prSet phldrT="[Text]" custT="1"/>
      <dgm:spPr/>
      <dgm:t>
        <a:bodyPr/>
        <a:lstStyle/>
        <a:p>
          <a:r>
            <a:rPr lang="en-US" sz="1800" dirty="0"/>
            <a:t>Create SO</a:t>
          </a:r>
        </a:p>
      </dgm:t>
    </dgm:pt>
    <dgm:pt modelId="{AE29C1F2-63B9-41F8-AAFD-5A16EAE16048}" type="parTrans" cxnId="{7D2EDD40-AE25-452D-8D12-C43E9A0BB914}">
      <dgm:prSet/>
      <dgm:spPr/>
      <dgm:t>
        <a:bodyPr/>
        <a:lstStyle/>
        <a:p>
          <a:endParaRPr lang="en-US"/>
        </a:p>
      </dgm:t>
    </dgm:pt>
    <dgm:pt modelId="{B0A529E6-728C-43D7-BDE1-FC6E419AEAAE}" type="sibTrans" cxnId="{7D2EDD40-AE25-452D-8D12-C43E9A0BB914}">
      <dgm:prSet/>
      <dgm:spPr/>
      <dgm:t>
        <a:bodyPr/>
        <a:lstStyle/>
        <a:p>
          <a:endParaRPr lang="en-US"/>
        </a:p>
      </dgm:t>
    </dgm:pt>
    <dgm:pt modelId="{025DD103-6BFC-4B3B-BC6D-3F0487A88EEA}">
      <dgm:prSet phldrT="[Text]" custT="1"/>
      <dgm:spPr>
        <a:solidFill>
          <a:schemeClr val="accent3"/>
        </a:solidFill>
      </dgm:spPr>
      <dgm:t>
        <a:bodyPr/>
        <a:lstStyle/>
        <a:p>
          <a:r>
            <a:rPr lang="en-US" sz="1800" dirty="0"/>
            <a:t>Post Goods issue</a:t>
          </a:r>
        </a:p>
      </dgm:t>
    </dgm:pt>
    <dgm:pt modelId="{B4951F35-7201-41B7-BDC2-34736F5E8D9F}" type="parTrans" cxnId="{23298402-4F4D-4C5F-AD39-DE038F31DB9F}">
      <dgm:prSet/>
      <dgm:spPr>
        <a:ln>
          <a:noFill/>
        </a:ln>
      </dgm:spPr>
      <dgm:t>
        <a:bodyPr/>
        <a:lstStyle/>
        <a:p>
          <a:endParaRPr lang="en-US"/>
        </a:p>
      </dgm:t>
    </dgm:pt>
    <dgm:pt modelId="{7B583BC2-14BE-4635-B605-2738B9848982}" type="sibTrans" cxnId="{23298402-4F4D-4C5F-AD39-DE038F31DB9F}">
      <dgm:prSet/>
      <dgm:spPr/>
      <dgm:t>
        <a:bodyPr/>
        <a:lstStyle/>
        <a:p>
          <a:endParaRPr lang="en-US"/>
        </a:p>
      </dgm:t>
    </dgm:pt>
    <dgm:pt modelId="{D53265CC-E748-4F8C-864F-A9B4FE32D301}">
      <dgm:prSet phldrT="[Text]" custT="1"/>
      <dgm:spPr>
        <a:noFill/>
      </dgm:spPr>
      <dgm:t>
        <a:bodyPr/>
        <a:lstStyle/>
        <a:p>
          <a:endParaRPr lang="en-US" sz="1800" dirty="0"/>
        </a:p>
      </dgm:t>
    </dgm:pt>
    <dgm:pt modelId="{A01F5CDD-F91E-4809-94CE-599B9FE655D2}" type="parTrans" cxnId="{F9755EDC-5713-40AC-8608-5CF6C2FFE24D}">
      <dgm:prSet/>
      <dgm:spPr>
        <a:ln>
          <a:noFill/>
        </a:ln>
      </dgm:spPr>
      <dgm:t>
        <a:bodyPr/>
        <a:lstStyle/>
        <a:p>
          <a:endParaRPr lang="en-US"/>
        </a:p>
      </dgm:t>
    </dgm:pt>
    <dgm:pt modelId="{AC1B406B-F99B-4E6F-8516-C7E9BAC84BFF}" type="sibTrans" cxnId="{F9755EDC-5713-40AC-8608-5CF6C2FFE24D}">
      <dgm:prSet/>
      <dgm:spPr/>
      <dgm:t>
        <a:bodyPr/>
        <a:lstStyle/>
        <a:p>
          <a:endParaRPr lang="en-US"/>
        </a:p>
      </dgm:t>
    </dgm:pt>
    <dgm:pt modelId="{340024FE-9682-4FAE-960E-EC32C9477AED}">
      <dgm:prSet phldrT="[Text]" custT="1"/>
      <dgm:spPr>
        <a:noFill/>
      </dgm:spPr>
      <dgm:t>
        <a:bodyPr/>
        <a:lstStyle/>
        <a:p>
          <a:endParaRPr lang="en-US" sz="1800" dirty="0"/>
        </a:p>
      </dgm:t>
    </dgm:pt>
    <dgm:pt modelId="{14932D18-71C5-48E5-81A6-8633081F1261}" type="parTrans" cxnId="{BA16ADD8-071E-4323-93D6-6BBBCCE79782}">
      <dgm:prSet/>
      <dgm:spPr>
        <a:ln>
          <a:noFill/>
        </a:ln>
      </dgm:spPr>
      <dgm:t>
        <a:bodyPr/>
        <a:lstStyle/>
        <a:p>
          <a:endParaRPr lang="en-US"/>
        </a:p>
      </dgm:t>
    </dgm:pt>
    <dgm:pt modelId="{9032474B-F675-4537-BC3E-BCC8619194CF}" type="sibTrans" cxnId="{BA16ADD8-071E-4323-93D6-6BBBCCE79782}">
      <dgm:prSet/>
      <dgm:spPr/>
      <dgm:t>
        <a:bodyPr/>
        <a:lstStyle/>
        <a:p>
          <a:endParaRPr lang="en-US"/>
        </a:p>
      </dgm:t>
    </dgm:pt>
    <dgm:pt modelId="{279043AC-5648-4EBC-9BFB-F03CE78A42D8}">
      <dgm:prSet phldrT="[Text]" custT="1"/>
      <dgm:spPr>
        <a:noFill/>
      </dgm:spPr>
      <dgm:t>
        <a:bodyPr/>
        <a:lstStyle/>
        <a:p>
          <a:endParaRPr lang="en-US" sz="1800" dirty="0"/>
        </a:p>
      </dgm:t>
    </dgm:pt>
    <dgm:pt modelId="{31F0C503-B420-4442-89E4-F5389C79EFAF}" type="parTrans" cxnId="{3CD6F115-722D-4ACC-A177-F9D4C07FEE1A}">
      <dgm:prSet/>
      <dgm:spPr>
        <a:ln>
          <a:noFill/>
        </a:ln>
      </dgm:spPr>
      <dgm:t>
        <a:bodyPr/>
        <a:lstStyle/>
        <a:p>
          <a:endParaRPr lang="en-US"/>
        </a:p>
      </dgm:t>
    </dgm:pt>
    <dgm:pt modelId="{816501C1-0777-49DA-9B71-4EFB6D221E4D}" type="sibTrans" cxnId="{3CD6F115-722D-4ACC-A177-F9D4C07FEE1A}">
      <dgm:prSet/>
      <dgm:spPr/>
      <dgm:t>
        <a:bodyPr/>
        <a:lstStyle/>
        <a:p>
          <a:endParaRPr lang="en-US"/>
        </a:p>
      </dgm:t>
    </dgm:pt>
    <dgm:pt modelId="{0D4CD49E-856D-4FEE-8212-5A84B6DBDD10}">
      <dgm:prSet phldrT="[Text]" custT="1"/>
      <dgm:spPr>
        <a:noFill/>
      </dgm:spPr>
      <dgm:t>
        <a:bodyPr/>
        <a:lstStyle/>
        <a:p>
          <a:endParaRPr lang="en-US" sz="1800" dirty="0"/>
        </a:p>
      </dgm:t>
    </dgm:pt>
    <dgm:pt modelId="{5827C97D-11A2-4A2F-B859-BEF522EF0F80}" type="parTrans" cxnId="{05366CE9-5DB7-4F61-8FA1-8E6CB0865632}">
      <dgm:prSet/>
      <dgm:spPr/>
      <dgm:t>
        <a:bodyPr/>
        <a:lstStyle/>
        <a:p>
          <a:endParaRPr lang="en-US"/>
        </a:p>
      </dgm:t>
    </dgm:pt>
    <dgm:pt modelId="{BC250F84-D6ED-4386-85FD-CC122996FE26}" type="sibTrans" cxnId="{05366CE9-5DB7-4F61-8FA1-8E6CB0865632}">
      <dgm:prSet/>
      <dgm:spPr/>
      <dgm:t>
        <a:bodyPr/>
        <a:lstStyle/>
        <a:p>
          <a:endParaRPr lang="en-US"/>
        </a:p>
      </dgm:t>
    </dgm:pt>
    <dgm:pt modelId="{534D6AB0-00F1-44B7-984B-14D7CAAF0FED}">
      <dgm:prSet phldrT="[Text]" custT="1"/>
      <dgm:spPr>
        <a:noFill/>
      </dgm:spPr>
      <dgm:t>
        <a:bodyPr/>
        <a:lstStyle/>
        <a:p>
          <a:endParaRPr lang="en-US" sz="1800" dirty="0"/>
        </a:p>
      </dgm:t>
    </dgm:pt>
    <dgm:pt modelId="{36B5E4F3-ACFC-41F6-9699-9A53246EBBB9}" type="parTrans" cxnId="{3F93DC59-05C0-4350-B1DE-DF0C181CA837}">
      <dgm:prSet/>
      <dgm:spPr>
        <a:ln>
          <a:noFill/>
        </a:ln>
      </dgm:spPr>
      <dgm:t>
        <a:bodyPr/>
        <a:lstStyle/>
        <a:p>
          <a:endParaRPr lang="en-US"/>
        </a:p>
      </dgm:t>
    </dgm:pt>
    <dgm:pt modelId="{AABB32AF-7782-4933-B1EC-7D361341EAD8}" type="sibTrans" cxnId="{3F93DC59-05C0-4350-B1DE-DF0C181CA837}">
      <dgm:prSet/>
      <dgm:spPr/>
      <dgm:t>
        <a:bodyPr/>
        <a:lstStyle/>
        <a:p>
          <a:endParaRPr lang="en-US"/>
        </a:p>
      </dgm:t>
    </dgm:pt>
    <dgm:pt modelId="{E36EAD01-0B42-4E16-9375-03248BD83CE8}">
      <dgm:prSet phldrT="[Text]" custT="1"/>
      <dgm:spPr>
        <a:noFill/>
      </dgm:spPr>
      <dgm:t>
        <a:bodyPr/>
        <a:lstStyle/>
        <a:p>
          <a:endParaRPr lang="en-US" sz="1800" dirty="0"/>
        </a:p>
      </dgm:t>
    </dgm:pt>
    <dgm:pt modelId="{31A75AF9-F3E0-454D-BCDA-F51E035A7F75}" type="parTrans" cxnId="{70335FB2-D316-4F7D-A872-464FD115CDF6}">
      <dgm:prSet/>
      <dgm:spPr>
        <a:ln>
          <a:noFill/>
        </a:ln>
      </dgm:spPr>
      <dgm:t>
        <a:bodyPr/>
        <a:lstStyle/>
        <a:p>
          <a:endParaRPr lang="en-US"/>
        </a:p>
      </dgm:t>
    </dgm:pt>
    <dgm:pt modelId="{62BB66E8-D5E6-4E54-9715-32DCCC756295}" type="sibTrans" cxnId="{70335FB2-D316-4F7D-A872-464FD115CDF6}">
      <dgm:prSet/>
      <dgm:spPr/>
      <dgm:t>
        <a:bodyPr/>
        <a:lstStyle/>
        <a:p>
          <a:endParaRPr lang="en-US"/>
        </a:p>
      </dgm:t>
    </dgm:pt>
    <dgm:pt modelId="{B4BAC34E-D681-4844-BE86-7AF790EBADD7}">
      <dgm:prSet phldrT="[Text]" custT="1"/>
      <dgm:spPr>
        <a:solidFill>
          <a:schemeClr val="accent4"/>
        </a:solidFill>
      </dgm:spPr>
      <dgm:t>
        <a:bodyPr/>
        <a:lstStyle/>
        <a:p>
          <a:r>
            <a:rPr lang="en-US" sz="1800" dirty="0"/>
            <a:t>Review Document Flow</a:t>
          </a:r>
        </a:p>
      </dgm:t>
    </dgm:pt>
    <dgm:pt modelId="{165ED655-7533-4D84-A94D-24B87EE174EF}" type="parTrans" cxnId="{E57AA5C0-7288-407D-8887-2EBC6B7FD916}">
      <dgm:prSet/>
      <dgm:spPr/>
      <dgm:t>
        <a:bodyPr/>
        <a:lstStyle/>
        <a:p>
          <a:endParaRPr lang="en-US"/>
        </a:p>
      </dgm:t>
    </dgm:pt>
    <dgm:pt modelId="{B3D37C7D-7281-43B5-A8CD-E7424B835699}" type="sibTrans" cxnId="{E57AA5C0-7288-407D-8887-2EBC6B7FD916}">
      <dgm:prSet/>
      <dgm:spPr/>
      <dgm:t>
        <a:bodyPr/>
        <a:lstStyle/>
        <a:p>
          <a:endParaRPr lang="en-US"/>
        </a:p>
      </dgm:t>
    </dgm:pt>
    <dgm:pt modelId="{45254BF1-4F75-4C73-BD96-A3D0D45E9CB4}">
      <dgm:prSet phldrT="[Text]" custT="1"/>
      <dgm:spPr>
        <a:solidFill>
          <a:schemeClr val="accent3"/>
        </a:solidFill>
      </dgm:spPr>
      <dgm:t>
        <a:bodyPr/>
        <a:lstStyle/>
        <a:p>
          <a:r>
            <a:rPr lang="en-US" sz="1800" dirty="0"/>
            <a:t>AR Collection</a:t>
          </a:r>
        </a:p>
      </dgm:t>
    </dgm:pt>
    <dgm:pt modelId="{F67D77EC-50A6-4E3A-84A6-EA4598FD5AA4}" type="parTrans" cxnId="{B5AA67BB-2BE5-4494-BED1-2576666BAA3D}">
      <dgm:prSet/>
      <dgm:spPr>
        <a:ln>
          <a:noFill/>
        </a:ln>
      </dgm:spPr>
      <dgm:t>
        <a:bodyPr/>
        <a:lstStyle/>
        <a:p>
          <a:endParaRPr lang="en-US"/>
        </a:p>
      </dgm:t>
    </dgm:pt>
    <dgm:pt modelId="{BFB746A3-337C-424E-B5AA-5E8A0D109A58}" type="sibTrans" cxnId="{B5AA67BB-2BE5-4494-BED1-2576666BAA3D}">
      <dgm:prSet/>
      <dgm:spPr/>
      <dgm:t>
        <a:bodyPr/>
        <a:lstStyle/>
        <a:p>
          <a:endParaRPr lang="en-US"/>
        </a:p>
      </dgm:t>
    </dgm:pt>
    <dgm:pt modelId="{9525A8DF-9F1C-48BD-B60F-4665947940EC}">
      <dgm:prSet phldrT="[Text]" custT="1"/>
      <dgm:spPr>
        <a:solidFill>
          <a:schemeClr val="accent3"/>
        </a:solidFill>
      </dgm:spPr>
      <dgm:t>
        <a:bodyPr/>
        <a:lstStyle/>
        <a:p>
          <a:r>
            <a:rPr lang="en-US" sz="1800" dirty="0"/>
            <a:t>Billing</a:t>
          </a:r>
        </a:p>
      </dgm:t>
    </dgm:pt>
    <dgm:pt modelId="{D505B442-2CDF-4A87-A62F-437B3E13938D}" type="parTrans" cxnId="{01BB82DE-806C-4A34-86FF-2B0F32A238EA}">
      <dgm:prSet/>
      <dgm:spPr>
        <a:ln>
          <a:noFill/>
        </a:ln>
      </dgm:spPr>
      <dgm:t>
        <a:bodyPr/>
        <a:lstStyle/>
        <a:p>
          <a:endParaRPr lang="en-US"/>
        </a:p>
      </dgm:t>
    </dgm:pt>
    <dgm:pt modelId="{BFE9AFF1-7A6E-450A-85CB-6BCF9A9A40EE}" type="sibTrans" cxnId="{01BB82DE-806C-4A34-86FF-2B0F32A238EA}">
      <dgm:prSet/>
      <dgm:spPr/>
      <dgm:t>
        <a:bodyPr/>
        <a:lstStyle/>
        <a:p>
          <a:endParaRPr lang="en-US"/>
        </a:p>
      </dgm:t>
    </dgm:pt>
    <dgm:pt modelId="{306ED18A-615A-EB47-8EC7-11A01BBB3627}">
      <dgm:prSet phldrT="[Text]" custT="1"/>
      <dgm:spPr>
        <a:solidFill>
          <a:schemeClr val="accent3"/>
        </a:solidFill>
      </dgm:spPr>
      <dgm:t>
        <a:bodyPr/>
        <a:lstStyle/>
        <a:p>
          <a:r>
            <a:rPr lang="en-US" sz="1800" dirty="0"/>
            <a:t>Delivery</a:t>
          </a:r>
        </a:p>
      </dgm:t>
    </dgm:pt>
    <dgm:pt modelId="{328D5551-3553-6740-94FB-2FD1076851FB}" type="parTrans" cxnId="{EF44D0E1-04B0-F642-B7AA-0BA39C79D3C7}">
      <dgm:prSet/>
      <dgm:spPr/>
      <dgm:t>
        <a:bodyPr/>
        <a:lstStyle/>
        <a:p>
          <a:endParaRPr lang="en-US"/>
        </a:p>
      </dgm:t>
    </dgm:pt>
    <dgm:pt modelId="{ECC150B2-A71E-6C43-BBF0-9ACDF9237C7B}" type="sibTrans" cxnId="{EF44D0E1-04B0-F642-B7AA-0BA39C79D3C7}">
      <dgm:prSet/>
      <dgm:spPr/>
      <dgm:t>
        <a:bodyPr/>
        <a:lstStyle/>
        <a:p>
          <a:endParaRPr lang="en-US"/>
        </a:p>
      </dgm:t>
    </dgm:pt>
    <dgm:pt modelId="{2FB97C74-6231-478B-A81B-DDB491F1AEF0}" type="pres">
      <dgm:prSet presAssocID="{F5AD8461-EAA9-4595-BFC8-7AA7EEDF8158}" presName="diagram" presStyleCnt="0">
        <dgm:presLayoutVars>
          <dgm:chPref val="1"/>
          <dgm:dir/>
          <dgm:animOne val="branch"/>
          <dgm:animLvl val="lvl"/>
          <dgm:resizeHandles val="exact"/>
        </dgm:presLayoutVars>
      </dgm:prSet>
      <dgm:spPr/>
    </dgm:pt>
    <dgm:pt modelId="{2514FD1F-AD0B-4847-B7F7-3CC49584DD0F}" type="pres">
      <dgm:prSet presAssocID="{AD2CF3A2-6E16-408D-85D7-F8D41C561F35}" presName="root1" presStyleCnt="0"/>
      <dgm:spPr/>
    </dgm:pt>
    <dgm:pt modelId="{F2087BC0-EAEC-4470-BC8E-831F91876F25}" type="pres">
      <dgm:prSet presAssocID="{AD2CF3A2-6E16-408D-85D7-F8D41C561F35}" presName="LevelOneTextNode" presStyleLbl="node0" presStyleIdx="0" presStyleCnt="3">
        <dgm:presLayoutVars>
          <dgm:chPref val="3"/>
        </dgm:presLayoutVars>
      </dgm:prSet>
      <dgm:spPr/>
    </dgm:pt>
    <dgm:pt modelId="{88999D38-FAC4-4B3C-B1BB-81AEA5760FA5}" type="pres">
      <dgm:prSet presAssocID="{AD2CF3A2-6E16-408D-85D7-F8D41C561F35}" presName="level2hierChild" presStyleCnt="0"/>
      <dgm:spPr/>
    </dgm:pt>
    <dgm:pt modelId="{9278A96A-4B73-4D19-975B-50D356903896}" type="pres">
      <dgm:prSet presAssocID="{CACC571B-C0E1-48F7-86F2-C34163C84751}" presName="conn2-1" presStyleLbl="parChTrans1D2" presStyleIdx="0" presStyleCnt="3"/>
      <dgm:spPr/>
    </dgm:pt>
    <dgm:pt modelId="{33C3F7BA-E9DD-4DC7-BC6E-F4A2468EA026}" type="pres">
      <dgm:prSet presAssocID="{CACC571B-C0E1-48F7-86F2-C34163C84751}" presName="connTx" presStyleLbl="parChTrans1D2" presStyleIdx="0" presStyleCnt="3"/>
      <dgm:spPr/>
    </dgm:pt>
    <dgm:pt modelId="{E00FD4FA-092C-4018-8977-8C194D0BEB81}" type="pres">
      <dgm:prSet presAssocID="{A89D9C39-5AFE-4F71-A87B-E2CE36E2F542}" presName="root2" presStyleCnt="0"/>
      <dgm:spPr/>
    </dgm:pt>
    <dgm:pt modelId="{D2A497DA-0645-4EFB-A2D8-1D310EAFCBD4}" type="pres">
      <dgm:prSet presAssocID="{A89D9C39-5AFE-4F71-A87B-E2CE36E2F542}" presName="LevelTwoTextNode" presStyleLbl="node2" presStyleIdx="0" presStyleCnt="3">
        <dgm:presLayoutVars>
          <dgm:chPref val="3"/>
        </dgm:presLayoutVars>
      </dgm:prSet>
      <dgm:spPr/>
    </dgm:pt>
    <dgm:pt modelId="{C732317F-87F3-4C60-910F-D3CCCB3B053D}" type="pres">
      <dgm:prSet presAssocID="{A89D9C39-5AFE-4F71-A87B-E2CE36E2F542}" presName="level3hierChild" presStyleCnt="0"/>
      <dgm:spPr/>
    </dgm:pt>
    <dgm:pt modelId="{7860683E-D4E9-4404-AD18-A164F0B14EAF}" type="pres">
      <dgm:prSet presAssocID="{6F99E3C2-A425-4325-8903-E6C78AA00A50}" presName="conn2-1" presStyleLbl="parChTrans1D3" presStyleIdx="0" presStyleCnt="3"/>
      <dgm:spPr/>
    </dgm:pt>
    <dgm:pt modelId="{7DAE18A3-335F-40E7-A2CE-29AE6DD1BAC4}" type="pres">
      <dgm:prSet presAssocID="{6F99E3C2-A425-4325-8903-E6C78AA00A50}" presName="connTx" presStyleLbl="parChTrans1D3" presStyleIdx="0" presStyleCnt="3"/>
      <dgm:spPr/>
    </dgm:pt>
    <dgm:pt modelId="{7E0615D5-81A7-43AD-A75A-1016512F0C91}" type="pres">
      <dgm:prSet presAssocID="{55036ADC-503C-4B0D-9BBE-EBBA7FE588D2}" presName="root2" presStyleCnt="0"/>
      <dgm:spPr/>
    </dgm:pt>
    <dgm:pt modelId="{41BF8556-8B57-4337-BD48-EC6D6DD5D988}" type="pres">
      <dgm:prSet presAssocID="{55036ADC-503C-4B0D-9BBE-EBBA7FE588D2}" presName="LevelTwoTextNode" presStyleLbl="node3" presStyleIdx="0" presStyleCnt="3">
        <dgm:presLayoutVars>
          <dgm:chPref val="3"/>
        </dgm:presLayoutVars>
      </dgm:prSet>
      <dgm:spPr/>
    </dgm:pt>
    <dgm:pt modelId="{E50532FE-4826-40D0-A056-C94C9C18BF7A}" type="pres">
      <dgm:prSet presAssocID="{55036ADC-503C-4B0D-9BBE-EBBA7FE588D2}" presName="level3hierChild" presStyleCnt="0"/>
      <dgm:spPr/>
    </dgm:pt>
    <dgm:pt modelId="{38BB6146-7CC6-4A6B-B90B-9F927BF1DDAA}" type="pres">
      <dgm:prSet presAssocID="{AE29C1F2-63B9-41F8-AAFD-5A16EAE16048}" presName="conn2-1" presStyleLbl="parChTrans1D4" presStyleIdx="0" presStyleCnt="7"/>
      <dgm:spPr/>
    </dgm:pt>
    <dgm:pt modelId="{354E6A40-1037-4651-B7AD-377C574411C4}" type="pres">
      <dgm:prSet presAssocID="{AE29C1F2-63B9-41F8-AAFD-5A16EAE16048}" presName="connTx" presStyleLbl="parChTrans1D4" presStyleIdx="0" presStyleCnt="7"/>
      <dgm:spPr/>
    </dgm:pt>
    <dgm:pt modelId="{6BD4D104-EE1D-43F6-96FC-8C69F5D38C06}" type="pres">
      <dgm:prSet presAssocID="{B963A7F5-BE9F-43E4-BFCD-4B8FD9DD8AEC}" presName="root2" presStyleCnt="0"/>
      <dgm:spPr/>
    </dgm:pt>
    <dgm:pt modelId="{BEBDDD64-D82F-4044-B236-E121F00602A7}" type="pres">
      <dgm:prSet presAssocID="{B963A7F5-BE9F-43E4-BFCD-4B8FD9DD8AEC}" presName="LevelTwoTextNode" presStyleLbl="node4" presStyleIdx="0" presStyleCnt="7">
        <dgm:presLayoutVars>
          <dgm:chPref val="3"/>
        </dgm:presLayoutVars>
      </dgm:prSet>
      <dgm:spPr/>
    </dgm:pt>
    <dgm:pt modelId="{74D567F9-9D45-46D2-B575-E6EECD22514D}" type="pres">
      <dgm:prSet presAssocID="{B963A7F5-BE9F-43E4-BFCD-4B8FD9DD8AEC}" presName="level3hierChild" presStyleCnt="0"/>
      <dgm:spPr/>
    </dgm:pt>
    <dgm:pt modelId="{B927EDDD-1D26-461E-8801-73AFE954A007}" type="pres">
      <dgm:prSet presAssocID="{165ED655-7533-4D84-A94D-24B87EE174EF}" presName="conn2-1" presStyleLbl="parChTrans1D4" presStyleIdx="1" presStyleCnt="7"/>
      <dgm:spPr/>
    </dgm:pt>
    <dgm:pt modelId="{7ED288BB-6B6A-48E8-8C3E-D05F2E043295}" type="pres">
      <dgm:prSet presAssocID="{165ED655-7533-4D84-A94D-24B87EE174EF}" presName="connTx" presStyleLbl="parChTrans1D4" presStyleIdx="1" presStyleCnt="7"/>
      <dgm:spPr/>
    </dgm:pt>
    <dgm:pt modelId="{35FBD3E0-5215-4503-A541-83EC16DD5662}" type="pres">
      <dgm:prSet presAssocID="{B4BAC34E-D681-4844-BE86-7AF790EBADD7}" presName="root2" presStyleCnt="0"/>
      <dgm:spPr/>
    </dgm:pt>
    <dgm:pt modelId="{38AAEA79-3FBF-4D71-99A8-3B36A82C8F76}" type="pres">
      <dgm:prSet presAssocID="{B4BAC34E-D681-4844-BE86-7AF790EBADD7}" presName="LevelTwoTextNode" presStyleLbl="node4" presStyleIdx="1" presStyleCnt="7">
        <dgm:presLayoutVars>
          <dgm:chPref val="3"/>
        </dgm:presLayoutVars>
      </dgm:prSet>
      <dgm:spPr/>
    </dgm:pt>
    <dgm:pt modelId="{26A178BD-5652-4280-A667-606FDA200CB7}" type="pres">
      <dgm:prSet presAssocID="{B4BAC34E-D681-4844-BE86-7AF790EBADD7}" presName="level3hierChild" presStyleCnt="0"/>
      <dgm:spPr/>
    </dgm:pt>
    <dgm:pt modelId="{4354F119-3F4E-4D41-A60A-B8CB114109CA}" type="pres">
      <dgm:prSet presAssocID="{E092A14F-3FB2-4BA1-9225-E729FFD920D0}" presName="root1" presStyleCnt="0"/>
      <dgm:spPr/>
    </dgm:pt>
    <dgm:pt modelId="{1D8DB5A9-0170-45E6-B969-80EE49108E50}" type="pres">
      <dgm:prSet presAssocID="{E092A14F-3FB2-4BA1-9225-E729FFD920D0}" presName="LevelOneTextNode" presStyleLbl="node0" presStyleIdx="1" presStyleCnt="3">
        <dgm:presLayoutVars>
          <dgm:chPref val="3"/>
        </dgm:presLayoutVars>
      </dgm:prSet>
      <dgm:spPr/>
    </dgm:pt>
    <dgm:pt modelId="{6D41E3C9-F67D-4B97-9604-49DBC079DE97}" type="pres">
      <dgm:prSet presAssocID="{E092A14F-3FB2-4BA1-9225-E729FFD920D0}" presName="level2hierChild" presStyleCnt="0"/>
      <dgm:spPr/>
    </dgm:pt>
    <dgm:pt modelId="{B8FAA274-C6C3-4C0D-AFA9-7D28622FE965}" type="pres">
      <dgm:prSet presAssocID="{A01F5CDD-F91E-4809-94CE-599B9FE655D2}" presName="conn2-1" presStyleLbl="parChTrans1D2" presStyleIdx="1" presStyleCnt="3"/>
      <dgm:spPr/>
    </dgm:pt>
    <dgm:pt modelId="{4BA27AF2-2661-430D-ABF9-CBF3D9CF8F5C}" type="pres">
      <dgm:prSet presAssocID="{A01F5CDD-F91E-4809-94CE-599B9FE655D2}" presName="connTx" presStyleLbl="parChTrans1D2" presStyleIdx="1" presStyleCnt="3"/>
      <dgm:spPr/>
    </dgm:pt>
    <dgm:pt modelId="{698B71FA-AB4F-4258-96B7-8765FF3FA26A}" type="pres">
      <dgm:prSet presAssocID="{D53265CC-E748-4F8C-864F-A9B4FE32D301}" presName="root2" presStyleCnt="0"/>
      <dgm:spPr/>
    </dgm:pt>
    <dgm:pt modelId="{C7E243D6-A2B9-4022-95AF-58A94650E4AB}" type="pres">
      <dgm:prSet presAssocID="{D53265CC-E748-4F8C-864F-A9B4FE32D301}" presName="LevelTwoTextNode" presStyleLbl="node2" presStyleIdx="1" presStyleCnt="3">
        <dgm:presLayoutVars>
          <dgm:chPref val="3"/>
        </dgm:presLayoutVars>
      </dgm:prSet>
      <dgm:spPr/>
    </dgm:pt>
    <dgm:pt modelId="{C6E09635-BD3A-4627-8BC8-2DC3E11D80AD}" type="pres">
      <dgm:prSet presAssocID="{D53265CC-E748-4F8C-864F-A9B4FE32D301}" presName="level3hierChild" presStyleCnt="0"/>
      <dgm:spPr/>
    </dgm:pt>
    <dgm:pt modelId="{4F3BDC2C-177E-4374-B993-97E57EB5F356}" type="pres">
      <dgm:prSet presAssocID="{14932D18-71C5-48E5-81A6-8633081F1261}" presName="conn2-1" presStyleLbl="parChTrans1D3" presStyleIdx="1" presStyleCnt="3"/>
      <dgm:spPr/>
    </dgm:pt>
    <dgm:pt modelId="{1325CBD6-2932-4D10-83D8-BCCAE6920ED4}" type="pres">
      <dgm:prSet presAssocID="{14932D18-71C5-48E5-81A6-8633081F1261}" presName="connTx" presStyleLbl="parChTrans1D3" presStyleIdx="1" presStyleCnt="3"/>
      <dgm:spPr/>
    </dgm:pt>
    <dgm:pt modelId="{96B635CA-B421-4F4F-8760-15BB56D6EDB7}" type="pres">
      <dgm:prSet presAssocID="{340024FE-9682-4FAE-960E-EC32C9477AED}" presName="root2" presStyleCnt="0"/>
      <dgm:spPr/>
    </dgm:pt>
    <dgm:pt modelId="{B57825BF-4A76-463D-B0BF-404B1CC950EE}" type="pres">
      <dgm:prSet presAssocID="{340024FE-9682-4FAE-960E-EC32C9477AED}" presName="LevelTwoTextNode" presStyleLbl="node3" presStyleIdx="1" presStyleCnt="3">
        <dgm:presLayoutVars>
          <dgm:chPref val="3"/>
        </dgm:presLayoutVars>
      </dgm:prSet>
      <dgm:spPr/>
    </dgm:pt>
    <dgm:pt modelId="{D1F38B6F-63C7-4C3D-BF3B-CE690E48E68C}" type="pres">
      <dgm:prSet presAssocID="{340024FE-9682-4FAE-960E-EC32C9477AED}" presName="level3hierChild" presStyleCnt="0"/>
      <dgm:spPr/>
    </dgm:pt>
    <dgm:pt modelId="{D564B1D0-B15F-8941-813A-ECD668EA890C}" type="pres">
      <dgm:prSet presAssocID="{328D5551-3553-6740-94FB-2FD1076851FB}" presName="conn2-1" presStyleLbl="parChTrans1D4" presStyleIdx="2" presStyleCnt="7"/>
      <dgm:spPr/>
    </dgm:pt>
    <dgm:pt modelId="{27A13D9E-E8E1-A047-B28C-C3F3B3929683}" type="pres">
      <dgm:prSet presAssocID="{328D5551-3553-6740-94FB-2FD1076851FB}" presName="connTx" presStyleLbl="parChTrans1D4" presStyleIdx="2" presStyleCnt="7"/>
      <dgm:spPr/>
    </dgm:pt>
    <dgm:pt modelId="{35E359F8-02C0-324E-9808-71872AA17528}" type="pres">
      <dgm:prSet presAssocID="{306ED18A-615A-EB47-8EC7-11A01BBB3627}" presName="root2" presStyleCnt="0"/>
      <dgm:spPr/>
    </dgm:pt>
    <dgm:pt modelId="{13620D61-FE08-414C-BFED-407316B15283}" type="pres">
      <dgm:prSet presAssocID="{306ED18A-615A-EB47-8EC7-11A01BBB3627}" presName="LevelTwoTextNode" presStyleLbl="node4" presStyleIdx="2" presStyleCnt="7">
        <dgm:presLayoutVars>
          <dgm:chPref val="3"/>
        </dgm:presLayoutVars>
      </dgm:prSet>
      <dgm:spPr/>
    </dgm:pt>
    <dgm:pt modelId="{44B899B3-F1BB-8441-A492-03AB26860A31}" type="pres">
      <dgm:prSet presAssocID="{306ED18A-615A-EB47-8EC7-11A01BBB3627}" presName="level3hierChild" presStyleCnt="0"/>
      <dgm:spPr/>
    </dgm:pt>
    <dgm:pt modelId="{ABB9DDC6-ABF3-4887-B019-8A2C3AA40C92}" type="pres">
      <dgm:prSet presAssocID="{B4951F35-7201-41B7-BDC2-34736F5E8D9F}" presName="conn2-1" presStyleLbl="parChTrans1D4" presStyleIdx="3" presStyleCnt="7"/>
      <dgm:spPr/>
    </dgm:pt>
    <dgm:pt modelId="{3E2FC006-9799-4430-AFDD-80F5360B708C}" type="pres">
      <dgm:prSet presAssocID="{B4951F35-7201-41B7-BDC2-34736F5E8D9F}" presName="connTx" presStyleLbl="parChTrans1D4" presStyleIdx="3" presStyleCnt="7"/>
      <dgm:spPr/>
    </dgm:pt>
    <dgm:pt modelId="{9AC196F9-5776-413E-89B6-CAE55C4E72F1}" type="pres">
      <dgm:prSet presAssocID="{025DD103-6BFC-4B3B-BC6D-3F0487A88EEA}" presName="root2" presStyleCnt="0"/>
      <dgm:spPr/>
    </dgm:pt>
    <dgm:pt modelId="{ACD83CAC-9322-40A0-9456-FA14604E6B04}" type="pres">
      <dgm:prSet presAssocID="{025DD103-6BFC-4B3B-BC6D-3F0487A88EEA}" presName="LevelTwoTextNode" presStyleLbl="node4" presStyleIdx="3" presStyleCnt="7">
        <dgm:presLayoutVars>
          <dgm:chPref val="3"/>
        </dgm:presLayoutVars>
      </dgm:prSet>
      <dgm:spPr/>
    </dgm:pt>
    <dgm:pt modelId="{36AF2430-A2E9-477A-B9A4-6542881883E6}" type="pres">
      <dgm:prSet presAssocID="{025DD103-6BFC-4B3B-BC6D-3F0487A88EEA}" presName="level3hierChild" presStyleCnt="0"/>
      <dgm:spPr/>
    </dgm:pt>
    <dgm:pt modelId="{977191C8-4E9E-47B1-8D7B-10EB44275C82}" type="pres">
      <dgm:prSet presAssocID="{D505B442-2CDF-4A87-A62F-437B3E13938D}" presName="conn2-1" presStyleLbl="parChTrans1D4" presStyleIdx="4" presStyleCnt="7"/>
      <dgm:spPr/>
    </dgm:pt>
    <dgm:pt modelId="{7C2D4CCE-ADB0-4DE4-8002-16E01B983C05}" type="pres">
      <dgm:prSet presAssocID="{D505B442-2CDF-4A87-A62F-437B3E13938D}" presName="connTx" presStyleLbl="parChTrans1D4" presStyleIdx="4" presStyleCnt="7"/>
      <dgm:spPr/>
    </dgm:pt>
    <dgm:pt modelId="{7D35772D-C736-4DA7-AE55-FEFEBAB236EB}" type="pres">
      <dgm:prSet presAssocID="{9525A8DF-9F1C-48BD-B60F-4665947940EC}" presName="root2" presStyleCnt="0"/>
      <dgm:spPr/>
    </dgm:pt>
    <dgm:pt modelId="{EA091977-E263-4F67-91D3-3FF0B48949B8}" type="pres">
      <dgm:prSet presAssocID="{9525A8DF-9F1C-48BD-B60F-4665947940EC}" presName="LevelTwoTextNode" presStyleLbl="node4" presStyleIdx="4" presStyleCnt="7">
        <dgm:presLayoutVars>
          <dgm:chPref val="3"/>
        </dgm:presLayoutVars>
      </dgm:prSet>
      <dgm:spPr/>
    </dgm:pt>
    <dgm:pt modelId="{67E9D8BF-A04A-4E9B-A3A1-7C1D899B1C43}" type="pres">
      <dgm:prSet presAssocID="{9525A8DF-9F1C-48BD-B60F-4665947940EC}" presName="level3hierChild" presStyleCnt="0"/>
      <dgm:spPr/>
    </dgm:pt>
    <dgm:pt modelId="{1DA4816D-7DF7-4C38-88B9-91204F6A8867}" type="pres">
      <dgm:prSet presAssocID="{0D4CD49E-856D-4FEE-8212-5A84B6DBDD10}" presName="root1" presStyleCnt="0"/>
      <dgm:spPr/>
    </dgm:pt>
    <dgm:pt modelId="{CE2ACF4B-B757-486E-8C24-C127E27949D6}" type="pres">
      <dgm:prSet presAssocID="{0D4CD49E-856D-4FEE-8212-5A84B6DBDD10}" presName="LevelOneTextNode" presStyleLbl="node0" presStyleIdx="2" presStyleCnt="3">
        <dgm:presLayoutVars>
          <dgm:chPref val="3"/>
        </dgm:presLayoutVars>
      </dgm:prSet>
      <dgm:spPr/>
    </dgm:pt>
    <dgm:pt modelId="{C9D826B4-A0BF-4AF7-BA0C-1770E6353F5A}" type="pres">
      <dgm:prSet presAssocID="{0D4CD49E-856D-4FEE-8212-5A84B6DBDD10}" presName="level2hierChild" presStyleCnt="0"/>
      <dgm:spPr/>
    </dgm:pt>
    <dgm:pt modelId="{4CDDFCE8-EA05-4433-8E30-B6B388CC3B04}" type="pres">
      <dgm:prSet presAssocID="{36B5E4F3-ACFC-41F6-9699-9A53246EBBB9}" presName="conn2-1" presStyleLbl="parChTrans1D2" presStyleIdx="2" presStyleCnt="3"/>
      <dgm:spPr/>
    </dgm:pt>
    <dgm:pt modelId="{DC7481DF-37B1-46A8-8862-D29475ADF3BF}" type="pres">
      <dgm:prSet presAssocID="{36B5E4F3-ACFC-41F6-9699-9A53246EBBB9}" presName="connTx" presStyleLbl="parChTrans1D2" presStyleIdx="2" presStyleCnt="3"/>
      <dgm:spPr/>
    </dgm:pt>
    <dgm:pt modelId="{6BBF46A9-56CD-4A66-8A44-80C10AD7D2AB}" type="pres">
      <dgm:prSet presAssocID="{534D6AB0-00F1-44B7-984B-14D7CAAF0FED}" presName="root2" presStyleCnt="0"/>
      <dgm:spPr/>
    </dgm:pt>
    <dgm:pt modelId="{1C5550A2-C87F-41D7-BF02-61223908C650}" type="pres">
      <dgm:prSet presAssocID="{534D6AB0-00F1-44B7-984B-14D7CAAF0FED}" presName="LevelTwoTextNode" presStyleLbl="node2" presStyleIdx="2" presStyleCnt="3">
        <dgm:presLayoutVars>
          <dgm:chPref val="3"/>
        </dgm:presLayoutVars>
      </dgm:prSet>
      <dgm:spPr/>
    </dgm:pt>
    <dgm:pt modelId="{42CD2D41-38E9-4C76-A500-CE6ABC501EBB}" type="pres">
      <dgm:prSet presAssocID="{534D6AB0-00F1-44B7-984B-14D7CAAF0FED}" presName="level3hierChild" presStyleCnt="0"/>
      <dgm:spPr/>
    </dgm:pt>
    <dgm:pt modelId="{1DAF512E-45B1-4004-B6A5-1A9496270EB9}" type="pres">
      <dgm:prSet presAssocID="{31A75AF9-F3E0-454D-BCDA-F51E035A7F75}" presName="conn2-1" presStyleLbl="parChTrans1D3" presStyleIdx="2" presStyleCnt="3"/>
      <dgm:spPr/>
    </dgm:pt>
    <dgm:pt modelId="{CC6AAEBD-765E-4334-85D0-09A1B340D36D}" type="pres">
      <dgm:prSet presAssocID="{31A75AF9-F3E0-454D-BCDA-F51E035A7F75}" presName="connTx" presStyleLbl="parChTrans1D3" presStyleIdx="2" presStyleCnt="3"/>
      <dgm:spPr/>
    </dgm:pt>
    <dgm:pt modelId="{29890757-1E79-423A-93FC-94D9EAFF8B0B}" type="pres">
      <dgm:prSet presAssocID="{E36EAD01-0B42-4E16-9375-03248BD83CE8}" presName="root2" presStyleCnt="0"/>
      <dgm:spPr/>
    </dgm:pt>
    <dgm:pt modelId="{CB9E343F-9FBA-4C92-8DCB-D6D08FCA93CE}" type="pres">
      <dgm:prSet presAssocID="{E36EAD01-0B42-4E16-9375-03248BD83CE8}" presName="LevelTwoTextNode" presStyleLbl="node3" presStyleIdx="2" presStyleCnt="3">
        <dgm:presLayoutVars>
          <dgm:chPref val="3"/>
        </dgm:presLayoutVars>
      </dgm:prSet>
      <dgm:spPr/>
    </dgm:pt>
    <dgm:pt modelId="{F32FB599-85D9-4031-AA0F-D848907D9E54}" type="pres">
      <dgm:prSet presAssocID="{E36EAD01-0B42-4E16-9375-03248BD83CE8}" presName="level3hierChild" presStyleCnt="0"/>
      <dgm:spPr/>
    </dgm:pt>
    <dgm:pt modelId="{BC230744-8636-401A-8C85-CC4F8FC0DC23}" type="pres">
      <dgm:prSet presAssocID="{31F0C503-B420-4442-89E4-F5389C79EFAF}" presName="conn2-1" presStyleLbl="parChTrans1D4" presStyleIdx="5" presStyleCnt="7"/>
      <dgm:spPr/>
    </dgm:pt>
    <dgm:pt modelId="{CB0CCE4A-6F55-45ED-91CA-BCA93FFF5AE7}" type="pres">
      <dgm:prSet presAssocID="{31F0C503-B420-4442-89E4-F5389C79EFAF}" presName="connTx" presStyleLbl="parChTrans1D4" presStyleIdx="5" presStyleCnt="7"/>
      <dgm:spPr/>
    </dgm:pt>
    <dgm:pt modelId="{968FF21A-EC0D-4AD1-8D91-9E82F65534F7}" type="pres">
      <dgm:prSet presAssocID="{279043AC-5648-4EBC-9BFB-F03CE78A42D8}" presName="root2" presStyleCnt="0"/>
      <dgm:spPr/>
    </dgm:pt>
    <dgm:pt modelId="{876C1DD3-08AA-41D4-BA21-576A6A742275}" type="pres">
      <dgm:prSet presAssocID="{279043AC-5648-4EBC-9BFB-F03CE78A42D8}" presName="LevelTwoTextNode" presStyleLbl="node4" presStyleIdx="5" presStyleCnt="7">
        <dgm:presLayoutVars>
          <dgm:chPref val="3"/>
        </dgm:presLayoutVars>
      </dgm:prSet>
      <dgm:spPr/>
    </dgm:pt>
    <dgm:pt modelId="{2B9BB9D1-CF4D-4C0C-A8F8-BB5B81D99844}" type="pres">
      <dgm:prSet presAssocID="{279043AC-5648-4EBC-9BFB-F03CE78A42D8}" presName="level3hierChild" presStyleCnt="0"/>
      <dgm:spPr/>
    </dgm:pt>
    <dgm:pt modelId="{43981A68-4E98-4F1F-98DA-F053D961D693}" type="pres">
      <dgm:prSet presAssocID="{F67D77EC-50A6-4E3A-84A6-EA4598FD5AA4}" presName="conn2-1" presStyleLbl="parChTrans1D4" presStyleIdx="6" presStyleCnt="7"/>
      <dgm:spPr/>
    </dgm:pt>
    <dgm:pt modelId="{9325F150-DF40-4308-8888-2E325D53B3D3}" type="pres">
      <dgm:prSet presAssocID="{F67D77EC-50A6-4E3A-84A6-EA4598FD5AA4}" presName="connTx" presStyleLbl="parChTrans1D4" presStyleIdx="6" presStyleCnt="7"/>
      <dgm:spPr/>
    </dgm:pt>
    <dgm:pt modelId="{DB35D5FB-60A5-4B75-ADDF-0531AA42818E}" type="pres">
      <dgm:prSet presAssocID="{45254BF1-4F75-4C73-BD96-A3D0D45E9CB4}" presName="root2" presStyleCnt="0"/>
      <dgm:spPr/>
    </dgm:pt>
    <dgm:pt modelId="{83A06B70-D5CC-4F92-890F-9B210B4145DE}" type="pres">
      <dgm:prSet presAssocID="{45254BF1-4F75-4C73-BD96-A3D0D45E9CB4}" presName="LevelTwoTextNode" presStyleLbl="node4" presStyleIdx="6" presStyleCnt="7">
        <dgm:presLayoutVars>
          <dgm:chPref val="3"/>
        </dgm:presLayoutVars>
      </dgm:prSet>
      <dgm:spPr/>
    </dgm:pt>
    <dgm:pt modelId="{690418CF-8180-4046-B894-51D99675EDEF}" type="pres">
      <dgm:prSet presAssocID="{45254BF1-4F75-4C73-BD96-A3D0D45E9CB4}" presName="level3hierChild" presStyleCnt="0"/>
      <dgm:spPr/>
    </dgm:pt>
  </dgm:ptLst>
  <dgm:cxnLst>
    <dgm:cxn modelId="{23298402-4F4D-4C5F-AD39-DE038F31DB9F}" srcId="{340024FE-9682-4FAE-960E-EC32C9477AED}" destId="{025DD103-6BFC-4B3B-BC6D-3F0487A88EEA}" srcOrd="1" destOrd="0" parTransId="{B4951F35-7201-41B7-BDC2-34736F5E8D9F}" sibTransId="{7B583BC2-14BE-4635-B605-2738B9848982}"/>
    <dgm:cxn modelId="{F0B39C06-A6E9-784B-9F60-F8F5CDA09E7E}" type="presOf" srcId="{9525A8DF-9F1C-48BD-B60F-4665947940EC}" destId="{EA091977-E263-4F67-91D3-3FF0B48949B8}" srcOrd="0" destOrd="0" presId="urn:microsoft.com/office/officeart/2005/8/layout/hierarchy2"/>
    <dgm:cxn modelId="{B1DC8B11-EB00-9D42-93CD-14EAF88AC74D}" type="presOf" srcId="{165ED655-7533-4D84-A94D-24B87EE174EF}" destId="{7ED288BB-6B6A-48E8-8C3E-D05F2E043295}" srcOrd="1" destOrd="0" presId="urn:microsoft.com/office/officeart/2005/8/layout/hierarchy2"/>
    <dgm:cxn modelId="{3CD6F115-722D-4ACC-A177-F9D4C07FEE1A}" srcId="{E36EAD01-0B42-4E16-9375-03248BD83CE8}" destId="{279043AC-5648-4EBC-9BFB-F03CE78A42D8}" srcOrd="0" destOrd="0" parTransId="{31F0C503-B420-4442-89E4-F5389C79EFAF}" sibTransId="{816501C1-0777-49DA-9B71-4EFB6D221E4D}"/>
    <dgm:cxn modelId="{A428D618-916C-CC44-B38B-162237092859}" type="presOf" srcId="{025DD103-6BFC-4B3B-BC6D-3F0487A88EEA}" destId="{ACD83CAC-9322-40A0-9456-FA14604E6B04}" srcOrd="0" destOrd="0" presId="urn:microsoft.com/office/officeart/2005/8/layout/hierarchy2"/>
    <dgm:cxn modelId="{D332491A-D432-CB46-BAB1-1076DD14B0CC}" type="presOf" srcId="{6F99E3C2-A425-4325-8903-E6C78AA00A50}" destId="{7860683E-D4E9-4404-AD18-A164F0B14EAF}" srcOrd="0" destOrd="0" presId="urn:microsoft.com/office/officeart/2005/8/layout/hierarchy2"/>
    <dgm:cxn modelId="{03057325-A533-E140-8704-501899DC2603}" type="presOf" srcId="{31F0C503-B420-4442-89E4-F5389C79EFAF}" destId="{CB0CCE4A-6F55-45ED-91CA-BCA93FFF5AE7}" srcOrd="1" destOrd="0" presId="urn:microsoft.com/office/officeart/2005/8/layout/hierarchy2"/>
    <dgm:cxn modelId="{27352535-54F2-2546-B0B9-B97A682137C4}" type="presOf" srcId="{0D4CD49E-856D-4FEE-8212-5A84B6DBDD10}" destId="{CE2ACF4B-B757-486E-8C24-C127E27949D6}" srcOrd="0" destOrd="0" presId="urn:microsoft.com/office/officeart/2005/8/layout/hierarchy2"/>
    <dgm:cxn modelId="{65F32340-EADD-9144-B41C-C7B83F5E1FC7}" type="presOf" srcId="{328D5551-3553-6740-94FB-2FD1076851FB}" destId="{D564B1D0-B15F-8941-813A-ECD668EA890C}" srcOrd="0" destOrd="0" presId="urn:microsoft.com/office/officeart/2005/8/layout/hierarchy2"/>
    <dgm:cxn modelId="{7D2EDD40-AE25-452D-8D12-C43E9A0BB914}" srcId="{55036ADC-503C-4B0D-9BBE-EBBA7FE588D2}" destId="{B963A7F5-BE9F-43E4-BFCD-4B8FD9DD8AEC}" srcOrd="0" destOrd="0" parTransId="{AE29C1F2-63B9-41F8-AAFD-5A16EAE16048}" sibTransId="{B0A529E6-728C-43D7-BDE1-FC6E419AEAAE}"/>
    <dgm:cxn modelId="{68FFB942-7C70-8A4F-B311-8E678995BB8C}" type="presOf" srcId="{F67D77EC-50A6-4E3A-84A6-EA4598FD5AA4}" destId="{9325F150-DF40-4308-8888-2E325D53B3D3}" srcOrd="1" destOrd="0" presId="urn:microsoft.com/office/officeart/2005/8/layout/hierarchy2"/>
    <dgm:cxn modelId="{C1532B4A-4D6C-0049-9300-B608678A80AE}" type="presOf" srcId="{AD2CF3A2-6E16-408D-85D7-F8D41C561F35}" destId="{F2087BC0-EAEC-4470-BC8E-831F91876F25}" srcOrd="0" destOrd="0" presId="urn:microsoft.com/office/officeart/2005/8/layout/hierarchy2"/>
    <dgm:cxn modelId="{AC4B494B-FD50-094A-B211-D83787D124CB}" type="presOf" srcId="{165ED655-7533-4D84-A94D-24B87EE174EF}" destId="{B927EDDD-1D26-461E-8801-73AFE954A007}" srcOrd="0" destOrd="0" presId="urn:microsoft.com/office/officeart/2005/8/layout/hierarchy2"/>
    <dgm:cxn modelId="{01859354-60BC-934C-AB43-D13765BBE804}" type="presOf" srcId="{6F99E3C2-A425-4325-8903-E6C78AA00A50}" destId="{7DAE18A3-335F-40E7-A2CE-29AE6DD1BAC4}" srcOrd="1" destOrd="0" presId="urn:microsoft.com/office/officeart/2005/8/layout/hierarchy2"/>
    <dgm:cxn modelId="{3F93DC59-05C0-4350-B1DE-DF0C181CA837}" srcId="{0D4CD49E-856D-4FEE-8212-5A84B6DBDD10}" destId="{534D6AB0-00F1-44B7-984B-14D7CAAF0FED}" srcOrd="0" destOrd="0" parTransId="{36B5E4F3-ACFC-41F6-9699-9A53246EBBB9}" sibTransId="{AABB32AF-7782-4933-B1EC-7D361341EAD8}"/>
    <dgm:cxn modelId="{FD93985B-DEC2-F04F-AE08-2AC5638214DA}" type="presOf" srcId="{340024FE-9682-4FAE-960E-EC32C9477AED}" destId="{B57825BF-4A76-463D-B0BF-404B1CC950EE}" srcOrd="0" destOrd="0" presId="urn:microsoft.com/office/officeart/2005/8/layout/hierarchy2"/>
    <dgm:cxn modelId="{2A55305C-DBDB-3A46-AB54-80BA450C3D40}" type="presOf" srcId="{E092A14F-3FB2-4BA1-9225-E729FFD920D0}" destId="{1D8DB5A9-0170-45E6-B969-80EE49108E50}" srcOrd="0" destOrd="0" presId="urn:microsoft.com/office/officeart/2005/8/layout/hierarchy2"/>
    <dgm:cxn modelId="{ECE6B55E-073A-794C-90A0-F6CDC765A5F4}" type="presOf" srcId="{31A75AF9-F3E0-454D-BCDA-F51E035A7F75}" destId="{CC6AAEBD-765E-4334-85D0-09A1B340D36D}" srcOrd="1" destOrd="0" presId="urn:microsoft.com/office/officeart/2005/8/layout/hierarchy2"/>
    <dgm:cxn modelId="{8BB23E65-B4C7-AB42-A0C4-59133902BD90}" type="presOf" srcId="{279043AC-5648-4EBC-9BFB-F03CE78A42D8}" destId="{876C1DD3-08AA-41D4-BA21-576A6A742275}" srcOrd="0" destOrd="0" presId="urn:microsoft.com/office/officeart/2005/8/layout/hierarchy2"/>
    <dgm:cxn modelId="{54AA1B6E-2597-1E4C-91F8-B89047FE188C}" type="presOf" srcId="{D505B442-2CDF-4A87-A62F-437B3E13938D}" destId="{977191C8-4E9E-47B1-8D7B-10EB44275C82}" srcOrd="0" destOrd="0" presId="urn:microsoft.com/office/officeart/2005/8/layout/hierarchy2"/>
    <dgm:cxn modelId="{5C4A1571-8688-4D42-8F3E-97A662AC7699}" type="presOf" srcId="{36B5E4F3-ACFC-41F6-9699-9A53246EBBB9}" destId="{4CDDFCE8-EA05-4433-8E30-B6B388CC3B04}" srcOrd="0" destOrd="0" presId="urn:microsoft.com/office/officeart/2005/8/layout/hierarchy2"/>
    <dgm:cxn modelId="{CCCCA57B-5A70-F14E-8FFC-3725AB9B60EF}" type="presOf" srcId="{A01F5CDD-F91E-4809-94CE-599B9FE655D2}" destId="{4BA27AF2-2661-430D-ABF9-CBF3D9CF8F5C}" srcOrd="1" destOrd="0" presId="urn:microsoft.com/office/officeart/2005/8/layout/hierarchy2"/>
    <dgm:cxn modelId="{B218027F-B251-7341-9F64-EF9327C9486D}" type="presOf" srcId="{D53265CC-E748-4F8C-864F-A9B4FE32D301}" destId="{C7E243D6-A2B9-4022-95AF-58A94650E4AB}" srcOrd="0" destOrd="0" presId="urn:microsoft.com/office/officeart/2005/8/layout/hierarchy2"/>
    <dgm:cxn modelId="{F8F35581-9CE5-674D-87BF-1832E3E9C028}" type="presOf" srcId="{55036ADC-503C-4B0D-9BBE-EBBA7FE588D2}" destId="{41BF8556-8B57-4337-BD48-EC6D6DD5D988}" srcOrd="0" destOrd="0" presId="urn:microsoft.com/office/officeart/2005/8/layout/hierarchy2"/>
    <dgm:cxn modelId="{145A058F-9392-41BE-AFF3-B17D0C064FBA}" srcId="{F5AD8461-EAA9-4595-BFC8-7AA7EEDF8158}" destId="{AD2CF3A2-6E16-408D-85D7-F8D41C561F35}" srcOrd="0" destOrd="0" parTransId="{F929BFF5-DAE3-46D6-837F-A49F53EE8C9F}" sibTransId="{941D7457-C01F-4177-936F-E332E2C70788}"/>
    <dgm:cxn modelId="{F6708C94-12BA-C04D-A792-24588B231E1F}" type="presOf" srcId="{B4951F35-7201-41B7-BDC2-34736F5E8D9F}" destId="{ABB9DDC6-ABF3-4887-B019-8A2C3AA40C92}" srcOrd="0" destOrd="0" presId="urn:microsoft.com/office/officeart/2005/8/layout/hierarchy2"/>
    <dgm:cxn modelId="{6EC7669E-4D0D-D44F-A36A-B45A78B86D33}" type="presOf" srcId="{31F0C503-B420-4442-89E4-F5389C79EFAF}" destId="{BC230744-8636-401A-8C85-CC4F8FC0DC23}" srcOrd="0" destOrd="0" presId="urn:microsoft.com/office/officeart/2005/8/layout/hierarchy2"/>
    <dgm:cxn modelId="{C2DA4BA1-ACD1-9042-8D4F-62DF8B5E3508}" type="presOf" srcId="{B4951F35-7201-41B7-BDC2-34736F5E8D9F}" destId="{3E2FC006-9799-4430-AFDD-80F5360B708C}" srcOrd="1" destOrd="0" presId="urn:microsoft.com/office/officeart/2005/8/layout/hierarchy2"/>
    <dgm:cxn modelId="{A0BFF3A5-9415-3645-894E-8F06815CAF4E}" type="presOf" srcId="{B963A7F5-BE9F-43E4-BFCD-4B8FD9DD8AEC}" destId="{BEBDDD64-D82F-4044-B236-E121F00602A7}" srcOrd="0" destOrd="0" presId="urn:microsoft.com/office/officeart/2005/8/layout/hierarchy2"/>
    <dgm:cxn modelId="{5C915DA6-B199-4A41-816E-3ADF70848ACC}" srcId="{A89D9C39-5AFE-4F71-A87B-E2CE36E2F542}" destId="{55036ADC-503C-4B0D-9BBE-EBBA7FE588D2}" srcOrd="0" destOrd="0" parTransId="{6F99E3C2-A425-4325-8903-E6C78AA00A50}" sibTransId="{22C5E56D-2B5F-47FE-BB11-0038F3C926C2}"/>
    <dgm:cxn modelId="{8FF46FA9-A94B-F942-8BB9-54292FE2195F}" type="presOf" srcId="{F67D77EC-50A6-4E3A-84A6-EA4598FD5AA4}" destId="{43981A68-4E98-4F1F-98DA-F053D961D693}" srcOrd="0" destOrd="0" presId="urn:microsoft.com/office/officeart/2005/8/layout/hierarchy2"/>
    <dgm:cxn modelId="{84EDF6AF-995C-FE42-AA2B-2E094279BDA9}" type="presOf" srcId="{A89D9C39-5AFE-4F71-A87B-E2CE36E2F542}" destId="{D2A497DA-0645-4EFB-A2D8-1D310EAFCBD4}" srcOrd="0" destOrd="0" presId="urn:microsoft.com/office/officeart/2005/8/layout/hierarchy2"/>
    <dgm:cxn modelId="{70335FB2-D316-4F7D-A872-464FD115CDF6}" srcId="{534D6AB0-00F1-44B7-984B-14D7CAAF0FED}" destId="{E36EAD01-0B42-4E16-9375-03248BD83CE8}" srcOrd="0" destOrd="0" parTransId="{31A75AF9-F3E0-454D-BCDA-F51E035A7F75}" sibTransId="{62BB66E8-D5E6-4E54-9715-32DCCC756295}"/>
    <dgm:cxn modelId="{91C7C7BA-6900-CB4C-8AA2-0FC47B2E030D}" type="presOf" srcId="{328D5551-3553-6740-94FB-2FD1076851FB}" destId="{27A13D9E-E8E1-A047-B28C-C3F3B3929683}" srcOrd="1" destOrd="0" presId="urn:microsoft.com/office/officeart/2005/8/layout/hierarchy2"/>
    <dgm:cxn modelId="{234A28BB-6ABB-124B-9B41-39B65024D564}" type="presOf" srcId="{F5AD8461-EAA9-4595-BFC8-7AA7EEDF8158}" destId="{2FB97C74-6231-478B-A81B-DDB491F1AEF0}" srcOrd="0" destOrd="0" presId="urn:microsoft.com/office/officeart/2005/8/layout/hierarchy2"/>
    <dgm:cxn modelId="{B5AA67BB-2BE5-4494-BED1-2576666BAA3D}" srcId="{279043AC-5648-4EBC-9BFB-F03CE78A42D8}" destId="{45254BF1-4F75-4C73-BD96-A3D0D45E9CB4}" srcOrd="0" destOrd="0" parTransId="{F67D77EC-50A6-4E3A-84A6-EA4598FD5AA4}" sibTransId="{BFB746A3-337C-424E-B5AA-5E8A0D109A58}"/>
    <dgm:cxn modelId="{FD2AEFBD-D076-5A43-91E5-E71D895C33F0}" type="presOf" srcId="{14932D18-71C5-48E5-81A6-8633081F1261}" destId="{4F3BDC2C-177E-4374-B993-97E57EB5F356}" srcOrd="0" destOrd="0" presId="urn:microsoft.com/office/officeart/2005/8/layout/hierarchy2"/>
    <dgm:cxn modelId="{E57AA5C0-7288-407D-8887-2EBC6B7FD916}" srcId="{B963A7F5-BE9F-43E4-BFCD-4B8FD9DD8AEC}" destId="{B4BAC34E-D681-4844-BE86-7AF790EBADD7}" srcOrd="0" destOrd="0" parTransId="{165ED655-7533-4D84-A94D-24B87EE174EF}" sibTransId="{B3D37C7D-7281-43B5-A8CD-E7424B835699}"/>
    <dgm:cxn modelId="{67D5F1C0-8A4C-8448-B5BF-F695DE1F75B0}" type="presOf" srcId="{14932D18-71C5-48E5-81A6-8633081F1261}" destId="{1325CBD6-2932-4D10-83D8-BCCAE6920ED4}" srcOrd="1" destOrd="0" presId="urn:microsoft.com/office/officeart/2005/8/layout/hierarchy2"/>
    <dgm:cxn modelId="{73559AC1-86BB-4482-B2D8-C031B30885F8}" srcId="{F5AD8461-EAA9-4595-BFC8-7AA7EEDF8158}" destId="{E092A14F-3FB2-4BA1-9225-E729FFD920D0}" srcOrd="1" destOrd="0" parTransId="{30BBA467-C82A-41E8-836F-AC1AC6AEEF18}" sibTransId="{23976E8B-00EA-43D0-A43A-D8DC4244A1F0}"/>
    <dgm:cxn modelId="{9AA259C4-0BA7-2043-85AB-735B7A2AFAC2}" type="presOf" srcId="{45254BF1-4F75-4C73-BD96-A3D0D45E9CB4}" destId="{83A06B70-D5CC-4F92-890F-9B210B4145DE}" srcOrd="0" destOrd="0" presId="urn:microsoft.com/office/officeart/2005/8/layout/hierarchy2"/>
    <dgm:cxn modelId="{C1D87DC5-E5A2-B249-B25F-0765D750BC9A}" type="presOf" srcId="{31A75AF9-F3E0-454D-BCDA-F51E035A7F75}" destId="{1DAF512E-45B1-4004-B6A5-1A9496270EB9}" srcOrd="0" destOrd="0" presId="urn:microsoft.com/office/officeart/2005/8/layout/hierarchy2"/>
    <dgm:cxn modelId="{0F5EE2C8-3027-2E44-9C0F-20537278DE04}" type="presOf" srcId="{CACC571B-C0E1-48F7-86F2-C34163C84751}" destId="{33C3F7BA-E9DD-4DC7-BC6E-F4A2468EA026}" srcOrd="1" destOrd="0" presId="urn:microsoft.com/office/officeart/2005/8/layout/hierarchy2"/>
    <dgm:cxn modelId="{B4C4B9CD-AC5F-1341-A513-F37F38D9A734}" type="presOf" srcId="{D505B442-2CDF-4A87-A62F-437B3E13938D}" destId="{7C2D4CCE-ADB0-4DE4-8002-16E01B983C05}" srcOrd="1" destOrd="0" presId="urn:microsoft.com/office/officeart/2005/8/layout/hierarchy2"/>
    <dgm:cxn modelId="{BA16ADD8-071E-4323-93D6-6BBBCCE79782}" srcId="{D53265CC-E748-4F8C-864F-A9B4FE32D301}" destId="{340024FE-9682-4FAE-960E-EC32C9477AED}" srcOrd="0" destOrd="0" parTransId="{14932D18-71C5-48E5-81A6-8633081F1261}" sibTransId="{9032474B-F675-4537-BC3E-BCC8619194CF}"/>
    <dgm:cxn modelId="{F9755EDC-5713-40AC-8608-5CF6C2FFE24D}" srcId="{E092A14F-3FB2-4BA1-9225-E729FFD920D0}" destId="{D53265CC-E748-4F8C-864F-A9B4FE32D301}" srcOrd="0" destOrd="0" parTransId="{A01F5CDD-F91E-4809-94CE-599B9FE655D2}" sibTransId="{AC1B406B-F99B-4E6F-8516-C7E9BAC84BFF}"/>
    <dgm:cxn modelId="{01BB82DE-806C-4A34-86FF-2B0F32A238EA}" srcId="{340024FE-9682-4FAE-960E-EC32C9477AED}" destId="{9525A8DF-9F1C-48BD-B60F-4665947940EC}" srcOrd="2" destOrd="0" parTransId="{D505B442-2CDF-4A87-A62F-437B3E13938D}" sibTransId="{BFE9AFF1-7A6E-450A-85CB-6BCF9A9A40EE}"/>
    <dgm:cxn modelId="{94E2B0DE-EAD7-DD41-B233-D2B1084AA3DB}" type="presOf" srcId="{CACC571B-C0E1-48F7-86F2-C34163C84751}" destId="{9278A96A-4B73-4D19-975B-50D356903896}" srcOrd="0" destOrd="0" presId="urn:microsoft.com/office/officeart/2005/8/layout/hierarchy2"/>
    <dgm:cxn modelId="{389110E0-F311-6849-9E97-D3E906162D56}" type="presOf" srcId="{AE29C1F2-63B9-41F8-AAFD-5A16EAE16048}" destId="{354E6A40-1037-4651-B7AD-377C574411C4}" srcOrd="1" destOrd="0" presId="urn:microsoft.com/office/officeart/2005/8/layout/hierarchy2"/>
    <dgm:cxn modelId="{E1EEE7E0-49B3-A647-B719-0C9DDDF602A7}" type="presOf" srcId="{306ED18A-615A-EB47-8EC7-11A01BBB3627}" destId="{13620D61-FE08-414C-BFED-407316B15283}" srcOrd="0" destOrd="0" presId="urn:microsoft.com/office/officeart/2005/8/layout/hierarchy2"/>
    <dgm:cxn modelId="{EF44D0E1-04B0-F642-B7AA-0BA39C79D3C7}" srcId="{340024FE-9682-4FAE-960E-EC32C9477AED}" destId="{306ED18A-615A-EB47-8EC7-11A01BBB3627}" srcOrd="0" destOrd="0" parTransId="{328D5551-3553-6740-94FB-2FD1076851FB}" sibTransId="{ECC150B2-A71E-6C43-BBF0-9ACDF9237C7B}"/>
    <dgm:cxn modelId="{F009EAE2-E155-0F49-9AAC-598D28DEECB5}" type="presOf" srcId="{B4BAC34E-D681-4844-BE86-7AF790EBADD7}" destId="{38AAEA79-3FBF-4D71-99A8-3B36A82C8F76}" srcOrd="0" destOrd="0" presId="urn:microsoft.com/office/officeart/2005/8/layout/hierarchy2"/>
    <dgm:cxn modelId="{61CB6EE6-C141-024A-8066-4DB84E64AF3E}" type="presOf" srcId="{A01F5CDD-F91E-4809-94CE-599B9FE655D2}" destId="{B8FAA274-C6C3-4C0D-AFA9-7D28622FE965}" srcOrd="0" destOrd="0" presId="urn:microsoft.com/office/officeart/2005/8/layout/hierarchy2"/>
    <dgm:cxn modelId="{05366CE9-5DB7-4F61-8FA1-8E6CB0865632}" srcId="{F5AD8461-EAA9-4595-BFC8-7AA7EEDF8158}" destId="{0D4CD49E-856D-4FEE-8212-5A84B6DBDD10}" srcOrd="2" destOrd="0" parTransId="{5827C97D-11A2-4A2F-B859-BEF522EF0F80}" sibTransId="{BC250F84-D6ED-4386-85FD-CC122996FE26}"/>
    <dgm:cxn modelId="{74AA59F1-3DC7-724B-8377-EEEEAA115166}" type="presOf" srcId="{534D6AB0-00F1-44B7-984B-14D7CAAF0FED}" destId="{1C5550A2-C87F-41D7-BF02-61223908C650}" srcOrd="0" destOrd="0" presId="urn:microsoft.com/office/officeart/2005/8/layout/hierarchy2"/>
    <dgm:cxn modelId="{E2ACF9F4-E22B-BB41-9CDA-BB4D5BB94D25}" type="presOf" srcId="{36B5E4F3-ACFC-41F6-9699-9A53246EBBB9}" destId="{DC7481DF-37B1-46A8-8862-D29475ADF3BF}" srcOrd="1" destOrd="0" presId="urn:microsoft.com/office/officeart/2005/8/layout/hierarchy2"/>
    <dgm:cxn modelId="{56F556F6-1393-9643-976B-21FB6EA84A0D}" type="presOf" srcId="{E36EAD01-0B42-4E16-9375-03248BD83CE8}" destId="{CB9E343F-9FBA-4C92-8DCB-D6D08FCA93CE}" srcOrd="0" destOrd="0" presId="urn:microsoft.com/office/officeart/2005/8/layout/hierarchy2"/>
    <dgm:cxn modelId="{6BF612F8-741A-4319-B0FD-E317F7E177D0}" srcId="{AD2CF3A2-6E16-408D-85D7-F8D41C561F35}" destId="{A89D9C39-5AFE-4F71-A87B-E2CE36E2F542}" srcOrd="0" destOrd="0" parTransId="{CACC571B-C0E1-48F7-86F2-C34163C84751}" sibTransId="{9A3701B2-55FB-48CB-A886-C50E4E97C8B7}"/>
    <dgm:cxn modelId="{6CAEA2FA-BB8F-E34E-8A59-C0DAA302C2E4}" type="presOf" srcId="{AE29C1F2-63B9-41F8-AAFD-5A16EAE16048}" destId="{38BB6146-7CC6-4A6B-B90B-9F927BF1DDAA}" srcOrd="0" destOrd="0" presId="urn:microsoft.com/office/officeart/2005/8/layout/hierarchy2"/>
    <dgm:cxn modelId="{DE3F9147-FDD8-8749-AC9E-F1FCAE5343FC}" type="presParOf" srcId="{2FB97C74-6231-478B-A81B-DDB491F1AEF0}" destId="{2514FD1F-AD0B-4847-B7F7-3CC49584DD0F}" srcOrd="0" destOrd="0" presId="urn:microsoft.com/office/officeart/2005/8/layout/hierarchy2"/>
    <dgm:cxn modelId="{0A5507F8-F2DD-B841-AA7B-4DF61EDD84C9}" type="presParOf" srcId="{2514FD1F-AD0B-4847-B7F7-3CC49584DD0F}" destId="{F2087BC0-EAEC-4470-BC8E-831F91876F25}" srcOrd="0" destOrd="0" presId="urn:microsoft.com/office/officeart/2005/8/layout/hierarchy2"/>
    <dgm:cxn modelId="{BD4CD0DC-A0DC-7342-8E65-0C96B91E5115}" type="presParOf" srcId="{2514FD1F-AD0B-4847-B7F7-3CC49584DD0F}" destId="{88999D38-FAC4-4B3C-B1BB-81AEA5760FA5}" srcOrd="1" destOrd="0" presId="urn:microsoft.com/office/officeart/2005/8/layout/hierarchy2"/>
    <dgm:cxn modelId="{5AE19C6E-226B-6446-85E3-0FDA57D39995}" type="presParOf" srcId="{88999D38-FAC4-4B3C-B1BB-81AEA5760FA5}" destId="{9278A96A-4B73-4D19-975B-50D356903896}" srcOrd="0" destOrd="0" presId="urn:microsoft.com/office/officeart/2005/8/layout/hierarchy2"/>
    <dgm:cxn modelId="{544767CC-330C-904B-A274-1AF6CABD86A0}" type="presParOf" srcId="{9278A96A-4B73-4D19-975B-50D356903896}" destId="{33C3F7BA-E9DD-4DC7-BC6E-F4A2468EA026}" srcOrd="0" destOrd="0" presId="urn:microsoft.com/office/officeart/2005/8/layout/hierarchy2"/>
    <dgm:cxn modelId="{54D115EF-6483-2945-B50C-8001CF944A97}" type="presParOf" srcId="{88999D38-FAC4-4B3C-B1BB-81AEA5760FA5}" destId="{E00FD4FA-092C-4018-8977-8C194D0BEB81}" srcOrd="1" destOrd="0" presId="urn:microsoft.com/office/officeart/2005/8/layout/hierarchy2"/>
    <dgm:cxn modelId="{21576AAF-6BB5-E14E-A463-2EE20112D61C}" type="presParOf" srcId="{E00FD4FA-092C-4018-8977-8C194D0BEB81}" destId="{D2A497DA-0645-4EFB-A2D8-1D310EAFCBD4}" srcOrd="0" destOrd="0" presId="urn:microsoft.com/office/officeart/2005/8/layout/hierarchy2"/>
    <dgm:cxn modelId="{658C0F47-3C18-004B-8708-12907E838405}" type="presParOf" srcId="{E00FD4FA-092C-4018-8977-8C194D0BEB81}" destId="{C732317F-87F3-4C60-910F-D3CCCB3B053D}" srcOrd="1" destOrd="0" presId="urn:microsoft.com/office/officeart/2005/8/layout/hierarchy2"/>
    <dgm:cxn modelId="{8ED1DCEF-6305-E040-A97B-CDE6643271CA}" type="presParOf" srcId="{C732317F-87F3-4C60-910F-D3CCCB3B053D}" destId="{7860683E-D4E9-4404-AD18-A164F0B14EAF}" srcOrd="0" destOrd="0" presId="urn:microsoft.com/office/officeart/2005/8/layout/hierarchy2"/>
    <dgm:cxn modelId="{64E14322-CB04-1242-B9B0-C21291A718CD}" type="presParOf" srcId="{7860683E-D4E9-4404-AD18-A164F0B14EAF}" destId="{7DAE18A3-335F-40E7-A2CE-29AE6DD1BAC4}" srcOrd="0" destOrd="0" presId="urn:microsoft.com/office/officeart/2005/8/layout/hierarchy2"/>
    <dgm:cxn modelId="{480FC816-B2DF-3B46-8EB3-1A4C1BA10EAC}" type="presParOf" srcId="{C732317F-87F3-4C60-910F-D3CCCB3B053D}" destId="{7E0615D5-81A7-43AD-A75A-1016512F0C91}" srcOrd="1" destOrd="0" presId="urn:microsoft.com/office/officeart/2005/8/layout/hierarchy2"/>
    <dgm:cxn modelId="{DD35DF13-7D87-AD4B-8192-1CB85C7A5BF6}" type="presParOf" srcId="{7E0615D5-81A7-43AD-A75A-1016512F0C91}" destId="{41BF8556-8B57-4337-BD48-EC6D6DD5D988}" srcOrd="0" destOrd="0" presId="urn:microsoft.com/office/officeart/2005/8/layout/hierarchy2"/>
    <dgm:cxn modelId="{83B530FA-5C52-5347-9A63-6D800350E76B}" type="presParOf" srcId="{7E0615D5-81A7-43AD-A75A-1016512F0C91}" destId="{E50532FE-4826-40D0-A056-C94C9C18BF7A}" srcOrd="1" destOrd="0" presId="urn:microsoft.com/office/officeart/2005/8/layout/hierarchy2"/>
    <dgm:cxn modelId="{A4A4F0FD-C4CF-9747-B1BF-15A982E7864F}" type="presParOf" srcId="{E50532FE-4826-40D0-A056-C94C9C18BF7A}" destId="{38BB6146-7CC6-4A6B-B90B-9F927BF1DDAA}" srcOrd="0" destOrd="0" presId="urn:microsoft.com/office/officeart/2005/8/layout/hierarchy2"/>
    <dgm:cxn modelId="{B5220BD1-FF4B-C841-A2C3-DE26DC73D799}" type="presParOf" srcId="{38BB6146-7CC6-4A6B-B90B-9F927BF1DDAA}" destId="{354E6A40-1037-4651-B7AD-377C574411C4}" srcOrd="0" destOrd="0" presId="urn:microsoft.com/office/officeart/2005/8/layout/hierarchy2"/>
    <dgm:cxn modelId="{D155AC1C-E89A-6340-A25F-EFBB99B5EFF1}" type="presParOf" srcId="{E50532FE-4826-40D0-A056-C94C9C18BF7A}" destId="{6BD4D104-EE1D-43F6-96FC-8C69F5D38C06}" srcOrd="1" destOrd="0" presId="urn:microsoft.com/office/officeart/2005/8/layout/hierarchy2"/>
    <dgm:cxn modelId="{B0D72400-C800-8D41-B8B4-4E8BC8490362}" type="presParOf" srcId="{6BD4D104-EE1D-43F6-96FC-8C69F5D38C06}" destId="{BEBDDD64-D82F-4044-B236-E121F00602A7}" srcOrd="0" destOrd="0" presId="urn:microsoft.com/office/officeart/2005/8/layout/hierarchy2"/>
    <dgm:cxn modelId="{975055F9-9AA8-E640-B874-594B94E5F12E}" type="presParOf" srcId="{6BD4D104-EE1D-43F6-96FC-8C69F5D38C06}" destId="{74D567F9-9D45-46D2-B575-E6EECD22514D}" srcOrd="1" destOrd="0" presId="urn:microsoft.com/office/officeart/2005/8/layout/hierarchy2"/>
    <dgm:cxn modelId="{1481CA81-3BBF-2D4C-A800-DF8A13F5331A}" type="presParOf" srcId="{74D567F9-9D45-46D2-B575-E6EECD22514D}" destId="{B927EDDD-1D26-461E-8801-73AFE954A007}" srcOrd="0" destOrd="0" presId="urn:microsoft.com/office/officeart/2005/8/layout/hierarchy2"/>
    <dgm:cxn modelId="{2CA1ADF1-C9B8-7844-AE43-9755141395AF}" type="presParOf" srcId="{B927EDDD-1D26-461E-8801-73AFE954A007}" destId="{7ED288BB-6B6A-48E8-8C3E-D05F2E043295}" srcOrd="0" destOrd="0" presId="urn:microsoft.com/office/officeart/2005/8/layout/hierarchy2"/>
    <dgm:cxn modelId="{BD0CDFC7-08B1-9144-86A1-43B8F19B4E74}" type="presParOf" srcId="{74D567F9-9D45-46D2-B575-E6EECD22514D}" destId="{35FBD3E0-5215-4503-A541-83EC16DD5662}" srcOrd="1" destOrd="0" presId="urn:microsoft.com/office/officeart/2005/8/layout/hierarchy2"/>
    <dgm:cxn modelId="{96311A2E-1EB5-6C4A-9B32-FB29EE56EA3E}" type="presParOf" srcId="{35FBD3E0-5215-4503-A541-83EC16DD5662}" destId="{38AAEA79-3FBF-4D71-99A8-3B36A82C8F76}" srcOrd="0" destOrd="0" presId="urn:microsoft.com/office/officeart/2005/8/layout/hierarchy2"/>
    <dgm:cxn modelId="{1A95A68B-12A7-A84F-9EFB-5983D39B122A}" type="presParOf" srcId="{35FBD3E0-5215-4503-A541-83EC16DD5662}" destId="{26A178BD-5652-4280-A667-606FDA200CB7}" srcOrd="1" destOrd="0" presId="urn:microsoft.com/office/officeart/2005/8/layout/hierarchy2"/>
    <dgm:cxn modelId="{EE1A4DFA-F3D2-314D-A15E-4DEE23836CB4}" type="presParOf" srcId="{2FB97C74-6231-478B-A81B-DDB491F1AEF0}" destId="{4354F119-3F4E-4D41-A60A-B8CB114109CA}" srcOrd="1" destOrd="0" presId="urn:microsoft.com/office/officeart/2005/8/layout/hierarchy2"/>
    <dgm:cxn modelId="{3AA4D290-24ED-564A-B719-DA84E0FB280E}" type="presParOf" srcId="{4354F119-3F4E-4D41-A60A-B8CB114109CA}" destId="{1D8DB5A9-0170-45E6-B969-80EE49108E50}" srcOrd="0" destOrd="0" presId="urn:microsoft.com/office/officeart/2005/8/layout/hierarchy2"/>
    <dgm:cxn modelId="{149E0D0D-2C58-7E4A-BDA3-2A97F8EDD2EF}" type="presParOf" srcId="{4354F119-3F4E-4D41-A60A-B8CB114109CA}" destId="{6D41E3C9-F67D-4B97-9604-49DBC079DE97}" srcOrd="1" destOrd="0" presId="urn:microsoft.com/office/officeart/2005/8/layout/hierarchy2"/>
    <dgm:cxn modelId="{2484FDDD-6F9A-EE41-AD64-7B5768279FF9}" type="presParOf" srcId="{6D41E3C9-F67D-4B97-9604-49DBC079DE97}" destId="{B8FAA274-C6C3-4C0D-AFA9-7D28622FE965}" srcOrd="0" destOrd="0" presId="urn:microsoft.com/office/officeart/2005/8/layout/hierarchy2"/>
    <dgm:cxn modelId="{B3BA08C8-8174-A84B-8157-D067E756A636}" type="presParOf" srcId="{B8FAA274-C6C3-4C0D-AFA9-7D28622FE965}" destId="{4BA27AF2-2661-430D-ABF9-CBF3D9CF8F5C}" srcOrd="0" destOrd="0" presId="urn:microsoft.com/office/officeart/2005/8/layout/hierarchy2"/>
    <dgm:cxn modelId="{E3B4C389-A151-8E49-92B5-F6CE87DE38FC}" type="presParOf" srcId="{6D41E3C9-F67D-4B97-9604-49DBC079DE97}" destId="{698B71FA-AB4F-4258-96B7-8765FF3FA26A}" srcOrd="1" destOrd="0" presId="urn:microsoft.com/office/officeart/2005/8/layout/hierarchy2"/>
    <dgm:cxn modelId="{9740B7CF-D70B-984D-AA27-BEC1245D9D5C}" type="presParOf" srcId="{698B71FA-AB4F-4258-96B7-8765FF3FA26A}" destId="{C7E243D6-A2B9-4022-95AF-58A94650E4AB}" srcOrd="0" destOrd="0" presId="urn:microsoft.com/office/officeart/2005/8/layout/hierarchy2"/>
    <dgm:cxn modelId="{978B7C09-92F5-9545-81DC-B6ED6500DEFD}" type="presParOf" srcId="{698B71FA-AB4F-4258-96B7-8765FF3FA26A}" destId="{C6E09635-BD3A-4627-8BC8-2DC3E11D80AD}" srcOrd="1" destOrd="0" presId="urn:microsoft.com/office/officeart/2005/8/layout/hierarchy2"/>
    <dgm:cxn modelId="{926FDB7F-7F2A-AE43-AED7-760D35AD2FFA}" type="presParOf" srcId="{C6E09635-BD3A-4627-8BC8-2DC3E11D80AD}" destId="{4F3BDC2C-177E-4374-B993-97E57EB5F356}" srcOrd="0" destOrd="0" presId="urn:microsoft.com/office/officeart/2005/8/layout/hierarchy2"/>
    <dgm:cxn modelId="{EEC52AAB-773D-1543-85E2-D34B30C140DD}" type="presParOf" srcId="{4F3BDC2C-177E-4374-B993-97E57EB5F356}" destId="{1325CBD6-2932-4D10-83D8-BCCAE6920ED4}" srcOrd="0" destOrd="0" presId="urn:microsoft.com/office/officeart/2005/8/layout/hierarchy2"/>
    <dgm:cxn modelId="{EE0167CD-4A4E-FF41-8853-3BDF897EB5A5}" type="presParOf" srcId="{C6E09635-BD3A-4627-8BC8-2DC3E11D80AD}" destId="{96B635CA-B421-4F4F-8760-15BB56D6EDB7}" srcOrd="1" destOrd="0" presId="urn:microsoft.com/office/officeart/2005/8/layout/hierarchy2"/>
    <dgm:cxn modelId="{562D7E8F-EFE9-4E49-A4FC-FB49157456DB}" type="presParOf" srcId="{96B635CA-B421-4F4F-8760-15BB56D6EDB7}" destId="{B57825BF-4A76-463D-B0BF-404B1CC950EE}" srcOrd="0" destOrd="0" presId="urn:microsoft.com/office/officeart/2005/8/layout/hierarchy2"/>
    <dgm:cxn modelId="{ED9CEAE8-5DEA-994A-8074-30AD80851042}" type="presParOf" srcId="{96B635CA-B421-4F4F-8760-15BB56D6EDB7}" destId="{D1F38B6F-63C7-4C3D-BF3B-CE690E48E68C}" srcOrd="1" destOrd="0" presId="urn:microsoft.com/office/officeart/2005/8/layout/hierarchy2"/>
    <dgm:cxn modelId="{7A936D1F-6005-0C48-8C3F-8D93ADDF1CEC}" type="presParOf" srcId="{D1F38B6F-63C7-4C3D-BF3B-CE690E48E68C}" destId="{D564B1D0-B15F-8941-813A-ECD668EA890C}" srcOrd="0" destOrd="0" presId="urn:microsoft.com/office/officeart/2005/8/layout/hierarchy2"/>
    <dgm:cxn modelId="{B5CB088B-0190-1846-A7AD-9DFF83286DAB}" type="presParOf" srcId="{D564B1D0-B15F-8941-813A-ECD668EA890C}" destId="{27A13D9E-E8E1-A047-B28C-C3F3B3929683}" srcOrd="0" destOrd="0" presId="urn:microsoft.com/office/officeart/2005/8/layout/hierarchy2"/>
    <dgm:cxn modelId="{9FDE3F74-04EF-D743-A2E7-CE8D434E63D7}" type="presParOf" srcId="{D1F38B6F-63C7-4C3D-BF3B-CE690E48E68C}" destId="{35E359F8-02C0-324E-9808-71872AA17528}" srcOrd="1" destOrd="0" presId="urn:microsoft.com/office/officeart/2005/8/layout/hierarchy2"/>
    <dgm:cxn modelId="{4468C405-B862-7546-B543-A55CF55A925E}" type="presParOf" srcId="{35E359F8-02C0-324E-9808-71872AA17528}" destId="{13620D61-FE08-414C-BFED-407316B15283}" srcOrd="0" destOrd="0" presId="urn:microsoft.com/office/officeart/2005/8/layout/hierarchy2"/>
    <dgm:cxn modelId="{2FDE9342-1BDA-2249-B8DF-91D14D6FD00A}" type="presParOf" srcId="{35E359F8-02C0-324E-9808-71872AA17528}" destId="{44B899B3-F1BB-8441-A492-03AB26860A31}" srcOrd="1" destOrd="0" presId="urn:microsoft.com/office/officeart/2005/8/layout/hierarchy2"/>
    <dgm:cxn modelId="{8F3410A3-0BCE-7549-B7F2-7415FA9B3246}" type="presParOf" srcId="{D1F38B6F-63C7-4C3D-BF3B-CE690E48E68C}" destId="{ABB9DDC6-ABF3-4887-B019-8A2C3AA40C92}" srcOrd="2" destOrd="0" presId="urn:microsoft.com/office/officeart/2005/8/layout/hierarchy2"/>
    <dgm:cxn modelId="{5CF2CBF4-D9FC-E040-8FEC-490C8480D03A}" type="presParOf" srcId="{ABB9DDC6-ABF3-4887-B019-8A2C3AA40C92}" destId="{3E2FC006-9799-4430-AFDD-80F5360B708C}" srcOrd="0" destOrd="0" presId="urn:microsoft.com/office/officeart/2005/8/layout/hierarchy2"/>
    <dgm:cxn modelId="{740B7F92-2035-D244-BAC9-FC65D1E1209E}" type="presParOf" srcId="{D1F38B6F-63C7-4C3D-BF3B-CE690E48E68C}" destId="{9AC196F9-5776-413E-89B6-CAE55C4E72F1}" srcOrd="3" destOrd="0" presId="urn:microsoft.com/office/officeart/2005/8/layout/hierarchy2"/>
    <dgm:cxn modelId="{6371CFFE-05D4-E946-950A-B6EF480DC878}" type="presParOf" srcId="{9AC196F9-5776-413E-89B6-CAE55C4E72F1}" destId="{ACD83CAC-9322-40A0-9456-FA14604E6B04}" srcOrd="0" destOrd="0" presId="urn:microsoft.com/office/officeart/2005/8/layout/hierarchy2"/>
    <dgm:cxn modelId="{5AB03A19-80A9-B040-BAE6-24B01B1163C4}" type="presParOf" srcId="{9AC196F9-5776-413E-89B6-CAE55C4E72F1}" destId="{36AF2430-A2E9-477A-B9A4-6542881883E6}" srcOrd="1" destOrd="0" presId="urn:microsoft.com/office/officeart/2005/8/layout/hierarchy2"/>
    <dgm:cxn modelId="{9E38B299-8FB7-6141-BBC4-8151D8D80A67}" type="presParOf" srcId="{D1F38B6F-63C7-4C3D-BF3B-CE690E48E68C}" destId="{977191C8-4E9E-47B1-8D7B-10EB44275C82}" srcOrd="4" destOrd="0" presId="urn:microsoft.com/office/officeart/2005/8/layout/hierarchy2"/>
    <dgm:cxn modelId="{95D20E09-5FA2-E64C-AEA7-39F26AA60709}" type="presParOf" srcId="{977191C8-4E9E-47B1-8D7B-10EB44275C82}" destId="{7C2D4CCE-ADB0-4DE4-8002-16E01B983C05}" srcOrd="0" destOrd="0" presId="urn:microsoft.com/office/officeart/2005/8/layout/hierarchy2"/>
    <dgm:cxn modelId="{4DF6AE20-0CDF-FD4B-B946-D06DA619C7FC}" type="presParOf" srcId="{D1F38B6F-63C7-4C3D-BF3B-CE690E48E68C}" destId="{7D35772D-C736-4DA7-AE55-FEFEBAB236EB}" srcOrd="5" destOrd="0" presId="urn:microsoft.com/office/officeart/2005/8/layout/hierarchy2"/>
    <dgm:cxn modelId="{3ED14BC2-A87A-A749-AB87-77CA0989CEBC}" type="presParOf" srcId="{7D35772D-C736-4DA7-AE55-FEFEBAB236EB}" destId="{EA091977-E263-4F67-91D3-3FF0B48949B8}" srcOrd="0" destOrd="0" presId="urn:microsoft.com/office/officeart/2005/8/layout/hierarchy2"/>
    <dgm:cxn modelId="{C79483C7-1821-7346-9008-8F8D99FFF322}" type="presParOf" srcId="{7D35772D-C736-4DA7-AE55-FEFEBAB236EB}" destId="{67E9D8BF-A04A-4E9B-A3A1-7C1D899B1C43}" srcOrd="1" destOrd="0" presId="urn:microsoft.com/office/officeart/2005/8/layout/hierarchy2"/>
    <dgm:cxn modelId="{B3510517-FAE0-F34C-A630-0390B9A25F16}" type="presParOf" srcId="{2FB97C74-6231-478B-A81B-DDB491F1AEF0}" destId="{1DA4816D-7DF7-4C38-88B9-91204F6A8867}" srcOrd="2" destOrd="0" presId="urn:microsoft.com/office/officeart/2005/8/layout/hierarchy2"/>
    <dgm:cxn modelId="{85A9C740-B3CE-FB4F-B195-B6C58C8D70DE}" type="presParOf" srcId="{1DA4816D-7DF7-4C38-88B9-91204F6A8867}" destId="{CE2ACF4B-B757-486E-8C24-C127E27949D6}" srcOrd="0" destOrd="0" presId="urn:microsoft.com/office/officeart/2005/8/layout/hierarchy2"/>
    <dgm:cxn modelId="{3AEE6964-F39D-5645-8D1D-BB499CD12C1A}" type="presParOf" srcId="{1DA4816D-7DF7-4C38-88B9-91204F6A8867}" destId="{C9D826B4-A0BF-4AF7-BA0C-1770E6353F5A}" srcOrd="1" destOrd="0" presId="urn:microsoft.com/office/officeart/2005/8/layout/hierarchy2"/>
    <dgm:cxn modelId="{32B9706F-A47E-6B48-A406-903ED41E3277}" type="presParOf" srcId="{C9D826B4-A0BF-4AF7-BA0C-1770E6353F5A}" destId="{4CDDFCE8-EA05-4433-8E30-B6B388CC3B04}" srcOrd="0" destOrd="0" presId="urn:microsoft.com/office/officeart/2005/8/layout/hierarchy2"/>
    <dgm:cxn modelId="{77867A9C-C52B-8648-8B3E-2D83966F3F2F}" type="presParOf" srcId="{4CDDFCE8-EA05-4433-8E30-B6B388CC3B04}" destId="{DC7481DF-37B1-46A8-8862-D29475ADF3BF}" srcOrd="0" destOrd="0" presId="urn:microsoft.com/office/officeart/2005/8/layout/hierarchy2"/>
    <dgm:cxn modelId="{2A009B59-19AC-4F4A-BCFA-4EE31BAC3704}" type="presParOf" srcId="{C9D826B4-A0BF-4AF7-BA0C-1770E6353F5A}" destId="{6BBF46A9-56CD-4A66-8A44-80C10AD7D2AB}" srcOrd="1" destOrd="0" presId="urn:microsoft.com/office/officeart/2005/8/layout/hierarchy2"/>
    <dgm:cxn modelId="{E3C2D4EF-577C-494E-8E7D-E96AD74F0706}" type="presParOf" srcId="{6BBF46A9-56CD-4A66-8A44-80C10AD7D2AB}" destId="{1C5550A2-C87F-41D7-BF02-61223908C650}" srcOrd="0" destOrd="0" presId="urn:microsoft.com/office/officeart/2005/8/layout/hierarchy2"/>
    <dgm:cxn modelId="{0D5AA514-DF63-9048-97F9-1B79D6EEF948}" type="presParOf" srcId="{6BBF46A9-56CD-4A66-8A44-80C10AD7D2AB}" destId="{42CD2D41-38E9-4C76-A500-CE6ABC501EBB}" srcOrd="1" destOrd="0" presId="urn:microsoft.com/office/officeart/2005/8/layout/hierarchy2"/>
    <dgm:cxn modelId="{2AFC062B-985C-F240-A932-14BCDEE6DFDA}" type="presParOf" srcId="{42CD2D41-38E9-4C76-A500-CE6ABC501EBB}" destId="{1DAF512E-45B1-4004-B6A5-1A9496270EB9}" srcOrd="0" destOrd="0" presId="urn:microsoft.com/office/officeart/2005/8/layout/hierarchy2"/>
    <dgm:cxn modelId="{E24CE7A0-9610-B147-9AA2-666B47863337}" type="presParOf" srcId="{1DAF512E-45B1-4004-B6A5-1A9496270EB9}" destId="{CC6AAEBD-765E-4334-85D0-09A1B340D36D}" srcOrd="0" destOrd="0" presId="urn:microsoft.com/office/officeart/2005/8/layout/hierarchy2"/>
    <dgm:cxn modelId="{E2EBE559-1F17-6441-8A66-B32B7EB76E74}" type="presParOf" srcId="{42CD2D41-38E9-4C76-A500-CE6ABC501EBB}" destId="{29890757-1E79-423A-93FC-94D9EAFF8B0B}" srcOrd="1" destOrd="0" presId="urn:microsoft.com/office/officeart/2005/8/layout/hierarchy2"/>
    <dgm:cxn modelId="{814C894C-4DB7-B940-B783-2456F7D3C961}" type="presParOf" srcId="{29890757-1E79-423A-93FC-94D9EAFF8B0B}" destId="{CB9E343F-9FBA-4C92-8DCB-D6D08FCA93CE}" srcOrd="0" destOrd="0" presId="urn:microsoft.com/office/officeart/2005/8/layout/hierarchy2"/>
    <dgm:cxn modelId="{D7E09C64-CEEF-9441-9874-A8A69AE4CBEB}" type="presParOf" srcId="{29890757-1E79-423A-93FC-94D9EAFF8B0B}" destId="{F32FB599-85D9-4031-AA0F-D848907D9E54}" srcOrd="1" destOrd="0" presId="urn:microsoft.com/office/officeart/2005/8/layout/hierarchy2"/>
    <dgm:cxn modelId="{77AEA4CF-BB81-F043-80F2-1456F90511EF}" type="presParOf" srcId="{F32FB599-85D9-4031-AA0F-D848907D9E54}" destId="{BC230744-8636-401A-8C85-CC4F8FC0DC23}" srcOrd="0" destOrd="0" presId="urn:microsoft.com/office/officeart/2005/8/layout/hierarchy2"/>
    <dgm:cxn modelId="{EF01446B-BDE0-244E-B404-2C6E9800B624}" type="presParOf" srcId="{BC230744-8636-401A-8C85-CC4F8FC0DC23}" destId="{CB0CCE4A-6F55-45ED-91CA-BCA93FFF5AE7}" srcOrd="0" destOrd="0" presId="urn:microsoft.com/office/officeart/2005/8/layout/hierarchy2"/>
    <dgm:cxn modelId="{152FF763-F9C3-EE4E-8E58-2569EDDA20E0}" type="presParOf" srcId="{F32FB599-85D9-4031-AA0F-D848907D9E54}" destId="{968FF21A-EC0D-4AD1-8D91-9E82F65534F7}" srcOrd="1" destOrd="0" presId="urn:microsoft.com/office/officeart/2005/8/layout/hierarchy2"/>
    <dgm:cxn modelId="{7F7E83A3-32F1-D742-89EB-5241A94CDFC3}" type="presParOf" srcId="{968FF21A-EC0D-4AD1-8D91-9E82F65534F7}" destId="{876C1DD3-08AA-41D4-BA21-576A6A742275}" srcOrd="0" destOrd="0" presId="urn:microsoft.com/office/officeart/2005/8/layout/hierarchy2"/>
    <dgm:cxn modelId="{F0AC54F4-2CF1-3F43-99CB-529D4FC95055}" type="presParOf" srcId="{968FF21A-EC0D-4AD1-8D91-9E82F65534F7}" destId="{2B9BB9D1-CF4D-4C0C-A8F8-BB5B81D99844}" srcOrd="1" destOrd="0" presId="urn:microsoft.com/office/officeart/2005/8/layout/hierarchy2"/>
    <dgm:cxn modelId="{C480A576-8C3F-974F-BFC7-2370771FFE0F}" type="presParOf" srcId="{2B9BB9D1-CF4D-4C0C-A8F8-BB5B81D99844}" destId="{43981A68-4E98-4F1F-98DA-F053D961D693}" srcOrd="0" destOrd="0" presId="urn:microsoft.com/office/officeart/2005/8/layout/hierarchy2"/>
    <dgm:cxn modelId="{0CC370B3-CE5C-3C49-A08D-2187265CB76A}" type="presParOf" srcId="{43981A68-4E98-4F1F-98DA-F053D961D693}" destId="{9325F150-DF40-4308-8888-2E325D53B3D3}" srcOrd="0" destOrd="0" presId="urn:microsoft.com/office/officeart/2005/8/layout/hierarchy2"/>
    <dgm:cxn modelId="{776CEF67-DAE3-DD41-B4E0-C778F415E115}" type="presParOf" srcId="{2B9BB9D1-CF4D-4C0C-A8F8-BB5B81D99844}" destId="{DB35D5FB-60A5-4B75-ADDF-0531AA42818E}" srcOrd="1" destOrd="0" presId="urn:microsoft.com/office/officeart/2005/8/layout/hierarchy2"/>
    <dgm:cxn modelId="{B548F560-5F3E-894C-88CA-4A2EE7315A43}" type="presParOf" srcId="{DB35D5FB-60A5-4B75-ADDF-0531AA42818E}" destId="{83A06B70-D5CC-4F92-890F-9B210B4145DE}" srcOrd="0" destOrd="0" presId="urn:microsoft.com/office/officeart/2005/8/layout/hierarchy2"/>
    <dgm:cxn modelId="{2BE5D2A9-5338-E540-AF68-808FEC27FE23}" type="presParOf" srcId="{DB35D5FB-60A5-4B75-ADDF-0531AA42818E}" destId="{690418CF-8180-4046-B894-51D99675EDEF}"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DA4F75-3657-4949-B45F-F32CAC8F864F}">
      <dsp:nvSpPr>
        <dsp:cNvPr id="0" name=""/>
        <dsp:cNvSpPr/>
      </dsp:nvSpPr>
      <dsp:spPr>
        <a:xfrm>
          <a:off x="2323924" y="481636"/>
          <a:ext cx="373067" cy="91440"/>
        </a:xfrm>
        <a:custGeom>
          <a:avLst/>
          <a:gdLst/>
          <a:ahLst/>
          <a:cxnLst/>
          <a:rect l="0" t="0" r="0" b="0"/>
          <a:pathLst>
            <a:path>
              <a:moveTo>
                <a:pt x="0" y="45720"/>
              </a:moveTo>
              <a:lnTo>
                <a:pt x="373067"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66750">
            <a:lnSpc>
              <a:spcPct val="90000"/>
            </a:lnSpc>
            <a:spcBef>
              <a:spcPct val="0"/>
            </a:spcBef>
            <a:spcAft>
              <a:spcPct val="35000"/>
            </a:spcAft>
            <a:buNone/>
          </a:pPr>
          <a:endParaRPr lang="en-US" sz="1500" kern="1200" dirty="0">
            <a:solidFill>
              <a:schemeClr val="tx1"/>
            </a:solidFill>
          </a:endParaRPr>
        </a:p>
      </dsp:txBody>
      <dsp:txXfrm>
        <a:off x="2500366" y="525337"/>
        <a:ext cx="20183" cy="4036"/>
      </dsp:txXfrm>
    </dsp:sp>
    <dsp:sp modelId="{0D4C9BD0-1B04-4E38-B612-4B57377B4E4B}">
      <dsp:nvSpPr>
        <dsp:cNvPr id="0" name=""/>
        <dsp:cNvSpPr/>
      </dsp:nvSpPr>
      <dsp:spPr>
        <a:xfrm>
          <a:off x="570650" y="834"/>
          <a:ext cx="1755074" cy="105304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bg1"/>
              </a:solidFill>
              <a:latin typeface="Cambria"/>
            </a:rPr>
            <a:t>Sales Order</a:t>
          </a:r>
        </a:p>
      </dsp:txBody>
      <dsp:txXfrm>
        <a:off x="570650" y="834"/>
        <a:ext cx="1755074" cy="1053044"/>
      </dsp:txXfrm>
    </dsp:sp>
    <dsp:sp modelId="{7ACFBBC7-D155-41AC-82E3-88D1C390BB35}">
      <dsp:nvSpPr>
        <dsp:cNvPr id="0" name=""/>
        <dsp:cNvSpPr/>
      </dsp:nvSpPr>
      <dsp:spPr>
        <a:xfrm>
          <a:off x="4482665" y="481636"/>
          <a:ext cx="373067" cy="91440"/>
        </a:xfrm>
        <a:custGeom>
          <a:avLst/>
          <a:gdLst/>
          <a:ahLst/>
          <a:cxnLst/>
          <a:rect l="0" t="0" r="0" b="0"/>
          <a:pathLst>
            <a:path>
              <a:moveTo>
                <a:pt x="0" y="45720"/>
              </a:moveTo>
              <a:lnTo>
                <a:pt x="373067"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659107" y="525337"/>
        <a:ext cx="20183" cy="4036"/>
      </dsp:txXfrm>
    </dsp:sp>
    <dsp:sp modelId="{AEC94273-AAF1-456F-ADFB-B768FDEA17FE}">
      <dsp:nvSpPr>
        <dsp:cNvPr id="0" name=""/>
        <dsp:cNvSpPr/>
      </dsp:nvSpPr>
      <dsp:spPr>
        <a:xfrm>
          <a:off x="2729391" y="834"/>
          <a:ext cx="1755074" cy="105304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bg1"/>
              </a:solidFill>
              <a:latin typeface="Cambria"/>
            </a:rPr>
            <a:t>Capacity Materials</a:t>
          </a:r>
        </a:p>
      </dsp:txBody>
      <dsp:txXfrm>
        <a:off x="2729391" y="834"/>
        <a:ext cx="1755074" cy="1053044"/>
      </dsp:txXfrm>
    </dsp:sp>
    <dsp:sp modelId="{D8F94134-560A-4D29-9EE9-48BE9ADA1F24}">
      <dsp:nvSpPr>
        <dsp:cNvPr id="0" name=""/>
        <dsp:cNvSpPr/>
      </dsp:nvSpPr>
      <dsp:spPr>
        <a:xfrm>
          <a:off x="6641407" y="481636"/>
          <a:ext cx="373067" cy="91440"/>
        </a:xfrm>
        <a:custGeom>
          <a:avLst/>
          <a:gdLst/>
          <a:ahLst/>
          <a:cxnLst/>
          <a:rect l="0" t="0" r="0" b="0"/>
          <a:pathLst>
            <a:path>
              <a:moveTo>
                <a:pt x="0" y="45720"/>
              </a:moveTo>
              <a:lnTo>
                <a:pt x="373067"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817848" y="525337"/>
        <a:ext cx="20183" cy="4036"/>
      </dsp:txXfrm>
    </dsp:sp>
    <dsp:sp modelId="{8A45BC42-0CE3-4B3A-ABDB-03B48739E737}">
      <dsp:nvSpPr>
        <dsp:cNvPr id="0" name=""/>
        <dsp:cNvSpPr/>
      </dsp:nvSpPr>
      <dsp:spPr>
        <a:xfrm>
          <a:off x="4888133" y="834"/>
          <a:ext cx="1755074" cy="105304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bg1"/>
              </a:solidFill>
            </a:rPr>
            <a:t>Load schedule</a:t>
          </a:r>
          <a:endParaRPr lang="en-US" sz="3000" kern="1200" dirty="0">
            <a:solidFill>
              <a:schemeClr val="bg1"/>
            </a:solidFill>
            <a:latin typeface="Cambria"/>
          </a:endParaRPr>
        </a:p>
      </dsp:txBody>
      <dsp:txXfrm>
        <a:off x="4888133" y="834"/>
        <a:ext cx="1755074" cy="1053044"/>
      </dsp:txXfrm>
    </dsp:sp>
    <dsp:sp modelId="{939ABE81-479B-404E-A208-6408ED6E2144}">
      <dsp:nvSpPr>
        <dsp:cNvPr id="0" name=""/>
        <dsp:cNvSpPr/>
      </dsp:nvSpPr>
      <dsp:spPr>
        <a:xfrm>
          <a:off x="1448187" y="1052078"/>
          <a:ext cx="6476223" cy="373067"/>
        </a:xfrm>
        <a:custGeom>
          <a:avLst/>
          <a:gdLst/>
          <a:ahLst/>
          <a:cxnLst/>
          <a:rect l="0" t="0" r="0" b="0"/>
          <a:pathLst>
            <a:path>
              <a:moveTo>
                <a:pt x="6476223" y="0"/>
              </a:moveTo>
              <a:lnTo>
                <a:pt x="6476223" y="203633"/>
              </a:lnTo>
              <a:lnTo>
                <a:pt x="0" y="203633"/>
              </a:lnTo>
              <a:lnTo>
                <a:pt x="0" y="373067"/>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4524079" y="1236593"/>
        <a:ext cx="324439" cy="4036"/>
      </dsp:txXfrm>
    </dsp:sp>
    <dsp:sp modelId="{DC4252B6-00E9-4A56-BA7A-8564E5FF19C0}">
      <dsp:nvSpPr>
        <dsp:cNvPr id="0" name=""/>
        <dsp:cNvSpPr/>
      </dsp:nvSpPr>
      <dsp:spPr>
        <a:xfrm>
          <a:off x="7046874" y="834"/>
          <a:ext cx="1755074" cy="105304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bg1"/>
              </a:solidFill>
            </a:rPr>
            <a:t>Sourcing</a:t>
          </a:r>
        </a:p>
      </dsp:txBody>
      <dsp:txXfrm>
        <a:off x="7046874" y="834"/>
        <a:ext cx="1755074" cy="1053044"/>
      </dsp:txXfrm>
    </dsp:sp>
    <dsp:sp modelId="{A7BFD669-EEFA-4568-9C6E-E4F6CF9F2EDB}">
      <dsp:nvSpPr>
        <dsp:cNvPr id="0" name=""/>
        <dsp:cNvSpPr/>
      </dsp:nvSpPr>
      <dsp:spPr>
        <a:xfrm>
          <a:off x="2323924" y="1938347"/>
          <a:ext cx="373067" cy="91440"/>
        </a:xfrm>
        <a:custGeom>
          <a:avLst/>
          <a:gdLst/>
          <a:ahLst/>
          <a:cxnLst/>
          <a:rect l="0" t="0" r="0" b="0"/>
          <a:pathLst>
            <a:path>
              <a:moveTo>
                <a:pt x="0" y="45720"/>
              </a:moveTo>
              <a:lnTo>
                <a:pt x="373067"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00366" y="1982049"/>
        <a:ext cx="20183" cy="4036"/>
      </dsp:txXfrm>
    </dsp:sp>
    <dsp:sp modelId="{5866AC52-4448-4D7A-838A-4ED502C4C8B0}">
      <dsp:nvSpPr>
        <dsp:cNvPr id="0" name=""/>
        <dsp:cNvSpPr/>
      </dsp:nvSpPr>
      <dsp:spPr>
        <a:xfrm>
          <a:off x="570650" y="1457545"/>
          <a:ext cx="1755074" cy="105304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bg1"/>
              </a:solidFill>
            </a:rPr>
            <a:t>Manufacturing/</a:t>
          </a:r>
        </a:p>
        <a:p>
          <a:pPr marL="0" lvl="0" indent="0" algn="ctr" defTabSz="666750">
            <a:lnSpc>
              <a:spcPct val="90000"/>
            </a:lnSpc>
            <a:spcBef>
              <a:spcPct val="0"/>
            </a:spcBef>
            <a:spcAft>
              <a:spcPct val="35000"/>
            </a:spcAft>
            <a:buNone/>
          </a:pPr>
          <a:r>
            <a:rPr lang="en-US" sz="1500" kern="1200" dirty="0">
              <a:solidFill>
                <a:schemeClr val="bg1"/>
              </a:solidFill>
            </a:rPr>
            <a:t>Backflush</a:t>
          </a:r>
        </a:p>
      </dsp:txBody>
      <dsp:txXfrm>
        <a:off x="570650" y="1457545"/>
        <a:ext cx="1755074" cy="1053044"/>
      </dsp:txXfrm>
    </dsp:sp>
    <dsp:sp modelId="{78F4C184-55DE-46F9-BDB9-93180CD03860}">
      <dsp:nvSpPr>
        <dsp:cNvPr id="0" name=""/>
        <dsp:cNvSpPr/>
      </dsp:nvSpPr>
      <dsp:spPr>
        <a:xfrm>
          <a:off x="4482665" y="1938347"/>
          <a:ext cx="373067" cy="91440"/>
        </a:xfrm>
        <a:custGeom>
          <a:avLst/>
          <a:gdLst/>
          <a:ahLst/>
          <a:cxnLst/>
          <a:rect l="0" t="0" r="0" b="0"/>
          <a:pathLst>
            <a:path>
              <a:moveTo>
                <a:pt x="0" y="45720"/>
              </a:moveTo>
              <a:lnTo>
                <a:pt x="373067"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4659107" y="1982049"/>
        <a:ext cx="20183" cy="4036"/>
      </dsp:txXfrm>
    </dsp:sp>
    <dsp:sp modelId="{A3555105-9C42-4603-958A-0406B51144B6}">
      <dsp:nvSpPr>
        <dsp:cNvPr id="0" name=""/>
        <dsp:cNvSpPr/>
      </dsp:nvSpPr>
      <dsp:spPr>
        <a:xfrm>
          <a:off x="2729391" y="1457545"/>
          <a:ext cx="1755074" cy="105304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bg1"/>
              </a:solidFill>
            </a:rPr>
            <a:t>Shipping</a:t>
          </a:r>
        </a:p>
      </dsp:txBody>
      <dsp:txXfrm>
        <a:off x="2729391" y="1457545"/>
        <a:ext cx="1755074" cy="1053044"/>
      </dsp:txXfrm>
    </dsp:sp>
    <dsp:sp modelId="{0D98A2B8-09D3-442C-8806-DB631DE82A5D}">
      <dsp:nvSpPr>
        <dsp:cNvPr id="0" name=""/>
        <dsp:cNvSpPr/>
      </dsp:nvSpPr>
      <dsp:spPr>
        <a:xfrm>
          <a:off x="6641407" y="1938347"/>
          <a:ext cx="373067" cy="91440"/>
        </a:xfrm>
        <a:custGeom>
          <a:avLst/>
          <a:gdLst/>
          <a:ahLst/>
          <a:cxnLst/>
          <a:rect l="0" t="0" r="0" b="0"/>
          <a:pathLst>
            <a:path>
              <a:moveTo>
                <a:pt x="0" y="45720"/>
              </a:moveTo>
              <a:lnTo>
                <a:pt x="373067"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6817848" y="1982049"/>
        <a:ext cx="20183" cy="4036"/>
      </dsp:txXfrm>
    </dsp:sp>
    <dsp:sp modelId="{5C3A0B36-C01E-4108-B050-4836BA81ED84}">
      <dsp:nvSpPr>
        <dsp:cNvPr id="0" name=""/>
        <dsp:cNvSpPr/>
      </dsp:nvSpPr>
      <dsp:spPr>
        <a:xfrm>
          <a:off x="4888133" y="1457545"/>
          <a:ext cx="1755074" cy="105304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bg1"/>
              </a:solidFill>
            </a:rPr>
            <a:t>Billing</a:t>
          </a:r>
        </a:p>
      </dsp:txBody>
      <dsp:txXfrm>
        <a:off x="4888133" y="1457545"/>
        <a:ext cx="1755074" cy="1053044"/>
      </dsp:txXfrm>
    </dsp:sp>
    <dsp:sp modelId="{C3E13771-FDDA-4C3A-A08D-74E3109C5396}">
      <dsp:nvSpPr>
        <dsp:cNvPr id="0" name=""/>
        <dsp:cNvSpPr/>
      </dsp:nvSpPr>
      <dsp:spPr>
        <a:xfrm>
          <a:off x="7046874" y="1457545"/>
          <a:ext cx="1755074" cy="105304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bg1"/>
              </a:solidFill>
            </a:rPr>
            <a:t>Incoming Payment</a:t>
          </a:r>
        </a:p>
      </dsp:txBody>
      <dsp:txXfrm>
        <a:off x="7046874" y="1457545"/>
        <a:ext cx="1755074" cy="10530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64788C-42E6-4CFE-8299-A294F80AFA8B}">
      <dsp:nvSpPr>
        <dsp:cNvPr id="0" name=""/>
        <dsp:cNvSpPr/>
      </dsp:nvSpPr>
      <dsp:spPr>
        <a:xfrm>
          <a:off x="1700603" y="2000079"/>
          <a:ext cx="1399393" cy="139939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Inventory control</a:t>
          </a:r>
        </a:p>
      </dsp:txBody>
      <dsp:txXfrm>
        <a:off x="1905539" y="2205015"/>
        <a:ext cx="989521" cy="989521"/>
      </dsp:txXfrm>
    </dsp:sp>
    <dsp:sp modelId="{8C3F4FCB-D0B0-4BD0-B0F4-11580956D816}">
      <dsp:nvSpPr>
        <dsp:cNvPr id="0" name=""/>
        <dsp:cNvSpPr/>
      </dsp:nvSpPr>
      <dsp:spPr>
        <a:xfrm rot="16200000">
          <a:off x="2251764" y="1490334"/>
          <a:ext cx="297070" cy="475793"/>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a:off x="2296325" y="1630054"/>
        <a:ext cx="207949" cy="285475"/>
      </dsp:txXfrm>
    </dsp:sp>
    <dsp:sp modelId="{52A0862A-92B7-41FB-A77C-E3F6C155EB20}">
      <dsp:nvSpPr>
        <dsp:cNvPr id="0" name=""/>
        <dsp:cNvSpPr/>
      </dsp:nvSpPr>
      <dsp:spPr>
        <a:xfrm>
          <a:off x="1700603" y="40174"/>
          <a:ext cx="1399393" cy="1399393"/>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Stock</a:t>
          </a:r>
        </a:p>
      </dsp:txBody>
      <dsp:txXfrm>
        <a:off x="1905539" y="245110"/>
        <a:ext cx="989521" cy="989521"/>
      </dsp:txXfrm>
    </dsp:sp>
    <dsp:sp modelId="{98E47944-E563-40AD-8E42-D953557415F2}">
      <dsp:nvSpPr>
        <dsp:cNvPr id="0" name=""/>
        <dsp:cNvSpPr/>
      </dsp:nvSpPr>
      <dsp:spPr>
        <a:xfrm rot="1800000">
          <a:off x="3093146" y="2947651"/>
          <a:ext cx="297070" cy="475793"/>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a:off x="3099116" y="3020530"/>
        <a:ext cx="207949" cy="285475"/>
      </dsp:txXfrm>
    </dsp:sp>
    <dsp:sp modelId="{3D81D424-8E1D-4AE7-AA15-46FD4F4474EC}">
      <dsp:nvSpPr>
        <dsp:cNvPr id="0" name=""/>
        <dsp:cNvSpPr/>
      </dsp:nvSpPr>
      <dsp:spPr>
        <a:xfrm>
          <a:off x="3397930" y="2980031"/>
          <a:ext cx="1399393" cy="1399393"/>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Demand</a:t>
          </a:r>
        </a:p>
      </dsp:txBody>
      <dsp:txXfrm>
        <a:off x="3602866" y="3184967"/>
        <a:ext cx="989521" cy="989521"/>
      </dsp:txXfrm>
    </dsp:sp>
    <dsp:sp modelId="{5AF6304B-845E-4934-A7F9-7B57EFF4E8FF}">
      <dsp:nvSpPr>
        <dsp:cNvPr id="0" name=""/>
        <dsp:cNvSpPr/>
      </dsp:nvSpPr>
      <dsp:spPr>
        <a:xfrm rot="9000000">
          <a:off x="1410382" y="2947651"/>
          <a:ext cx="297070" cy="47579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rot="10800000">
        <a:off x="1493533" y="3020530"/>
        <a:ext cx="207949" cy="285475"/>
      </dsp:txXfrm>
    </dsp:sp>
    <dsp:sp modelId="{84F5B259-A94C-4988-915E-3DC382CE8420}">
      <dsp:nvSpPr>
        <dsp:cNvPr id="0" name=""/>
        <dsp:cNvSpPr/>
      </dsp:nvSpPr>
      <dsp:spPr>
        <a:xfrm>
          <a:off x="3275" y="2980031"/>
          <a:ext cx="1399393" cy="1399393"/>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GL</a:t>
          </a:r>
        </a:p>
      </dsp:txBody>
      <dsp:txXfrm>
        <a:off x="208211" y="3184967"/>
        <a:ext cx="989521" cy="9895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0F388-4A8A-49E0-8EBA-AB0AE8D14CE8}">
      <dsp:nvSpPr>
        <dsp:cNvPr id="0" name=""/>
        <dsp:cNvSpPr/>
      </dsp:nvSpPr>
      <dsp:spPr>
        <a:xfrm>
          <a:off x="360982" y="539"/>
          <a:ext cx="1699431" cy="1019658"/>
        </a:xfrm>
        <a:prstGeom prst="roundRect">
          <a:avLst>
            <a:gd name="adj" fmla="val 10000"/>
          </a:avLst>
        </a:prstGeom>
        <a:solidFill>
          <a:schemeClr val="accent4">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Customer Demand</a:t>
          </a:r>
        </a:p>
      </dsp:txBody>
      <dsp:txXfrm>
        <a:off x="390847" y="30404"/>
        <a:ext cx="1639701" cy="959928"/>
      </dsp:txXfrm>
    </dsp:sp>
    <dsp:sp modelId="{9463D9ED-B91E-4791-87F5-F22E088AEA4E}">
      <dsp:nvSpPr>
        <dsp:cNvPr id="0" name=""/>
        <dsp:cNvSpPr/>
      </dsp:nvSpPr>
      <dsp:spPr>
        <a:xfrm>
          <a:off x="2209963" y="299639"/>
          <a:ext cx="360279" cy="421458"/>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a:off x="2209963" y="383931"/>
        <a:ext cx="252195" cy="252874"/>
      </dsp:txXfrm>
    </dsp:sp>
    <dsp:sp modelId="{01DA7449-C5D3-4D45-8D7B-74D2E76F7D70}">
      <dsp:nvSpPr>
        <dsp:cNvPr id="0" name=""/>
        <dsp:cNvSpPr/>
      </dsp:nvSpPr>
      <dsp:spPr>
        <a:xfrm>
          <a:off x="2740186" y="539"/>
          <a:ext cx="1699431" cy="101965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Sales order</a:t>
          </a:r>
        </a:p>
      </dsp:txBody>
      <dsp:txXfrm>
        <a:off x="2770051" y="30404"/>
        <a:ext cx="1639701" cy="959928"/>
      </dsp:txXfrm>
    </dsp:sp>
    <dsp:sp modelId="{ACED1477-E8D6-4135-A077-1AA8EB014596}">
      <dsp:nvSpPr>
        <dsp:cNvPr id="0" name=""/>
        <dsp:cNvSpPr/>
      </dsp:nvSpPr>
      <dsp:spPr>
        <a:xfrm rot="5400000">
          <a:off x="3409762" y="1139158"/>
          <a:ext cx="360279" cy="421458"/>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rot="-5400000">
        <a:off x="3463465" y="1169747"/>
        <a:ext cx="252874" cy="252195"/>
      </dsp:txXfrm>
    </dsp:sp>
    <dsp:sp modelId="{2A578DE0-9A49-4308-89E1-7BB3E90B9B9D}">
      <dsp:nvSpPr>
        <dsp:cNvPr id="0" name=""/>
        <dsp:cNvSpPr/>
      </dsp:nvSpPr>
      <dsp:spPr>
        <a:xfrm>
          <a:off x="2740186" y="1699970"/>
          <a:ext cx="1699431" cy="1019658"/>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Customer notification</a:t>
          </a:r>
        </a:p>
      </dsp:txBody>
      <dsp:txXfrm>
        <a:off x="2770051" y="1729835"/>
        <a:ext cx="1639701" cy="959928"/>
      </dsp:txXfrm>
    </dsp:sp>
    <dsp:sp modelId="{224E6184-887A-41B8-AF3E-143DCB4A54F4}">
      <dsp:nvSpPr>
        <dsp:cNvPr id="0" name=""/>
        <dsp:cNvSpPr/>
      </dsp:nvSpPr>
      <dsp:spPr>
        <a:xfrm rot="10800000">
          <a:off x="2230356" y="1999070"/>
          <a:ext cx="360279" cy="421458"/>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rot="10800000">
        <a:off x="2338440" y="2083362"/>
        <a:ext cx="252195" cy="252874"/>
      </dsp:txXfrm>
    </dsp:sp>
    <dsp:sp modelId="{18C17E1D-CAE6-4721-BCE4-B9CDC0E7C5F7}">
      <dsp:nvSpPr>
        <dsp:cNvPr id="0" name=""/>
        <dsp:cNvSpPr/>
      </dsp:nvSpPr>
      <dsp:spPr>
        <a:xfrm>
          <a:off x="360982" y="1699970"/>
          <a:ext cx="1699431" cy="1019658"/>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Procure raw material</a:t>
          </a:r>
        </a:p>
      </dsp:txBody>
      <dsp:txXfrm>
        <a:off x="390847" y="1729835"/>
        <a:ext cx="1639701" cy="959928"/>
      </dsp:txXfrm>
    </dsp:sp>
    <dsp:sp modelId="{CAADCA3E-57AE-443A-8E5A-F0F3C9DAAC33}">
      <dsp:nvSpPr>
        <dsp:cNvPr id="0" name=""/>
        <dsp:cNvSpPr/>
      </dsp:nvSpPr>
      <dsp:spPr>
        <a:xfrm rot="5400000">
          <a:off x="1030558" y="2838589"/>
          <a:ext cx="360279" cy="421458"/>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rot="-5400000">
        <a:off x="1084261" y="2869178"/>
        <a:ext cx="252874" cy="252195"/>
      </dsp:txXfrm>
    </dsp:sp>
    <dsp:sp modelId="{4C837E5F-486E-4F97-BDAE-D1AD8F1C8771}">
      <dsp:nvSpPr>
        <dsp:cNvPr id="0" name=""/>
        <dsp:cNvSpPr/>
      </dsp:nvSpPr>
      <dsp:spPr>
        <a:xfrm>
          <a:off x="360982" y="3399401"/>
          <a:ext cx="1699431" cy="1019658"/>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Manufacturing finished goods </a:t>
          </a:r>
        </a:p>
      </dsp:txBody>
      <dsp:txXfrm>
        <a:off x="390847" y="3429266"/>
        <a:ext cx="1639701" cy="95992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599E38-934D-4D3F-BFAA-59A5C3098582}">
      <dsp:nvSpPr>
        <dsp:cNvPr id="0" name=""/>
        <dsp:cNvSpPr/>
      </dsp:nvSpPr>
      <dsp:spPr>
        <a:xfrm>
          <a:off x="360982" y="539"/>
          <a:ext cx="1699431" cy="101965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Material document</a:t>
          </a:r>
        </a:p>
      </dsp:txBody>
      <dsp:txXfrm>
        <a:off x="390847" y="30404"/>
        <a:ext cx="1639701" cy="959928"/>
      </dsp:txXfrm>
    </dsp:sp>
    <dsp:sp modelId="{834E4864-73A1-48B6-87B8-B2CED4EDEAF0}">
      <dsp:nvSpPr>
        <dsp:cNvPr id="0" name=""/>
        <dsp:cNvSpPr/>
      </dsp:nvSpPr>
      <dsp:spPr>
        <a:xfrm>
          <a:off x="2209963" y="299639"/>
          <a:ext cx="360279" cy="421458"/>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a:off x="2209963" y="383931"/>
        <a:ext cx="252195" cy="252874"/>
      </dsp:txXfrm>
    </dsp:sp>
    <dsp:sp modelId="{43AB329D-3B6E-47AA-8051-8303AE2111A3}">
      <dsp:nvSpPr>
        <dsp:cNvPr id="0" name=""/>
        <dsp:cNvSpPr/>
      </dsp:nvSpPr>
      <dsp:spPr>
        <a:xfrm>
          <a:off x="2740186" y="539"/>
          <a:ext cx="1699431" cy="101965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Raw material Inventory valuation</a:t>
          </a:r>
        </a:p>
      </dsp:txBody>
      <dsp:txXfrm>
        <a:off x="2770051" y="30404"/>
        <a:ext cx="1639701" cy="959928"/>
      </dsp:txXfrm>
    </dsp:sp>
    <dsp:sp modelId="{0C0E8E3B-860F-4905-A1AB-A88943623EFD}">
      <dsp:nvSpPr>
        <dsp:cNvPr id="0" name=""/>
        <dsp:cNvSpPr/>
      </dsp:nvSpPr>
      <dsp:spPr>
        <a:xfrm rot="5400000">
          <a:off x="3409762" y="1139158"/>
          <a:ext cx="360279" cy="421458"/>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rot="-5400000">
        <a:off x="3463465" y="1169747"/>
        <a:ext cx="252874" cy="252195"/>
      </dsp:txXfrm>
    </dsp:sp>
    <dsp:sp modelId="{184A2BCC-0BC0-4FA5-ABCA-1EE86C301C7E}">
      <dsp:nvSpPr>
        <dsp:cNvPr id="0" name=""/>
        <dsp:cNvSpPr/>
      </dsp:nvSpPr>
      <dsp:spPr>
        <a:xfrm>
          <a:off x="2740186" y="1699970"/>
          <a:ext cx="1699431" cy="101965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Finished goods Inventory valuation</a:t>
          </a:r>
        </a:p>
      </dsp:txBody>
      <dsp:txXfrm>
        <a:off x="2770051" y="1729835"/>
        <a:ext cx="1639701" cy="959928"/>
      </dsp:txXfrm>
    </dsp:sp>
    <dsp:sp modelId="{2F776CAE-3354-45F8-9AFF-15948A4AA57B}">
      <dsp:nvSpPr>
        <dsp:cNvPr id="0" name=""/>
        <dsp:cNvSpPr/>
      </dsp:nvSpPr>
      <dsp:spPr>
        <a:xfrm rot="10800000">
          <a:off x="2230356" y="1999070"/>
          <a:ext cx="360279" cy="421458"/>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rot="10800000">
        <a:off x="2338440" y="2083362"/>
        <a:ext cx="252195" cy="252874"/>
      </dsp:txXfrm>
    </dsp:sp>
    <dsp:sp modelId="{5AE5E4EE-864D-4160-998C-7C89AB698EC7}">
      <dsp:nvSpPr>
        <dsp:cNvPr id="0" name=""/>
        <dsp:cNvSpPr/>
      </dsp:nvSpPr>
      <dsp:spPr>
        <a:xfrm>
          <a:off x="360982" y="1699970"/>
          <a:ext cx="1699431" cy="101965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Accounting document</a:t>
          </a:r>
        </a:p>
      </dsp:txBody>
      <dsp:txXfrm>
        <a:off x="390847" y="1729835"/>
        <a:ext cx="1639701" cy="959928"/>
      </dsp:txXfrm>
    </dsp:sp>
    <dsp:sp modelId="{1CAA37EF-D0C7-4763-A083-721D0B4FA01D}">
      <dsp:nvSpPr>
        <dsp:cNvPr id="0" name=""/>
        <dsp:cNvSpPr/>
      </dsp:nvSpPr>
      <dsp:spPr>
        <a:xfrm rot="5400000">
          <a:off x="1030558" y="2838589"/>
          <a:ext cx="360279" cy="421458"/>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rot="-5400000">
        <a:off x="1084261" y="2869178"/>
        <a:ext cx="252874" cy="252195"/>
      </dsp:txXfrm>
    </dsp:sp>
    <dsp:sp modelId="{8552BC33-A5EC-4778-A102-8EB1878CBB44}">
      <dsp:nvSpPr>
        <dsp:cNvPr id="0" name=""/>
        <dsp:cNvSpPr/>
      </dsp:nvSpPr>
      <dsp:spPr>
        <a:xfrm>
          <a:off x="360982" y="3399401"/>
          <a:ext cx="1699431" cy="101965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Controlling document</a:t>
          </a:r>
        </a:p>
      </dsp:txBody>
      <dsp:txXfrm>
        <a:off x="390847" y="3429266"/>
        <a:ext cx="1639701" cy="95992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64788C-42E6-4CFE-8299-A294F80AFA8B}">
      <dsp:nvSpPr>
        <dsp:cNvPr id="0" name=""/>
        <dsp:cNvSpPr/>
      </dsp:nvSpPr>
      <dsp:spPr>
        <a:xfrm>
          <a:off x="1784373" y="2063969"/>
          <a:ext cx="1231853" cy="123185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kern="1200" dirty="0"/>
            <a:t>Sales</a:t>
          </a:r>
        </a:p>
      </dsp:txBody>
      <dsp:txXfrm>
        <a:off x="1964774" y="2244370"/>
        <a:ext cx="871051" cy="871051"/>
      </dsp:txXfrm>
    </dsp:sp>
    <dsp:sp modelId="{8C3F4FCB-D0B0-4BD0-B0F4-11580956D816}">
      <dsp:nvSpPr>
        <dsp:cNvPr id="0" name=""/>
        <dsp:cNvSpPr/>
      </dsp:nvSpPr>
      <dsp:spPr>
        <a:xfrm rot="16200000">
          <a:off x="2269244" y="1614697"/>
          <a:ext cx="262111" cy="418830"/>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dirty="0"/>
        </a:p>
      </dsp:txBody>
      <dsp:txXfrm>
        <a:off x="2308561" y="1737780"/>
        <a:ext cx="183478" cy="251298"/>
      </dsp:txXfrm>
    </dsp:sp>
    <dsp:sp modelId="{52A0862A-92B7-41FB-A77C-E3F6C155EB20}">
      <dsp:nvSpPr>
        <dsp:cNvPr id="0" name=""/>
        <dsp:cNvSpPr/>
      </dsp:nvSpPr>
      <dsp:spPr>
        <a:xfrm>
          <a:off x="1630391" y="29603"/>
          <a:ext cx="1539816" cy="1539816"/>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Demand</a:t>
          </a:r>
        </a:p>
      </dsp:txBody>
      <dsp:txXfrm>
        <a:off x="1855892" y="255104"/>
        <a:ext cx="1088814" cy="1088814"/>
      </dsp:txXfrm>
    </dsp:sp>
    <dsp:sp modelId="{B368DF3A-D264-47BA-BB8D-5F38EC65DF8E}">
      <dsp:nvSpPr>
        <dsp:cNvPr id="0" name=""/>
        <dsp:cNvSpPr/>
      </dsp:nvSpPr>
      <dsp:spPr>
        <a:xfrm rot="1800000">
          <a:off x="3010374" y="2898372"/>
          <a:ext cx="262111" cy="418830"/>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dirty="0"/>
        </a:p>
      </dsp:txBody>
      <dsp:txXfrm>
        <a:off x="3015641" y="2962480"/>
        <a:ext cx="183478" cy="251298"/>
      </dsp:txXfrm>
    </dsp:sp>
    <dsp:sp modelId="{11BF76C4-657F-419D-A1FF-D61488CC9DD0}">
      <dsp:nvSpPr>
        <dsp:cNvPr id="0" name=""/>
        <dsp:cNvSpPr/>
      </dsp:nvSpPr>
      <dsp:spPr>
        <a:xfrm>
          <a:off x="3258852" y="2850180"/>
          <a:ext cx="1539816" cy="1539816"/>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Quote</a:t>
          </a:r>
        </a:p>
      </dsp:txBody>
      <dsp:txXfrm>
        <a:off x="3484353" y="3075681"/>
        <a:ext cx="1088814" cy="1088814"/>
      </dsp:txXfrm>
    </dsp:sp>
    <dsp:sp modelId="{98E47944-E563-40AD-8E42-D953557415F2}">
      <dsp:nvSpPr>
        <dsp:cNvPr id="0" name=""/>
        <dsp:cNvSpPr/>
      </dsp:nvSpPr>
      <dsp:spPr>
        <a:xfrm rot="9000000">
          <a:off x="1528114" y="2898372"/>
          <a:ext cx="262111" cy="418830"/>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dirty="0"/>
        </a:p>
      </dsp:txBody>
      <dsp:txXfrm rot="10800000">
        <a:off x="1601480" y="2962480"/>
        <a:ext cx="183478" cy="251298"/>
      </dsp:txXfrm>
    </dsp:sp>
    <dsp:sp modelId="{3D81D424-8E1D-4AE7-AA15-46FD4F4474EC}">
      <dsp:nvSpPr>
        <dsp:cNvPr id="0" name=""/>
        <dsp:cNvSpPr/>
      </dsp:nvSpPr>
      <dsp:spPr>
        <a:xfrm>
          <a:off x="1930" y="2850180"/>
          <a:ext cx="1539816" cy="1539816"/>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Fulfillment</a:t>
          </a:r>
        </a:p>
      </dsp:txBody>
      <dsp:txXfrm>
        <a:off x="227431" y="3075681"/>
        <a:ext cx="1088814" cy="108881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17896-1855-4B61-A13B-BFE8D25F77B3}">
      <dsp:nvSpPr>
        <dsp:cNvPr id="0" name=""/>
        <dsp:cNvSpPr/>
      </dsp:nvSpPr>
      <dsp:spPr>
        <a:xfrm>
          <a:off x="37" y="239328"/>
          <a:ext cx="3560712" cy="772248"/>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dirty="0"/>
            <a:t>General (Client)</a:t>
          </a:r>
        </a:p>
      </dsp:txBody>
      <dsp:txXfrm>
        <a:off x="37" y="239328"/>
        <a:ext cx="3560712" cy="772248"/>
      </dsp:txXfrm>
    </dsp:sp>
    <dsp:sp modelId="{6F939C55-7E45-40CD-9164-D517828B897B}">
      <dsp:nvSpPr>
        <dsp:cNvPr id="0" name=""/>
        <dsp:cNvSpPr/>
      </dsp:nvSpPr>
      <dsp:spPr>
        <a:xfrm>
          <a:off x="37" y="924179"/>
          <a:ext cx="3560712" cy="2459519"/>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Account</a:t>
          </a:r>
        </a:p>
        <a:p>
          <a:pPr marL="171450" lvl="1" indent="-171450" algn="l" defTabSz="844550">
            <a:lnSpc>
              <a:spcPct val="90000"/>
            </a:lnSpc>
            <a:spcBef>
              <a:spcPct val="0"/>
            </a:spcBef>
            <a:spcAft>
              <a:spcPct val="15000"/>
            </a:spcAft>
            <a:buChar char="•"/>
          </a:pPr>
          <a:r>
            <a:rPr lang="en-US" sz="1900" kern="1200" dirty="0"/>
            <a:t>Name</a:t>
          </a:r>
        </a:p>
        <a:p>
          <a:pPr marL="171450" lvl="1" indent="-171450" algn="l" defTabSz="844550">
            <a:lnSpc>
              <a:spcPct val="90000"/>
            </a:lnSpc>
            <a:spcBef>
              <a:spcPct val="0"/>
            </a:spcBef>
            <a:spcAft>
              <a:spcPct val="15000"/>
            </a:spcAft>
            <a:buChar char="•"/>
          </a:pPr>
          <a:r>
            <a:rPr lang="en-US" sz="1900" kern="1200" dirty="0"/>
            <a:t>Address</a:t>
          </a:r>
        </a:p>
        <a:p>
          <a:pPr marL="171450" lvl="1" indent="-171450" algn="l" defTabSz="844550">
            <a:lnSpc>
              <a:spcPct val="90000"/>
            </a:lnSpc>
            <a:spcBef>
              <a:spcPct val="0"/>
            </a:spcBef>
            <a:spcAft>
              <a:spcPct val="15000"/>
            </a:spcAft>
            <a:buChar char="•"/>
          </a:pPr>
          <a:r>
            <a:rPr lang="en-US" sz="1900" kern="1200" dirty="0"/>
            <a:t>Bank information</a:t>
          </a:r>
        </a:p>
      </dsp:txBody>
      <dsp:txXfrm>
        <a:off x="37" y="924179"/>
        <a:ext cx="3560712" cy="2459519"/>
      </dsp:txXfrm>
    </dsp:sp>
    <dsp:sp modelId="{617AF460-3651-49C5-936A-17E2F8688865}">
      <dsp:nvSpPr>
        <dsp:cNvPr id="0" name=""/>
        <dsp:cNvSpPr/>
      </dsp:nvSpPr>
      <dsp:spPr>
        <a:xfrm>
          <a:off x="4059249" y="239328"/>
          <a:ext cx="3560712" cy="772248"/>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dirty="0"/>
            <a:t>Sales area</a:t>
          </a:r>
        </a:p>
      </dsp:txBody>
      <dsp:txXfrm>
        <a:off x="4059249" y="239328"/>
        <a:ext cx="3560712" cy="772248"/>
      </dsp:txXfrm>
    </dsp:sp>
    <dsp:sp modelId="{2C5B7AD0-DE25-48F7-8C17-34741E5AD90E}">
      <dsp:nvSpPr>
        <dsp:cNvPr id="0" name=""/>
        <dsp:cNvSpPr/>
      </dsp:nvSpPr>
      <dsp:spPr>
        <a:xfrm>
          <a:off x="4059249" y="924179"/>
          <a:ext cx="3560712" cy="2459519"/>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Currency</a:t>
          </a:r>
        </a:p>
        <a:p>
          <a:pPr marL="171450" lvl="1" indent="-171450" algn="l" defTabSz="844550">
            <a:lnSpc>
              <a:spcPct val="90000"/>
            </a:lnSpc>
            <a:spcBef>
              <a:spcPct val="0"/>
            </a:spcBef>
            <a:spcAft>
              <a:spcPct val="15000"/>
            </a:spcAft>
            <a:buChar char="•"/>
          </a:pPr>
          <a:r>
            <a:rPr lang="en-US" sz="1900" kern="1200" dirty="0"/>
            <a:t>Delivering plant</a:t>
          </a:r>
        </a:p>
        <a:p>
          <a:pPr marL="171450" lvl="1" indent="-171450" algn="l" defTabSz="844550">
            <a:lnSpc>
              <a:spcPct val="90000"/>
            </a:lnSpc>
            <a:spcBef>
              <a:spcPct val="0"/>
            </a:spcBef>
            <a:spcAft>
              <a:spcPct val="15000"/>
            </a:spcAft>
            <a:buChar char="•"/>
          </a:pPr>
          <a:r>
            <a:rPr lang="en-US" sz="1900" kern="1200" dirty="0"/>
            <a:t>Delivery priorities</a:t>
          </a:r>
        </a:p>
        <a:p>
          <a:pPr marL="171450" lvl="1" indent="-171450" algn="l" defTabSz="844550">
            <a:lnSpc>
              <a:spcPct val="90000"/>
            </a:lnSpc>
            <a:spcBef>
              <a:spcPct val="0"/>
            </a:spcBef>
            <a:spcAft>
              <a:spcPct val="15000"/>
            </a:spcAft>
            <a:buChar char="•"/>
          </a:pPr>
          <a:r>
            <a:rPr lang="en-US" sz="1900" kern="1200" dirty="0"/>
            <a:t>Shipping conditions</a:t>
          </a:r>
        </a:p>
        <a:p>
          <a:pPr marL="171450" lvl="1" indent="-171450" algn="l" defTabSz="844550">
            <a:lnSpc>
              <a:spcPct val="90000"/>
            </a:lnSpc>
            <a:spcBef>
              <a:spcPct val="0"/>
            </a:spcBef>
            <a:spcAft>
              <a:spcPct val="15000"/>
            </a:spcAft>
            <a:buChar char="•"/>
          </a:pPr>
          <a:r>
            <a:rPr lang="en-US" sz="1900" kern="1200" dirty="0"/>
            <a:t>Partner functions</a:t>
          </a:r>
        </a:p>
        <a:p>
          <a:pPr marL="171450" lvl="1" indent="-171450" algn="l" defTabSz="844550">
            <a:lnSpc>
              <a:spcPct val="90000"/>
            </a:lnSpc>
            <a:spcBef>
              <a:spcPct val="0"/>
            </a:spcBef>
            <a:spcAft>
              <a:spcPct val="15000"/>
            </a:spcAft>
            <a:buChar char="•"/>
          </a:pPr>
          <a:endParaRPr lang="en-US" sz="1900" kern="1200" dirty="0"/>
        </a:p>
      </dsp:txBody>
      <dsp:txXfrm>
        <a:off x="4059249" y="924179"/>
        <a:ext cx="3560712" cy="245951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35508E-A927-4750-B066-F5B31277DD71}">
      <dsp:nvSpPr>
        <dsp:cNvPr id="0" name=""/>
        <dsp:cNvSpPr/>
      </dsp:nvSpPr>
      <dsp:spPr>
        <a:xfrm>
          <a:off x="23" y="14130"/>
          <a:ext cx="2243249" cy="897299"/>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Basic Data</a:t>
          </a:r>
        </a:p>
      </dsp:txBody>
      <dsp:txXfrm>
        <a:off x="23" y="14130"/>
        <a:ext cx="2243249" cy="897299"/>
      </dsp:txXfrm>
    </dsp:sp>
    <dsp:sp modelId="{F9378F41-C1A6-4941-B435-6CF6EABD33E0}">
      <dsp:nvSpPr>
        <dsp:cNvPr id="0" name=""/>
        <dsp:cNvSpPr/>
      </dsp:nvSpPr>
      <dsp:spPr>
        <a:xfrm>
          <a:off x="23" y="911429"/>
          <a:ext cx="2243249" cy="2503439"/>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Material</a:t>
          </a:r>
        </a:p>
        <a:p>
          <a:pPr marL="171450" lvl="1" indent="-171450" algn="l" defTabSz="800100">
            <a:lnSpc>
              <a:spcPct val="90000"/>
            </a:lnSpc>
            <a:spcBef>
              <a:spcPct val="0"/>
            </a:spcBef>
            <a:spcAft>
              <a:spcPct val="15000"/>
            </a:spcAft>
            <a:buChar char="•"/>
          </a:pPr>
          <a:r>
            <a:rPr lang="en-US" sz="1800" kern="1200" dirty="0"/>
            <a:t>Description</a:t>
          </a:r>
        </a:p>
        <a:p>
          <a:pPr marL="171450" lvl="1" indent="-171450" algn="l" defTabSz="800100">
            <a:lnSpc>
              <a:spcPct val="90000"/>
            </a:lnSpc>
            <a:spcBef>
              <a:spcPct val="0"/>
            </a:spcBef>
            <a:spcAft>
              <a:spcPct val="15000"/>
            </a:spcAft>
            <a:buChar char="•"/>
          </a:pPr>
          <a:r>
            <a:rPr lang="en-US" sz="1800" kern="1200" dirty="0"/>
            <a:t>Unit of measure</a:t>
          </a:r>
        </a:p>
        <a:p>
          <a:pPr marL="171450" lvl="1" indent="-171450" algn="l" defTabSz="800100">
            <a:lnSpc>
              <a:spcPct val="90000"/>
            </a:lnSpc>
            <a:spcBef>
              <a:spcPct val="0"/>
            </a:spcBef>
            <a:spcAft>
              <a:spcPct val="15000"/>
            </a:spcAft>
            <a:buChar char="•"/>
          </a:pPr>
          <a:r>
            <a:rPr lang="en-US" sz="1800" kern="1200" dirty="0"/>
            <a:t>Material group</a:t>
          </a:r>
        </a:p>
      </dsp:txBody>
      <dsp:txXfrm>
        <a:off x="23" y="911429"/>
        <a:ext cx="2243249" cy="2503439"/>
      </dsp:txXfrm>
    </dsp:sp>
    <dsp:sp modelId="{C6C361C3-94F5-450B-9808-157A0F06641E}">
      <dsp:nvSpPr>
        <dsp:cNvPr id="0" name=""/>
        <dsp:cNvSpPr/>
      </dsp:nvSpPr>
      <dsp:spPr>
        <a:xfrm>
          <a:off x="2557327" y="14130"/>
          <a:ext cx="2243249" cy="897299"/>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Sales</a:t>
          </a:r>
        </a:p>
      </dsp:txBody>
      <dsp:txXfrm>
        <a:off x="2557327" y="14130"/>
        <a:ext cx="2243249" cy="897299"/>
      </dsp:txXfrm>
    </dsp:sp>
    <dsp:sp modelId="{3F656C7B-363D-41A1-9836-FE43E3725B15}">
      <dsp:nvSpPr>
        <dsp:cNvPr id="0" name=""/>
        <dsp:cNvSpPr/>
      </dsp:nvSpPr>
      <dsp:spPr>
        <a:xfrm>
          <a:off x="2557327" y="911429"/>
          <a:ext cx="2243249" cy="2503439"/>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Sales org data 1</a:t>
          </a:r>
        </a:p>
        <a:p>
          <a:pPr marL="342900" lvl="2" indent="-171450" algn="l" defTabSz="800100">
            <a:lnSpc>
              <a:spcPct val="90000"/>
            </a:lnSpc>
            <a:spcBef>
              <a:spcPct val="0"/>
            </a:spcBef>
            <a:spcAft>
              <a:spcPct val="15000"/>
            </a:spcAft>
            <a:buChar char="•"/>
          </a:pPr>
          <a:r>
            <a:rPr lang="en-US" sz="1800" kern="1200" dirty="0"/>
            <a:t> Delivery plant</a:t>
          </a:r>
        </a:p>
        <a:p>
          <a:pPr marL="342900" lvl="2" indent="-171450" algn="l" defTabSz="800100">
            <a:lnSpc>
              <a:spcPct val="90000"/>
            </a:lnSpc>
            <a:spcBef>
              <a:spcPct val="0"/>
            </a:spcBef>
            <a:spcAft>
              <a:spcPct val="15000"/>
            </a:spcAft>
            <a:buChar char="•"/>
          </a:pPr>
          <a:r>
            <a:rPr lang="en-US" sz="1800" kern="1200" dirty="0"/>
            <a:t>Tax data </a:t>
          </a:r>
        </a:p>
        <a:p>
          <a:pPr marL="342900" lvl="2" indent="-171450" algn="l" defTabSz="800100">
            <a:lnSpc>
              <a:spcPct val="90000"/>
            </a:lnSpc>
            <a:spcBef>
              <a:spcPct val="0"/>
            </a:spcBef>
            <a:spcAft>
              <a:spcPct val="15000"/>
            </a:spcAft>
            <a:buChar char="•"/>
          </a:pPr>
          <a:r>
            <a:rPr lang="en-US" sz="1800" kern="1200" dirty="0"/>
            <a:t>Conditions</a:t>
          </a:r>
        </a:p>
        <a:p>
          <a:pPr marL="171450" lvl="1" indent="-171450" algn="l" defTabSz="800100">
            <a:lnSpc>
              <a:spcPct val="90000"/>
            </a:lnSpc>
            <a:spcBef>
              <a:spcPct val="0"/>
            </a:spcBef>
            <a:spcAft>
              <a:spcPct val="15000"/>
            </a:spcAft>
            <a:buChar char="•"/>
          </a:pPr>
          <a:r>
            <a:rPr lang="en-US" sz="1800" kern="1200" dirty="0"/>
            <a:t>Sales org data 2</a:t>
          </a:r>
        </a:p>
        <a:p>
          <a:pPr marL="171450" lvl="1" indent="-171450" algn="l" defTabSz="800100">
            <a:lnSpc>
              <a:spcPct val="90000"/>
            </a:lnSpc>
            <a:spcBef>
              <a:spcPct val="0"/>
            </a:spcBef>
            <a:spcAft>
              <a:spcPct val="15000"/>
            </a:spcAft>
            <a:buChar char="•"/>
          </a:pPr>
          <a:r>
            <a:rPr lang="en-US" sz="1800" kern="1200" dirty="0"/>
            <a:t>Sales general</a:t>
          </a:r>
        </a:p>
        <a:p>
          <a:pPr marL="342900" lvl="2" indent="-171450" algn="l" defTabSz="800100">
            <a:lnSpc>
              <a:spcPct val="90000"/>
            </a:lnSpc>
            <a:spcBef>
              <a:spcPct val="0"/>
            </a:spcBef>
            <a:spcAft>
              <a:spcPct val="15000"/>
            </a:spcAft>
            <a:buChar char="•"/>
          </a:pPr>
          <a:r>
            <a:rPr lang="en-US" sz="1800" kern="1200" dirty="0"/>
            <a:t>Availability</a:t>
          </a:r>
        </a:p>
        <a:p>
          <a:pPr marL="342900" lvl="2" indent="-171450" algn="l" defTabSz="800100">
            <a:lnSpc>
              <a:spcPct val="90000"/>
            </a:lnSpc>
            <a:spcBef>
              <a:spcPct val="0"/>
            </a:spcBef>
            <a:spcAft>
              <a:spcPct val="15000"/>
            </a:spcAft>
            <a:buChar char="•"/>
          </a:pPr>
          <a:r>
            <a:rPr lang="en-US" sz="1800" kern="1200" dirty="0"/>
            <a:t>Transportation</a:t>
          </a:r>
        </a:p>
      </dsp:txBody>
      <dsp:txXfrm>
        <a:off x="2557327" y="911429"/>
        <a:ext cx="2243249" cy="250343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FA57D6-ACD4-4AC0-8324-CB17913E330E}">
      <dsp:nvSpPr>
        <dsp:cNvPr id="0" name=""/>
        <dsp:cNvSpPr/>
      </dsp:nvSpPr>
      <dsp:spPr>
        <a:xfrm>
          <a:off x="360044" y="0"/>
          <a:ext cx="4080510" cy="3733800"/>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BDB6B97-D82E-493E-A737-9B6C04E5F44A}">
      <dsp:nvSpPr>
        <dsp:cNvPr id="0" name=""/>
        <dsp:cNvSpPr/>
      </dsp:nvSpPr>
      <dsp:spPr>
        <a:xfrm>
          <a:off x="2402" y="1120140"/>
          <a:ext cx="1155613" cy="149352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Picking</a:t>
          </a:r>
        </a:p>
      </dsp:txBody>
      <dsp:txXfrm>
        <a:off x="58814" y="1176552"/>
        <a:ext cx="1042789" cy="1380696"/>
      </dsp:txXfrm>
    </dsp:sp>
    <dsp:sp modelId="{17E80428-3179-435D-85AC-5F91E39D9259}">
      <dsp:nvSpPr>
        <dsp:cNvPr id="0" name=""/>
        <dsp:cNvSpPr/>
      </dsp:nvSpPr>
      <dsp:spPr>
        <a:xfrm>
          <a:off x="1215796" y="1120140"/>
          <a:ext cx="1155613" cy="149352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Packaging</a:t>
          </a:r>
        </a:p>
      </dsp:txBody>
      <dsp:txXfrm>
        <a:off x="1272208" y="1176552"/>
        <a:ext cx="1042789" cy="1380696"/>
      </dsp:txXfrm>
    </dsp:sp>
    <dsp:sp modelId="{4D3E0938-DB35-4671-BA3A-DC71693D04C9}">
      <dsp:nvSpPr>
        <dsp:cNvPr id="0" name=""/>
        <dsp:cNvSpPr/>
      </dsp:nvSpPr>
      <dsp:spPr>
        <a:xfrm>
          <a:off x="2429190" y="1120140"/>
          <a:ext cx="1155613" cy="149352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Loading</a:t>
          </a:r>
        </a:p>
      </dsp:txBody>
      <dsp:txXfrm>
        <a:off x="2485602" y="1176552"/>
        <a:ext cx="1042789" cy="1380696"/>
      </dsp:txXfrm>
    </dsp:sp>
    <dsp:sp modelId="{D5DE22EB-9609-40CF-AE22-6036FC2FFCF2}">
      <dsp:nvSpPr>
        <dsp:cNvPr id="0" name=""/>
        <dsp:cNvSpPr/>
      </dsp:nvSpPr>
      <dsp:spPr>
        <a:xfrm>
          <a:off x="3642584" y="1120140"/>
          <a:ext cx="1155613" cy="149352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Post Goods issue</a:t>
          </a:r>
        </a:p>
      </dsp:txBody>
      <dsp:txXfrm>
        <a:off x="3698996" y="1176552"/>
        <a:ext cx="1042789" cy="138069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0F388-4A8A-49E0-8EBA-AB0AE8D14CE8}">
      <dsp:nvSpPr>
        <dsp:cNvPr id="0" name=""/>
        <dsp:cNvSpPr/>
      </dsp:nvSpPr>
      <dsp:spPr>
        <a:xfrm>
          <a:off x="937" y="610225"/>
          <a:ext cx="1999468" cy="1199681"/>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Finish goods</a:t>
          </a:r>
        </a:p>
      </dsp:txBody>
      <dsp:txXfrm>
        <a:off x="36074" y="645362"/>
        <a:ext cx="1929194" cy="1129407"/>
      </dsp:txXfrm>
    </dsp:sp>
    <dsp:sp modelId="{9463D9ED-B91E-4791-87F5-F22E088AEA4E}">
      <dsp:nvSpPr>
        <dsp:cNvPr id="0" name=""/>
        <dsp:cNvSpPr/>
      </dsp:nvSpPr>
      <dsp:spPr>
        <a:xfrm>
          <a:off x="2176359" y="962131"/>
          <a:ext cx="423887" cy="495868"/>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2176359" y="1061305"/>
        <a:ext cx="296721" cy="297520"/>
      </dsp:txXfrm>
    </dsp:sp>
    <dsp:sp modelId="{01DA7449-C5D3-4D45-8D7B-74D2E76F7D70}">
      <dsp:nvSpPr>
        <dsp:cNvPr id="0" name=""/>
        <dsp:cNvSpPr/>
      </dsp:nvSpPr>
      <dsp:spPr>
        <a:xfrm>
          <a:off x="2800193" y="610225"/>
          <a:ext cx="1999468" cy="119968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Stock overview</a:t>
          </a:r>
        </a:p>
      </dsp:txBody>
      <dsp:txXfrm>
        <a:off x="2835330" y="645362"/>
        <a:ext cx="1929194" cy="1129407"/>
      </dsp:txXfrm>
    </dsp:sp>
    <dsp:sp modelId="{ACED1477-E8D6-4135-A077-1AA8EB014596}">
      <dsp:nvSpPr>
        <dsp:cNvPr id="0" name=""/>
        <dsp:cNvSpPr/>
      </dsp:nvSpPr>
      <dsp:spPr>
        <a:xfrm rot="5400000">
          <a:off x="3587984" y="1949869"/>
          <a:ext cx="423887" cy="495868"/>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rot="-5400000">
        <a:off x="3651168" y="1985859"/>
        <a:ext cx="297520" cy="296721"/>
      </dsp:txXfrm>
    </dsp:sp>
    <dsp:sp modelId="{BD6C89D3-7A3F-4FAA-AE0B-3998AD01EDCF}">
      <dsp:nvSpPr>
        <dsp:cNvPr id="0" name=""/>
        <dsp:cNvSpPr/>
      </dsp:nvSpPr>
      <dsp:spPr>
        <a:xfrm>
          <a:off x="2800193" y="2609693"/>
          <a:ext cx="1999468" cy="119968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Delivery</a:t>
          </a:r>
        </a:p>
      </dsp:txBody>
      <dsp:txXfrm>
        <a:off x="2835330" y="2644830"/>
        <a:ext cx="1929194" cy="1129407"/>
      </dsp:txXfrm>
    </dsp:sp>
    <dsp:sp modelId="{A1DA6926-D4C7-41F1-9515-37891286895E}">
      <dsp:nvSpPr>
        <dsp:cNvPr id="0" name=""/>
        <dsp:cNvSpPr/>
      </dsp:nvSpPr>
      <dsp:spPr>
        <a:xfrm rot="10800000">
          <a:off x="2200353" y="2961600"/>
          <a:ext cx="423887" cy="495868"/>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rot="10800000">
        <a:off x="2327519" y="3060774"/>
        <a:ext cx="296721" cy="297520"/>
      </dsp:txXfrm>
    </dsp:sp>
    <dsp:sp modelId="{2A578DE0-9A49-4308-89E1-7BB3E90B9B9D}">
      <dsp:nvSpPr>
        <dsp:cNvPr id="0" name=""/>
        <dsp:cNvSpPr/>
      </dsp:nvSpPr>
      <dsp:spPr>
        <a:xfrm>
          <a:off x="937" y="2609693"/>
          <a:ext cx="1999468" cy="1199681"/>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Post Goods issue</a:t>
          </a:r>
        </a:p>
      </dsp:txBody>
      <dsp:txXfrm>
        <a:off x="36074" y="2644830"/>
        <a:ext cx="1929194" cy="112940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599E38-934D-4D3F-BFAA-59A5C3098582}">
      <dsp:nvSpPr>
        <dsp:cNvPr id="0" name=""/>
        <dsp:cNvSpPr/>
      </dsp:nvSpPr>
      <dsp:spPr>
        <a:xfrm>
          <a:off x="360982" y="539"/>
          <a:ext cx="1699431" cy="101965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Material document</a:t>
          </a:r>
        </a:p>
      </dsp:txBody>
      <dsp:txXfrm>
        <a:off x="390847" y="30404"/>
        <a:ext cx="1639701" cy="959928"/>
      </dsp:txXfrm>
    </dsp:sp>
    <dsp:sp modelId="{834E4864-73A1-48B6-87B8-B2CED4EDEAF0}">
      <dsp:nvSpPr>
        <dsp:cNvPr id="0" name=""/>
        <dsp:cNvSpPr/>
      </dsp:nvSpPr>
      <dsp:spPr>
        <a:xfrm>
          <a:off x="2209963" y="299639"/>
          <a:ext cx="360279" cy="421458"/>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a:off x="2209963" y="383931"/>
        <a:ext cx="252195" cy="252874"/>
      </dsp:txXfrm>
    </dsp:sp>
    <dsp:sp modelId="{43AB329D-3B6E-47AA-8051-8303AE2111A3}">
      <dsp:nvSpPr>
        <dsp:cNvPr id="0" name=""/>
        <dsp:cNvSpPr/>
      </dsp:nvSpPr>
      <dsp:spPr>
        <a:xfrm>
          <a:off x="2740186" y="539"/>
          <a:ext cx="1699431" cy="101965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COGS</a:t>
          </a:r>
        </a:p>
      </dsp:txBody>
      <dsp:txXfrm>
        <a:off x="2770051" y="30404"/>
        <a:ext cx="1639701" cy="959928"/>
      </dsp:txXfrm>
    </dsp:sp>
    <dsp:sp modelId="{0C0E8E3B-860F-4905-A1AB-A88943623EFD}">
      <dsp:nvSpPr>
        <dsp:cNvPr id="0" name=""/>
        <dsp:cNvSpPr/>
      </dsp:nvSpPr>
      <dsp:spPr>
        <a:xfrm rot="5400000">
          <a:off x="3409762" y="1139158"/>
          <a:ext cx="360279" cy="421458"/>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rot="-5400000">
        <a:off x="3463465" y="1169747"/>
        <a:ext cx="252874" cy="252195"/>
      </dsp:txXfrm>
    </dsp:sp>
    <dsp:sp modelId="{5AE5E4EE-864D-4160-998C-7C89AB698EC7}">
      <dsp:nvSpPr>
        <dsp:cNvPr id="0" name=""/>
        <dsp:cNvSpPr/>
      </dsp:nvSpPr>
      <dsp:spPr>
        <a:xfrm>
          <a:off x="2740186" y="1699970"/>
          <a:ext cx="1699431" cy="101965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Accounting document</a:t>
          </a:r>
        </a:p>
      </dsp:txBody>
      <dsp:txXfrm>
        <a:off x="2770051" y="1729835"/>
        <a:ext cx="1639701" cy="959928"/>
      </dsp:txXfrm>
    </dsp:sp>
    <dsp:sp modelId="{1CAA37EF-D0C7-4763-A083-721D0B4FA01D}">
      <dsp:nvSpPr>
        <dsp:cNvPr id="0" name=""/>
        <dsp:cNvSpPr/>
      </dsp:nvSpPr>
      <dsp:spPr>
        <a:xfrm rot="10800000">
          <a:off x="2230356" y="1999070"/>
          <a:ext cx="360279" cy="421458"/>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rot="10800000">
        <a:off x="2338440" y="2083362"/>
        <a:ext cx="252195" cy="252874"/>
      </dsp:txXfrm>
    </dsp:sp>
    <dsp:sp modelId="{70155457-F10B-4E91-B675-9C78F3DCE0E6}">
      <dsp:nvSpPr>
        <dsp:cNvPr id="0" name=""/>
        <dsp:cNvSpPr/>
      </dsp:nvSpPr>
      <dsp:spPr>
        <a:xfrm>
          <a:off x="360982" y="1699970"/>
          <a:ext cx="1699431" cy="101965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Controlling document</a:t>
          </a:r>
        </a:p>
      </dsp:txBody>
      <dsp:txXfrm>
        <a:off x="390847" y="1729835"/>
        <a:ext cx="1639701" cy="959928"/>
      </dsp:txXfrm>
    </dsp:sp>
    <dsp:sp modelId="{97E7061F-0D3F-4B75-9361-726CB60A357D}">
      <dsp:nvSpPr>
        <dsp:cNvPr id="0" name=""/>
        <dsp:cNvSpPr/>
      </dsp:nvSpPr>
      <dsp:spPr>
        <a:xfrm rot="5400000">
          <a:off x="1030558" y="2838589"/>
          <a:ext cx="360279" cy="421458"/>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rot="-5400000">
        <a:off x="1084261" y="2869178"/>
        <a:ext cx="252874" cy="252195"/>
      </dsp:txXfrm>
    </dsp:sp>
    <dsp:sp modelId="{D8E094B4-9FD3-4533-BA5C-594DCCC60FC3}">
      <dsp:nvSpPr>
        <dsp:cNvPr id="0" name=""/>
        <dsp:cNvSpPr/>
      </dsp:nvSpPr>
      <dsp:spPr>
        <a:xfrm>
          <a:off x="360982" y="3399401"/>
          <a:ext cx="1699431" cy="101965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Billing due list</a:t>
          </a:r>
        </a:p>
      </dsp:txBody>
      <dsp:txXfrm>
        <a:off x="390847" y="3429266"/>
        <a:ext cx="1639701" cy="959928"/>
      </dsp:txXfrm>
    </dsp:sp>
    <dsp:sp modelId="{FAD9E9CA-68E6-4636-A368-300969BFA57F}">
      <dsp:nvSpPr>
        <dsp:cNvPr id="0" name=""/>
        <dsp:cNvSpPr/>
      </dsp:nvSpPr>
      <dsp:spPr>
        <a:xfrm>
          <a:off x="2209963" y="3698501"/>
          <a:ext cx="360279" cy="421458"/>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a:off x="2209963" y="3782793"/>
        <a:ext cx="252195" cy="252874"/>
      </dsp:txXfrm>
    </dsp:sp>
    <dsp:sp modelId="{57B38313-2870-4302-AE1A-1F6AF1127B74}">
      <dsp:nvSpPr>
        <dsp:cNvPr id="0" name=""/>
        <dsp:cNvSpPr/>
      </dsp:nvSpPr>
      <dsp:spPr>
        <a:xfrm>
          <a:off x="2740186" y="3399401"/>
          <a:ext cx="1699431" cy="101965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Transaction output</a:t>
          </a:r>
        </a:p>
      </dsp:txBody>
      <dsp:txXfrm>
        <a:off x="2770051" y="3429266"/>
        <a:ext cx="1639701" cy="95992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654042-0E1A-4D7E-BF2C-88CE9EAE31A0}">
      <dsp:nvSpPr>
        <dsp:cNvPr id="0" name=""/>
        <dsp:cNvSpPr/>
      </dsp:nvSpPr>
      <dsp:spPr>
        <a:xfrm>
          <a:off x="937" y="610225"/>
          <a:ext cx="1999468" cy="119968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Reference</a:t>
          </a:r>
        </a:p>
        <a:p>
          <a:pPr marL="171450" lvl="1" indent="-171450" algn="l" defTabSz="800100">
            <a:lnSpc>
              <a:spcPct val="90000"/>
            </a:lnSpc>
            <a:spcBef>
              <a:spcPct val="0"/>
            </a:spcBef>
            <a:spcAft>
              <a:spcPct val="15000"/>
            </a:spcAft>
            <a:buChar char="•"/>
          </a:pPr>
          <a:r>
            <a:rPr lang="en-US" sz="1800" kern="1200" dirty="0"/>
            <a:t>Order</a:t>
          </a:r>
        </a:p>
        <a:p>
          <a:pPr marL="171450" lvl="1" indent="-171450" algn="l" defTabSz="800100">
            <a:lnSpc>
              <a:spcPct val="90000"/>
            </a:lnSpc>
            <a:spcBef>
              <a:spcPct val="0"/>
            </a:spcBef>
            <a:spcAft>
              <a:spcPct val="15000"/>
            </a:spcAft>
            <a:buChar char="•"/>
          </a:pPr>
          <a:r>
            <a:rPr lang="en-US" sz="1800" kern="1200" dirty="0"/>
            <a:t>Delivery</a:t>
          </a:r>
        </a:p>
      </dsp:txBody>
      <dsp:txXfrm>
        <a:off x="36074" y="645362"/>
        <a:ext cx="1929194" cy="1129407"/>
      </dsp:txXfrm>
    </dsp:sp>
    <dsp:sp modelId="{08AA2C61-D31D-4FF1-8521-E89BB9125677}">
      <dsp:nvSpPr>
        <dsp:cNvPr id="0" name=""/>
        <dsp:cNvSpPr/>
      </dsp:nvSpPr>
      <dsp:spPr>
        <a:xfrm>
          <a:off x="2176359" y="962131"/>
          <a:ext cx="423887" cy="495868"/>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2176359" y="1061305"/>
        <a:ext cx="296721" cy="297520"/>
      </dsp:txXfrm>
    </dsp:sp>
    <dsp:sp modelId="{C9170A9D-92E4-499A-8E74-F583E2C511CF}">
      <dsp:nvSpPr>
        <dsp:cNvPr id="0" name=""/>
        <dsp:cNvSpPr/>
      </dsp:nvSpPr>
      <dsp:spPr>
        <a:xfrm>
          <a:off x="2800193" y="610225"/>
          <a:ext cx="1999468" cy="119968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Billing document</a:t>
          </a:r>
        </a:p>
      </dsp:txBody>
      <dsp:txXfrm>
        <a:off x="2835330" y="645362"/>
        <a:ext cx="1929194" cy="1129407"/>
      </dsp:txXfrm>
    </dsp:sp>
    <dsp:sp modelId="{247E4BC7-2CC9-411B-9E34-4F9BE1C82468}">
      <dsp:nvSpPr>
        <dsp:cNvPr id="0" name=""/>
        <dsp:cNvSpPr/>
      </dsp:nvSpPr>
      <dsp:spPr>
        <a:xfrm rot="5400000">
          <a:off x="3587984" y="1949869"/>
          <a:ext cx="423887" cy="495868"/>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5400000">
        <a:off x="3651168" y="1985859"/>
        <a:ext cx="297520" cy="296721"/>
      </dsp:txXfrm>
    </dsp:sp>
    <dsp:sp modelId="{56F39624-1016-4A47-9BC4-385BB7FFECCC}">
      <dsp:nvSpPr>
        <dsp:cNvPr id="0" name=""/>
        <dsp:cNvSpPr/>
      </dsp:nvSpPr>
      <dsp:spPr>
        <a:xfrm>
          <a:off x="2800193" y="2609693"/>
          <a:ext cx="1999468" cy="119968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Update credit status</a:t>
          </a:r>
        </a:p>
      </dsp:txBody>
      <dsp:txXfrm>
        <a:off x="2835330" y="2644830"/>
        <a:ext cx="1929194" cy="112940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1F9A1C-7F9E-4E42-AAA3-9895FC2CE1DC}">
      <dsp:nvSpPr>
        <dsp:cNvPr id="0" name=""/>
        <dsp:cNvSpPr/>
      </dsp:nvSpPr>
      <dsp:spPr>
        <a:xfrm>
          <a:off x="937" y="610225"/>
          <a:ext cx="1999468" cy="119968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Material document</a:t>
          </a:r>
        </a:p>
      </dsp:txBody>
      <dsp:txXfrm>
        <a:off x="36074" y="645362"/>
        <a:ext cx="1929194" cy="1129407"/>
      </dsp:txXfrm>
    </dsp:sp>
    <dsp:sp modelId="{24246FA5-5727-450A-95C4-058878409FAC}">
      <dsp:nvSpPr>
        <dsp:cNvPr id="0" name=""/>
        <dsp:cNvSpPr/>
      </dsp:nvSpPr>
      <dsp:spPr>
        <a:xfrm>
          <a:off x="2176359" y="962131"/>
          <a:ext cx="423887" cy="495868"/>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2176359" y="1061305"/>
        <a:ext cx="296721" cy="297520"/>
      </dsp:txXfrm>
    </dsp:sp>
    <dsp:sp modelId="{BDC29E6A-BEB8-4DA8-A543-B993C1FA2A74}">
      <dsp:nvSpPr>
        <dsp:cNvPr id="0" name=""/>
        <dsp:cNvSpPr/>
      </dsp:nvSpPr>
      <dsp:spPr>
        <a:xfrm>
          <a:off x="2800193" y="610225"/>
          <a:ext cx="1999468" cy="119968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Sales Order History</a:t>
          </a:r>
        </a:p>
      </dsp:txBody>
      <dsp:txXfrm>
        <a:off x="2835330" y="645362"/>
        <a:ext cx="1929194" cy="1129407"/>
      </dsp:txXfrm>
    </dsp:sp>
    <dsp:sp modelId="{A1174DE1-4113-4370-A10C-F82FD44EB101}">
      <dsp:nvSpPr>
        <dsp:cNvPr id="0" name=""/>
        <dsp:cNvSpPr/>
      </dsp:nvSpPr>
      <dsp:spPr>
        <a:xfrm rot="5400000">
          <a:off x="3587984" y="1949869"/>
          <a:ext cx="423887" cy="495868"/>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rot="-5400000">
        <a:off x="3651168" y="1985859"/>
        <a:ext cx="297520" cy="296721"/>
      </dsp:txXfrm>
    </dsp:sp>
    <dsp:sp modelId="{007BC758-83C7-4460-B330-CCA1E029F8F3}">
      <dsp:nvSpPr>
        <dsp:cNvPr id="0" name=""/>
        <dsp:cNvSpPr/>
      </dsp:nvSpPr>
      <dsp:spPr>
        <a:xfrm>
          <a:off x="2800193" y="2609693"/>
          <a:ext cx="1999468" cy="119968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Accounting document</a:t>
          </a:r>
        </a:p>
      </dsp:txBody>
      <dsp:txXfrm>
        <a:off x="2835330" y="2644830"/>
        <a:ext cx="1929194" cy="1129407"/>
      </dsp:txXfrm>
    </dsp:sp>
    <dsp:sp modelId="{0F8FE67D-1A8A-4029-83CE-04B2053DA14A}">
      <dsp:nvSpPr>
        <dsp:cNvPr id="0" name=""/>
        <dsp:cNvSpPr/>
      </dsp:nvSpPr>
      <dsp:spPr>
        <a:xfrm rot="10800000">
          <a:off x="2200353" y="2961600"/>
          <a:ext cx="423887" cy="495868"/>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rot="10800000">
        <a:off x="2327519" y="3060774"/>
        <a:ext cx="296721" cy="297520"/>
      </dsp:txXfrm>
    </dsp:sp>
    <dsp:sp modelId="{3C84BCB0-6DC3-4359-850D-1C7089D0608E}">
      <dsp:nvSpPr>
        <dsp:cNvPr id="0" name=""/>
        <dsp:cNvSpPr/>
      </dsp:nvSpPr>
      <dsp:spPr>
        <a:xfrm>
          <a:off x="937" y="2609693"/>
          <a:ext cx="1999468" cy="119968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Controlling document</a:t>
          </a:r>
        </a:p>
      </dsp:txBody>
      <dsp:txXfrm>
        <a:off x="36074" y="2644830"/>
        <a:ext cx="1929194" cy="112940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297161-3264-4A6C-B6C5-ABB45B5FBF4F}">
      <dsp:nvSpPr>
        <dsp:cNvPr id="0" name=""/>
        <dsp:cNvSpPr/>
      </dsp:nvSpPr>
      <dsp:spPr>
        <a:xfrm>
          <a:off x="171381" y="172711"/>
          <a:ext cx="1568196" cy="1568196"/>
        </a:xfrm>
        <a:prstGeom prst="pie">
          <a:avLst>
            <a:gd name="adj1" fmla="val 16200000"/>
            <a:gd name="adj2" fmla="val 20520000"/>
          </a:avLst>
        </a:prstGeom>
        <a:solidFill>
          <a:schemeClr val="accent3">
            <a:shade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OTC</a:t>
          </a:r>
        </a:p>
      </dsp:txBody>
      <dsp:txXfrm>
        <a:off x="989456" y="436317"/>
        <a:ext cx="504063" cy="336042"/>
      </dsp:txXfrm>
    </dsp:sp>
    <dsp:sp modelId="{11CEB761-B5A7-4FA1-98A7-63270E8AFB67}">
      <dsp:nvSpPr>
        <dsp:cNvPr id="0" name=""/>
        <dsp:cNvSpPr/>
      </dsp:nvSpPr>
      <dsp:spPr>
        <a:xfrm>
          <a:off x="184823" y="214529"/>
          <a:ext cx="1568196" cy="1568196"/>
        </a:xfrm>
        <a:prstGeom prst="pie">
          <a:avLst>
            <a:gd name="adj1" fmla="val 20520000"/>
            <a:gd name="adj2" fmla="val 3240000"/>
          </a:avLst>
        </a:prstGeom>
        <a:solidFill>
          <a:schemeClr val="accent3">
            <a:shade val="50000"/>
            <a:hueOff val="79407"/>
            <a:satOff val="-5938"/>
            <a:lumOff val="1840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PTP</a:t>
          </a:r>
        </a:p>
      </dsp:txBody>
      <dsp:txXfrm>
        <a:off x="1194815" y="931045"/>
        <a:ext cx="466725" cy="373380"/>
      </dsp:txXfrm>
    </dsp:sp>
    <dsp:sp modelId="{7EB8B188-841C-483C-ACFA-5DDA267B89FA}">
      <dsp:nvSpPr>
        <dsp:cNvPr id="0" name=""/>
        <dsp:cNvSpPr/>
      </dsp:nvSpPr>
      <dsp:spPr>
        <a:xfrm>
          <a:off x="149351" y="240292"/>
          <a:ext cx="1568196" cy="1568196"/>
        </a:xfrm>
        <a:prstGeom prst="pie">
          <a:avLst>
            <a:gd name="adj1" fmla="val 3240000"/>
            <a:gd name="adj2" fmla="val 7560000"/>
          </a:avLst>
        </a:prstGeom>
        <a:solidFill>
          <a:schemeClr val="accent3">
            <a:shade val="50000"/>
            <a:hueOff val="158813"/>
            <a:satOff val="-11876"/>
            <a:lumOff val="3680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PRD</a:t>
          </a:r>
        </a:p>
      </dsp:txBody>
      <dsp:txXfrm>
        <a:off x="709421" y="1341763"/>
        <a:ext cx="448056" cy="410718"/>
      </dsp:txXfrm>
    </dsp:sp>
    <dsp:sp modelId="{CC652F74-D250-41B5-8816-87C9FEA9A0FF}">
      <dsp:nvSpPr>
        <dsp:cNvPr id="0" name=""/>
        <dsp:cNvSpPr/>
      </dsp:nvSpPr>
      <dsp:spPr>
        <a:xfrm>
          <a:off x="113880" y="214529"/>
          <a:ext cx="1568196" cy="1568196"/>
        </a:xfrm>
        <a:prstGeom prst="pie">
          <a:avLst>
            <a:gd name="adj1" fmla="val 7560000"/>
            <a:gd name="adj2" fmla="val 11880000"/>
          </a:avLst>
        </a:prstGeom>
        <a:solidFill>
          <a:schemeClr val="accent3">
            <a:shade val="50000"/>
            <a:hueOff val="158813"/>
            <a:satOff val="-11876"/>
            <a:lumOff val="3680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RTR</a:t>
          </a:r>
        </a:p>
      </dsp:txBody>
      <dsp:txXfrm>
        <a:off x="205358" y="931045"/>
        <a:ext cx="466725" cy="373380"/>
      </dsp:txXfrm>
    </dsp:sp>
    <dsp:sp modelId="{24FDCC41-9195-4B8C-8A20-870F4966E275}">
      <dsp:nvSpPr>
        <dsp:cNvPr id="0" name=""/>
        <dsp:cNvSpPr/>
      </dsp:nvSpPr>
      <dsp:spPr>
        <a:xfrm>
          <a:off x="127322" y="172711"/>
          <a:ext cx="1568196" cy="1568196"/>
        </a:xfrm>
        <a:prstGeom prst="pie">
          <a:avLst>
            <a:gd name="adj1" fmla="val 11880000"/>
            <a:gd name="adj2" fmla="val 16200000"/>
          </a:avLst>
        </a:prstGeom>
        <a:solidFill>
          <a:schemeClr val="accent3">
            <a:shade val="50000"/>
            <a:hueOff val="79407"/>
            <a:satOff val="-5938"/>
            <a:lumOff val="1840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HTR</a:t>
          </a:r>
        </a:p>
      </dsp:txBody>
      <dsp:txXfrm>
        <a:off x="373379" y="436317"/>
        <a:ext cx="504063" cy="336042"/>
      </dsp:txXfrm>
    </dsp:sp>
    <dsp:sp modelId="{E5148204-B9FB-4592-9CE0-73624901C7C6}">
      <dsp:nvSpPr>
        <dsp:cNvPr id="0" name=""/>
        <dsp:cNvSpPr/>
      </dsp:nvSpPr>
      <dsp:spPr>
        <a:xfrm>
          <a:off x="74228" y="75632"/>
          <a:ext cx="1762353" cy="1762353"/>
        </a:xfrm>
        <a:prstGeom prst="circularArrow">
          <a:avLst>
            <a:gd name="adj1" fmla="val 5085"/>
            <a:gd name="adj2" fmla="val 327528"/>
            <a:gd name="adj3" fmla="val 20192361"/>
            <a:gd name="adj4" fmla="val 16200324"/>
            <a:gd name="adj5" fmla="val 5932"/>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019C27C-DEC9-4830-9F35-7DF3933A9D93}">
      <dsp:nvSpPr>
        <dsp:cNvPr id="0" name=""/>
        <dsp:cNvSpPr/>
      </dsp:nvSpPr>
      <dsp:spPr>
        <a:xfrm>
          <a:off x="87852" y="117437"/>
          <a:ext cx="1762353" cy="1762353"/>
        </a:xfrm>
        <a:prstGeom prst="circularArrow">
          <a:avLst>
            <a:gd name="adj1" fmla="val 5085"/>
            <a:gd name="adj2" fmla="val 327528"/>
            <a:gd name="adj3" fmla="val 2912753"/>
            <a:gd name="adj4" fmla="val 20519953"/>
            <a:gd name="adj5" fmla="val 5932"/>
          </a:avLst>
        </a:prstGeom>
        <a:solidFill>
          <a:schemeClr val="accent3">
            <a:shade val="90000"/>
            <a:hueOff val="81037"/>
            <a:satOff val="-5649"/>
            <a:lumOff val="1554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B372A46-A0D0-46DE-95E0-93E966FA28DF}">
      <dsp:nvSpPr>
        <dsp:cNvPr id="0" name=""/>
        <dsp:cNvSpPr/>
      </dsp:nvSpPr>
      <dsp:spPr>
        <a:xfrm>
          <a:off x="52273" y="143279"/>
          <a:ext cx="1762353" cy="1762353"/>
        </a:xfrm>
        <a:prstGeom prst="circularArrow">
          <a:avLst>
            <a:gd name="adj1" fmla="val 5085"/>
            <a:gd name="adj2" fmla="val 327528"/>
            <a:gd name="adj3" fmla="val 7232777"/>
            <a:gd name="adj4" fmla="val 3239695"/>
            <a:gd name="adj5" fmla="val 5932"/>
          </a:avLst>
        </a:prstGeom>
        <a:solidFill>
          <a:schemeClr val="accent3">
            <a:shade val="90000"/>
            <a:hueOff val="162074"/>
            <a:satOff val="-11298"/>
            <a:lumOff val="3108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6D4C797-5C3A-4460-A67A-7E5357F00F51}">
      <dsp:nvSpPr>
        <dsp:cNvPr id="0" name=""/>
        <dsp:cNvSpPr/>
      </dsp:nvSpPr>
      <dsp:spPr>
        <a:xfrm>
          <a:off x="16693" y="117437"/>
          <a:ext cx="1762353" cy="1762353"/>
        </a:xfrm>
        <a:prstGeom prst="circularArrow">
          <a:avLst>
            <a:gd name="adj1" fmla="val 5085"/>
            <a:gd name="adj2" fmla="val 327528"/>
            <a:gd name="adj3" fmla="val 11552519"/>
            <a:gd name="adj4" fmla="val 7559718"/>
            <a:gd name="adj5" fmla="val 5932"/>
          </a:avLst>
        </a:prstGeom>
        <a:solidFill>
          <a:schemeClr val="accent3">
            <a:shade val="90000"/>
            <a:hueOff val="162074"/>
            <a:satOff val="-11298"/>
            <a:lumOff val="3108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33F2F83-0ABD-4D7F-B240-F0ED39E271DE}">
      <dsp:nvSpPr>
        <dsp:cNvPr id="0" name=""/>
        <dsp:cNvSpPr/>
      </dsp:nvSpPr>
      <dsp:spPr>
        <a:xfrm>
          <a:off x="30317" y="75632"/>
          <a:ext cx="1762353" cy="1762353"/>
        </a:xfrm>
        <a:prstGeom prst="circularArrow">
          <a:avLst>
            <a:gd name="adj1" fmla="val 5085"/>
            <a:gd name="adj2" fmla="val 327528"/>
            <a:gd name="adj3" fmla="val 15872148"/>
            <a:gd name="adj4" fmla="val 11880111"/>
            <a:gd name="adj5" fmla="val 5932"/>
          </a:avLst>
        </a:prstGeom>
        <a:solidFill>
          <a:schemeClr val="accent3">
            <a:shade val="90000"/>
            <a:hueOff val="81037"/>
            <a:satOff val="-5649"/>
            <a:lumOff val="1554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5182F4-8DA3-4245-AB47-D624101A86F2}">
      <dsp:nvSpPr>
        <dsp:cNvPr id="0" name=""/>
        <dsp:cNvSpPr/>
      </dsp:nvSpPr>
      <dsp:spPr>
        <a:xfrm>
          <a:off x="4576" y="78611"/>
          <a:ext cx="1702444" cy="680977"/>
        </a:xfrm>
        <a:prstGeom prst="chevron">
          <a:avLst/>
        </a:prstGeom>
        <a:solidFill>
          <a:srgbClr val="506084">
            <a:lumMod val="40000"/>
            <a:lumOff val="60000"/>
          </a:srgbClr>
        </a:solidFill>
        <a:ln w="12700" cap="flat" cmpd="sng" algn="ctr">
          <a:solidFill>
            <a:prstClr val="white">
              <a:hueOff val="0"/>
              <a:satOff val="0"/>
              <a:lumOff val="0"/>
              <a:alphaOff val="0"/>
            </a:prst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solidFill>
                <a:srgbClr val="303030"/>
              </a:solidFill>
              <a:latin typeface="Cambria"/>
              <a:ea typeface="+mn-ea"/>
              <a:cs typeface="+mn-cs"/>
            </a:rPr>
            <a:t>Quote</a:t>
          </a:r>
        </a:p>
      </dsp:txBody>
      <dsp:txXfrm>
        <a:off x="345065" y="78611"/>
        <a:ext cx="1021467" cy="680977"/>
      </dsp:txXfrm>
    </dsp:sp>
    <dsp:sp modelId="{CCD1EE8E-C8E4-45D6-ABFB-9F9590A32FD0}">
      <dsp:nvSpPr>
        <dsp:cNvPr id="0" name=""/>
        <dsp:cNvSpPr/>
      </dsp:nvSpPr>
      <dsp:spPr>
        <a:xfrm>
          <a:off x="1536776" y="78611"/>
          <a:ext cx="1702444" cy="680977"/>
        </a:xfrm>
        <a:prstGeom prst="chevron">
          <a:avLst/>
        </a:prstGeom>
        <a:solidFill>
          <a:srgbClr val="506084">
            <a:lumMod val="40000"/>
            <a:lumOff val="60000"/>
          </a:srgbClr>
        </a:solidFill>
        <a:ln w="12700" cap="flat" cmpd="sng" algn="ctr">
          <a:solidFill>
            <a:prstClr val="white">
              <a:hueOff val="0"/>
              <a:satOff val="0"/>
              <a:lumOff val="0"/>
              <a:alphaOff val="0"/>
            </a:prst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solidFill>
                <a:srgbClr val="303030"/>
              </a:solidFill>
              <a:latin typeface="Cambria"/>
              <a:ea typeface="+mn-ea"/>
              <a:cs typeface="+mn-cs"/>
            </a:rPr>
            <a:t>Sales Order</a:t>
          </a:r>
        </a:p>
      </dsp:txBody>
      <dsp:txXfrm>
        <a:off x="1877265" y="78611"/>
        <a:ext cx="1021467" cy="680977"/>
      </dsp:txXfrm>
    </dsp:sp>
    <dsp:sp modelId="{0BFE7988-3195-4D6E-8F3C-861FE5482A0B}">
      <dsp:nvSpPr>
        <dsp:cNvPr id="0" name=""/>
        <dsp:cNvSpPr/>
      </dsp:nvSpPr>
      <dsp:spPr>
        <a:xfrm>
          <a:off x="3068976" y="78611"/>
          <a:ext cx="1702444" cy="680977"/>
        </a:xfrm>
        <a:prstGeom prst="chevron">
          <a:avLst/>
        </a:prstGeom>
        <a:solidFill>
          <a:srgbClr val="506084">
            <a:hueOff val="0"/>
            <a:satOff val="0"/>
            <a:lumOff val="0"/>
            <a:alphaOff val="0"/>
          </a:srgbClr>
        </a:solidFill>
        <a:ln w="12700" cap="flat" cmpd="sng" algn="ctr">
          <a:solidFill>
            <a:prstClr val="white">
              <a:hueOff val="0"/>
              <a:satOff val="0"/>
              <a:lumOff val="0"/>
              <a:alphaOff val="0"/>
            </a:prst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solidFill>
                <a:prstClr val="white"/>
              </a:solidFill>
              <a:latin typeface="Cambria"/>
              <a:ea typeface="+mn-ea"/>
              <a:cs typeface="+mn-cs"/>
            </a:rPr>
            <a:t>Backflush</a:t>
          </a:r>
        </a:p>
      </dsp:txBody>
      <dsp:txXfrm>
        <a:off x="3409465" y="78611"/>
        <a:ext cx="1021467" cy="680977"/>
      </dsp:txXfrm>
    </dsp:sp>
    <dsp:sp modelId="{AE280E15-08F4-4390-BD82-80A8D0C654E6}">
      <dsp:nvSpPr>
        <dsp:cNvPr id="0" name=""/>
        <dsp:cNvSpPr/>
      </dsp:nvSpPr>
      <dsp:spPr>
        <a:xfrm>
          <a:off x="4601177" y="78611"/>
          <a:ext cx="1702444" cy="680977"/>
        </a:xfrm>
        <a:prstGeom prst="chevron">
          <a:avLst/>
        </a:prstGeom>
        <a:solidFill>
          <a:srgbClr val="506084">
            <a:hueOff val="0"/>
            <a:satOff val="0"/>
            <a:lumOff val="0"/>
            <a:alphaOff val="0"/>
          </a:srgbClr>
        </a:solidFill>
        <a:ln w="12700" cap="flat" cmpd="sng" algn="ctr">
          <a:solidFill>
            <a:prstClr val="white">
              <a:hueOff val="0"/>
              <a:satOff val="0"/>
              <a:lumOff val="0"/>
              <a:alphaOff val="0"/>
            </a:prst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bg1"/>
              </a:solidFill>
              <a:latin typeface="Cambria"/>
              <a:ea typeface="+mn-ea"/>
              <a:cs typeface="+mn-cs"/>
            </a:rPr>
            <a:t>Shipping/</a:t>
          </a:r>
        </a:p>
        <a:p>
          <a:pPr marL="0" lvl="0" indent="0" algn="ctr" defTabSz="666750">
            <a:lnSpc>
              <a:spcPct val="90000"/>
            </a:lnSpc>
            <a:spcBef>
              <a:spcPct val="0"/>
            </a:spcBef>
            <a:spcAft>
              <a:spcPct val="35000"/>
            </a:spcAft>
            <a:buNone/>
          </a:pPr>
          <a:r>
            <a:rPr lang="en-US" sz="1500" kern="1200" dirty="0">
              <a:solidFill>
                <a:prstClr val="white"/>
              </a:solidFill>
              <a:latin typeface="Cambria"/>
              <a:ea typeface="+mn-ea"/>
              <a:cs typeface="+mn-cs"/>
            </a:rPr>
            <a:t>Delivery</a:t>
          </a:r>
        </a:p>
      </dsp:txBody>
      <dsp:txXfrm>
        <a:off x="4941666" y="78611"/>
        <a:ext cx="1021467" cy="680977"/>
      </dsp:txXfrm>
    </dsp:sp>
    <dsp:sp modelId="{B52E377E-1E8D-4154-B299-C28ADE04690C}">
      <dsp:nvSpPr>
        <dsp:cNvPr id="0" name=""/>
        <dsp:cNvSpPr/>
      </dsp:nvSpPr>
      <dsp:spPr>
        <a:xfrm>
          <a:off x="6133377" y="78611"/>
          <a:ext cx="1702444" cy="680977"/>
        </a:xfrm>
        <a:prstGeom prst="chevron">
          <a:avLst/>
        </a:prstGeom>
        <a:solidFill>
          <a:srgbClr val="506084">
            <a:hueOff val="0"/>
            <a:satOff val="0"/>
            <a:lumOff val="0"/>
            <a:alphaOff val="0"/>
          </a:srgbClr>
        </a:solidFill>
        <a:ln w="12700" cap="flat" cmpd="sng" algn="ctr">
          <a:solidFill>
            <a:prstClr val="white">
              <a:hueOff val="0"/>
              <a:satOff val="0"/>
              <a:lumOff val="0"/>
              <a:alphaOff val="0"/>
            </a:prst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solidFill>
                <a:prstClr val="white"/>
              </a:solidFill>
              <a:latin typeface="Cambria"/>
              <a:ea typeface="+mn-ea"/>
              <a:cs typeface="+mn-cs"/>
            </a:rPr>
            <a:t>Billing</a:t>
          </a:r>
        </a:p>
      </dsp:txBody>
      <dsp:txXfrm>
        <a:off x="6473866" y="78611"/>
        <a:ext cx="1021467" cy="680977"/>
      </dsp:txXfrm>
    </dsp:sp>
    <dsp:sp modelId="{46E8B208-9C39-4313-9CA3-148EDE7E68B2}">
      <dsp:nvSpPr>
        <dsp:cNvPr id="0" name=""/>
        <dsp:cNvSpPr/>
      </dsp:nvSpPr>
      <dsp:spPr>
        <a:xfrm>
          <a:off x="7665577" y="78611"/>
          <a:ext cx="1702444" cy="680977"/>
        </a:xfrm>
        <a:prstGeom prst="chevron">
          <a:avLst/>
        </a:prstGeom>
        <a:solidFill>
          <a:srgbClr val="506084">
            <a:hueOff val="0"/>
            <a:satOff val="0"/>
            <a:lumOff val="0"/>
            <a:alphaOff val="0"/>
          </a:srgbClr>
        </a:solidFill>
        <a:ln w="12700" cap="flat" cmpd="sng" algn="ctr">
          <a:solidFill>
            <a:prstClr val="white">
              <a:hueOff val="0"/>
              <a:satOff val="0"/>
              <a:lumOff val="0"/>
              <a:alphaOff val="0"/>
            </a:prst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solidFill>
                <a:prstClr val="white"/>
              </a:solidFill>
              <a:latin typeface="Cambria"/>
              <a:ea typeface="+mn-ea"/>
              <a:cs typeface="+mn-cs"/>
            </a:rPr>
            <a:t>Incoming payment</a:t>
          </a:r>
        </a:p>
      </dsp:txBody>
      <dsp:txXfrm>
        <a:off x="8006066" y="78611"/>
        <a:ext cx="1021467" cy="68097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345E32-BD41-4F36-974E-AC36D4763BFC}">
      <dsp:nvSpPr>
        <dsp:cNvPr id="0" name=""/>
        <dsp:cNvSpPr/>
      </dsp:nvSpPr>
      <dsp:spPr>
        <a:xfrm>
          <a:off x="2095227" y="1331137"/>
          <a:ext cx="451266" cy="91440"/>
        </a:xfrm>
        <a:custGeom>
          <a:avLst/>
          <a:gdLst/>
          <a:ahLst/>
          <a:cxnLst/>
          <a:rect l="0" t="0" r="0" b="0"/>
          <a:pathLst>
            <a:path>
              <a:moveTo>
                <a:pt x="0" y="45720"/>
              </a:moveTo>
              <a:lnTo>
                <a:pt x="451266"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308814" y="1374448"/>
        <a:ext cx="24093" cy="4818"/>
      </dsp:txXfrm>
    </dsp:sp>
    <dsp:sp modelId="{78B65FDA-A46C-48AD-A128-18C424A22E50}">
      <dsp:nvSpPr>
        <dsp:cNvPr id="0" name=""/>
        <dsp:cNvSpPr/>
      </dsp:nvSpPr>
      <dsp:spPr>
        <a:xfrm>
          <a:off x="1955" y="748335"/>
          <a:ext cx="2095072" cy="125704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dirty="0"/>
            <a:t>Create customer</a:t>
          </a:r>
        </a:p>
      </dsp:txBody>
      <dsp:txXfrm>
        <a:off x="1955" y="748335"/>
        <a:ext cx="2095072" cy="1257043"/>
      </dsp:txXfrm>
    </dsp:sp>
    <dsp:sp modelId="{52872D1B-6DEB-4409-A262-B8B4050A1E63}">
      <dsp:nvSpPr>
        <dsp:cNvPr id="0" name=""/>
        <dsp:cNvSpPr/>
      </dsp:nvSpPr>
      <dsp:spPr>
        <a:xfrm>
          <a:off x="4672166" y="1331137"/>
          <a:ext cx="451266" cy="91440"/>
        </a:xfrm>
        <a:custGeom>
          <a:avLst/>
          <a:gdLst/>
          <a:ahLst/>
          <a:cxnLst/>
          <a:rect l="0" t="0" r="0" b="0"/>
          <a:pathLst>
            <a:path>
              <a:moveTo>
                <a:pt x="0" y="45720"/>
              </a:moveTo>
              <a:lnTo>
                <a:pt x="451266"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885753" y="1374448"/>
        <a:ext cx="24093" cy="4818"/>
      </dsp:txXfrm>
    </dsp:sp>
    <dsp:sp modelId="{26647E83-4C88-4A41-A632-42730D57CBC3}">
      <dsp:nvSpPr>
        <dsp:cNvPr id="0" name=""/>
        <dsp:cNvSpPr/>
      </dsp:nvSpPr>
      <dsp:spPr>
        <a:xfrm>
          <a:off x="2578894" y="748335"/>
          <a:ext cx="2095072" cy="125704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dirty="0"/>
            <a:t>Create an inquiry</a:t>
          </a:r>
        </a:p>
      </dsp:txBody>
      <dsp:txXfrm>
        <a:off x="2578894" y="748335"/>
        <a:ext cx="2095072" cy="1257043"/>
      </dsp:txXfrm>
    </dsp:sp>
    <dsp:sp modelId="{BA8C4C61-81B3-45BD-9334-1C62F86581FD}">
      <dsp:nvSpPr>
        <dsp:cNvPr id="0" name=""/>
        <dsp:cNvSpPr/>
      </dsp:nvSpPr>
      <dsp:spPr>
        <a:xfrm>
          <a:off x="7249105" y="1331137"/>
          <a:ext cx="451266" cy="91440"/>
        </a:xfrm>
        <a:custGeom>
          <a:avLst/>
          <a:gdLst/>
          <a:ahLst/>
          <a:cxnLst/>
          <a:rect l="0" t="0" r="0" b="0"/>
          <a:pathLst>
            <a:path>
              <a:moveTo>
                <a:pt x="0" y="45720"/>
              </a:moveTo>
              <a:lnTo>
                <a:pt x="451266"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7462692" y="1374448"/>
        <a:ext cx="24093" cy="4818"/>
      </dsp:txXfrm>
    </dsp:sp>
    <dsp:sp modelId="{8407F294-15AF-42EE-9250-93FBB1E06BAF}">
      <dsp:nvSpPr>
        <dsp:cNvPr id="0" name=""/>
        <dsp:cNvSpPr/>
      </dsp:nvSpPr>
      <dsp:spPr>
        <a:xfrm>
          <a:off x="5155833" y="748335"/>
          <a:ext cx="2095072" cy="125704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dirty="0"/>
            <a:t>Create a quotation</a:t>
          </a:r>
        </a:p>
      </dsp:txBody>
      <dsp:txXfrm>
        <a:off x="5155833" y="748335"/>
        <a:ext cx="2095072" cy="1257043"/>
      </dsp:txXfrm>
    </dsp:sp>
    <dsp:sp modelId="{F31C3600-C183-4A15-AA13-126C6FC0DB4E}">
      <dsp:nvSpPr>
        <dsp:cNvPr id="0" name=""/>
        <dsp:cNvSpPr/>
      </dsp:nvSpPr>
      <dsp:spPr>
        <a:xfrm>
          <a:off x="1049491" y="2003579"/>
          <a:ext cx="7730816" cy="451266"/>
        </a:xfrm>
        <a:custGeom>
          <a:avLst/>
          <a:gdLst/>
          <a:ahLst/>
          <a:cxnLst/>
          <a:rect l="0" t="0" r="0" b="0"/>
          <a:pathLst>
            <a:path>
              <a:moveTo>
                <a:pt x="7730816" y="0"/>
              </a:moveTo>
              <a:lnTo>
                <a:pt x="7730816" y="242733"/>
              </a:lnTo>
              <a:lnTo>
                <a:pt x="0" y="242733"/>
              </a:lnTo>
              <a:lnTo>
                <a:pt x="0" y="451266"/>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721254" y="2226803"/>
        <a:ext cx="387290" cy="4818"/>
      </dsp:txXfrm>
    </dsp:sp>
    <dsp:sp modelId="{C2BEDD5D-937B-4436-BC36-C65BD2E12389}">
      <dsp:nvSpPr>
        <dsp:cNvPr id="0" name=""/>
        <dsp:cNvSpPr/>
      </dsp:nvSpPr>
      <dsp:spPr>
        <a:xfrm>
          <a:off x="7732772" y="748335"/>
          <a:ext cx="2095072" cy="125704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dirty="0"/>
            <a:t>Cerate sales order from quote</a:t>
          </a:r>
        </a:p>
      </dsp:txBody>
      <dsp:txXfrm>
        <a:off x="7732772" y="748335"/>
        <a:ext cx="2095072" cy="1257043"/>
      </dsp:txXfrm>
    </dsp:sp>
    <dsp:sp modelId="{99A3A367-198B-428D-BF72-38D7A0F316C3}">
      <dsp:nvSpPr>
        <dsp:cNvPr id="0" name=""/>
        <dsp:cNvSpPr/>
      </dsp:nvSpPr>
      <dsp:spPr>
        <a:xfrm>
          <a:off x="2095227" y="3070047"/>
          <a:ext cx="451266" cy="91440"/>
        </a:xfrm>
        <a:custGeom>
          <a:avLst/>
          <a:gdLst/>
          <a:ahLst/>
          <a:cxnLst/>
          <a:rect l="0" t="0" r="0" b="0"/>
          <a:pathLst>
            <a:path>
              <a:moveTo>
                <a:pt x="0" y="45720"/>
              </a:moveTo>
              <a:lnTo>
                <a:pt x="451266"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308814" y="3113358"/>
        <a:ext cx="24093" cy="4818"/>
      </dsp:txXfrm>
    </dsp:sp>
    <dsp:sp modelId="{8DA64CAA-7E15-4DF5-B0D1-8F0D5E577181}">
      <dsp:nvSpPr>
        <dsp:cNvPr id="0" name=""/>
        <dsp:cNvSpPr/>
      </dsp:nvSpPr>
      <dsp:spPr>
        <a:xfrm>
          <a:off x="1955" y="2487245"/>
          <a:ext cx="2095072" cy="125704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dirty="0"/>
            <a:t>Delivery</a:t>
          </a:r>
        </a:p>
      </dsp:txBody>
      <dsp:txXfrm>
        <a:off x="1955" y="2487245"/>
        <a:ext cx="2095072" cy="1257043"/>
      </dsp:txXfrm>
    </dsp:sp>
    <dsp:sp modelId="{EA4C9737-248F-43B1-A228-701919F2ABFB}">
      <dsp:nvSpPr>
        <dsp:cNvPr id="0" name=""/>
        <dsp:cNvSpPr/>
      </dsp:nvSpPr>
      <dsp:spPr>
        <a:xfrm>
          <a:off x="4672166" y="3070047"/>
          <a:ext cx="451266" cy="91440"/>
        </a:xfrm>
        <a:custGeom>
          <a:avLst/>
          <a:gdLst/>
          <a:ahLst/>
          <a:cxnLst/>
          <a:rect l="0" t="0" r="0" b="0"/>
          <a:pathLst>
            <a:path>
              <a:moveTo>
                <a:pt x="0" y="45720"/>
              </a:moveTo>
              <a:lnTo>
                <a:pt x="451266"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885753" y="3113358"/>
        <a:ext cx="24093" cy="4818"/>
      </dsp:txXfrm>
    </dsp:sp>
    <dsp:sp modelId="{10F6D2C2-753C-44F3-A2F5-CAC8EA65FDE4}">
      <dsp:nvSpPr>
        <dsp:cNvPr id="0" name=""/>
        <dsp:cNvSpPr/>
      </dsp:nvSpPr>
      <dsp:spPr>
        <a:xfrm>
          <a:off x="2578894" y="2487245"/>
          <a:ext cx="2095072" cy="125704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dirty="0"/>
            <a:t>Post goods issue</a:t>
          </a:r>
        </a:p>
      </dsp:txBody>
      <dsp:txXfrm>
        <a:off x="2578894" y="2487245"/>
        <a:ext cx="2095072" cy="1257043"/>
      </dsp:txXfrm>
    </dsp:sp>
    <dsp:sp modelId="{7CA5F4CF-B813-4B3E-BAB5-40247F7050A9}">
      <dsp:nvSpPr>
        <dsp:cNvPr id="0" name=""/>
        <dsp:cNvSpPr/>
      </dsp:nvSpPr>
      <dsp:spPr>
        <a:xfrm>
          <a:off x="7249105" y="3070047"/>
          <a:ext cx="451266" cy="91440"/>
        </a:xfrm>
        <a:custGeom>
          <a:avLst/>
          <a:gdLst/>
          <a:ahLst/>
          <a:cxnLst/>
          <a:rect l="0" t="0" r="0" b="0"/>
          <a:pathLst>
            <a:path>
              <a:moveTo>
                <a:pt x="0" y="45720"/>
              </a:moveTo>
              <a:lnTo>
                <a:pt x="451266"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7462692" y="3113358"/>
        <a:ext cx="24093" cy="4818"/>
      </dsp:txXfrm>
    </dsp:sp>
    <dsp:sp modelId="{0D8A05F9-4065-4C4A-81A8-1E8A784EF07D}">
      <dsp:nvSpPr>
        <dsp:cNvPr id="0" name=""/>
        <dsp:cNvSpPr/>
      </dsp:nvSpPr>
      <dsp:spPr>
        <a:xfrm>
          <a:off x="5155833" y="2487245"/>
          <a:ext cx="2095072" cy="125704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dirty="0"/>
            <a:t>Billing</a:t>
          </a:r>
        </a:p>
      </dsp:txBody>
      <dsp:txXfrm>
        <a:off x="5155833" y="2487245"/>
        <a:ext cx="2095072" cy="1257043"/>
      </dsp:txXfrm>
    </dsp:sp>
    <dsp:sp modelId="{93D95BEA-EF71-4805-892E-1DB51D996E01}">
      <dsp:nvSpPr>
        <dsp:cNvPr id="0" name=""/>
        <dsp:cNvSpPr/>
      </dsp:nvSpPr>
      <dsp:spPr>
        <a:xfrm>
          <a:off x="7732772" y="2487245"/>
          <a:ext cx="2095072" cy="125704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dirty="0"/>
            <a:t>Cash collection</a:t>
          </a:r>
        </a:p>
      </dsp:txBody>
      <dsp:txXfrm>
        <a:off x="7732772" y="2487245"/>
        <a:ext cx="2095072" cy="125704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087BC0-EAEC-4470-BC8E-831F91876F25}">
      <dsp:nvSpPr>
        <dsp:cNvPr id="0" name=""/>
        <dsp:cNvSpPr/>
      </dsp:nvSpPr>
      <dsp:spPr>
        <a:xfrm>
          <a:off x="11588" y="166119"/>
          <a:ext cx="1485852" cy="742926"/>
        </a:xfrm>
        <a:prstGeom prst="roundRect">
          <a:avLst>
            <a:gd name="adj" fmla="val 10000"/>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Customer</a:t>
          </a:r>
        </a:p>
      </dsp:txBody>
      <dsp:txXfrm>
        <a:off x="33348" y="187879"/>
        <a:ext cx="1442332" cy="699406"/>
      </dsp:txXfrm>
    </dsp:sp>
    <dsp:sp modelId="{9278A96A-4B73-4D19-975B-50D356903896}">
      <dsp:nvSpPr>
        <dsp:cNvPr id="0" name=""/>
        <dsp:cNvSpPr/>
      </dsp:nvSpPr>
      <dsp:spPr>
        <a:xfrm>
          <a:off x="1497440" y="522699"/>
          <a:ext cx="594340" cy="29765"/>
        </a:xfrm>
        <a:custGeom>
          <a:avLst/>
          <a:gdLst/>
          <a:ahLst/>
          <a:cxnLst/>
          <a:rect l="0" t="0" r="0" b="0"/>
          <a:pathLst>
            <a:path>
              <a:moveTo>
                <a:pt x="0" y="14882"/>
              </a:moveTo>
              <a:lnTo>
                <a:pt x="594340" y="14882"/>
              </a:lnTo>
            </a:path>
          </a:pathLst>
        </a:custGeom>
        <a:noFill/>
        <a:ln w="127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1779752" y="522724"/>
        <a:ext cx="29717" cy="29717"/>
      </dsp:txXfrm>
    </dsp:sp>
    <dsp:sp modelId="{D2A497DA-0645-4EFB-A2D8-1D310EAFCBD4}">
      <dsp:nvSpPr>
        <dsp:cNvPr id="0" name=""/>
        <dsp:cNvSpPr/>
      </dsp:nvSpPr>
      <dsp:spPr>
        <a:xfrm>
          <a:off x="2091780" y="166119"/>
          <a:ext cx="1485852" cy="742926"/>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Customer inquiry</a:t>
          </a:r>
        </a:p>
      </dsp:txBody>
      <dsp:txXfrm>
        <a:off x="2113540" y="187879"/>
        <a:ext cx="1442332" cy="699406"/>
      </dsp:txXfrm>
    </dsp:sp>
    <dsp:sp modelId="{7860683E-D4E9-4404-AD18-A164F0B14EAF}">
      <dsp:nvSpPr>
        <dsp:cNvPr id="0" name=""/>
        <dsp:cNvSpPr/>
      </dsp:nvSpPr>
      <dsp:spPr>
        <a:xfrm>
          <a:off x="3577633" y="522699"/>
          <a:ext cx="594340" cy="29765"/>
        </a:xfrm>
        <a:custGeom>
          <a:avLst/>
          <a:gdLst/>
          <a:ahLst/>
          <a:cxnLst/>
          <a:rect l="0" t="0" r="0" b="0"/>
          <a:pathLst>
            <a:path>
              <a:moveTo>
                <a:pt x="0" y="14882"/>
              </a:moveTo>
              <a:lnTo>
                <a:pt x="594340" y="14882"/>
              </a:lnTo>
            </a:path>
          </a:pathLst>
        </a:custGeom>
        <a:noFill/>
        <a:ln w="1270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59944" y="522724"/>
        <a:ext cx="29717" cy="29717"/>
      </dsp:txXfrm>
    </dsp:sp>
    <dsp:sp modelId="{41BF8556-8B57-4337-BD48-EC6D6DD5D988}">
      <dsp:nvSpPr>
        <dsp:cNvPr id="0" name=""/>
        <dsp:cNvSpPr/>
      </dsp:nvSpPr>
      <dsp:spPr>
        <a:xfrm>
          <a:off x="4171973" y="166119"/>
          <a:ext cx="1485852" cy="742926"/>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Customer Quote</a:t>
          </a:r>
        </a:p>
      </dsp:txBody>
      <dsp:txXfrm>
        <a:off x="4193733" y="187879"/>
        <a:ext cx="1442332" cy="699406"/>
      </dsp:txXfrm>
    </dsp:sp>
    <dsp:sp modelId="{38BB6146-7CC6-4A6B-B90B-9F927BF1DDAA}">
      <dsp:nvSpPr>
        <dsp:cNvPr id="0" name=""/>
        <dsp:cNvSpPr/>
      </dsp:nvSpPr>
      <dsp:spPr>
        <a:xfrm>
          <a:off x="5657826" y="522699"/>
          <a:ext cx="594340" cy="29765"/>
        </a:xfrm>
        <a:custGeom>
          <a:avLst/>
          <a:gdLst/>
          <a:ahLst/>
          <a:cxnLst/>
          <a:rect l="0" t="0" r="0" b="0"/>
          <a:pathLst>
            <a:path>
              <a:moveTo>
                <a:pt x="0" y="14882"/>
              </a:moveTo>
              <a:lnTo>
                <a:pt x="594340" y="14882"/>
              </a:lnTo>
            </a:path>
          </a:pathLst>
        </a:custGeom>
        <a:noFill/>
        <a:ln w="1270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940137" y="522724"/>
        <a:ext cx="29717" cy="29717"/>
      </dsp:txXfrm>
    </dsp:sp>
    <dsp:sp modelId="{BEBDDD64-D82F-4044-B236-E121F00602A7}">
      <dsp:nvSpPr>
        <dsp:cNvPr id="0" name=""/>
        <dsp:cNvSpPr/>
      </dsp:nvSpPr>
      <dsp:spPr>
        <a:xfrm>
          <a:off x="6252166" y="166119"/>
          <a:ext cx="1485852" cy="742926"/>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Create SO</a:t>
          </a:r>
        </a:p>
      </dsp:txBody>
      <dsp:txXfrm>
        <a:off x="6273926" y="187879"/>
        <a:ext cx="1442332" cy="699406"/>
      </dsp:txXfrm>
    </dsp:sp>
    <dsp:sp modelId="{B927EDDD-1D26-461E-8801-73AFE954A007}">
      <dsp:nvSpPr>
        <dsp:cNvPr id="0" name=""/>
        <dsp:cNvSpPr/>
      </dsp:nvSpPr>
      <dsp:spPr>
        <a:xfrm>
          <a:off x="7738019" y="522699"/>
          <a:ext cx="594340" cy="29765"/>
        </a:xfrm>
        <a:custGeom>
          <a:avLst/>
          <a:gdLst/>
          <a:ahLst/>
          <a:cxnLst/>
          <a:rect l="0" t="0" r="0" b="0"/>
          <a:pathLst>
            <a:path>
              <a:moveTo>
                <a:pt x="0" y="14882"/>
              </a:moveTo>
              <a:lnTo>
                <a:pt x="594340" y="14882"/>
              </a:lnTo>
            </a:path>
          </a:pathLst>
        </a:custGeom>
        <a:noFill/>
        <a:ln w="1270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020330" y="522724"/>
        <a:ext cx="29717" cy="29717"/>
      </dsp:txXfrm>
    </dsp:sp>
    <dsp:sp modelId="{38AAEA79-3FBF-4D71-99A8-3B36A82C8F76}">
      <dsp:nvSpPr>
        <dsp:cNvPr id="0" name=""/>
        <dsp:cNvSpPr/>
      </dsp:nvSpPr>
      <dsp:spPr>
        <a:xfrm>
          <a:off x="8332359" y="166119"/>
          <a:ext cx="1485852" cy="742926"/>
        </a:xfrm>
        <a:prstGeom prst="roundRect">
          <a:avLst>
            <a:gd name="adj" fmla="val 10000"/>
          </a:avLst>
        </a:prstGeom>
        <a:solidFill>
          <a:schemeClr val="accent4"/>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Review Document Flow</a:t>
          </a:r>
        </a:p>
      </dsp:txBody>
      <dsp:txXfrm>
        <a:off x="8354119" y="187879"/>
        <a:ext cx="1442332" cy="699406"/>
      </dsp:txXfrm>
    </dsp:sp>
    <dsp:sp modelId="{1D8DB5A9-0170-45E6-B969-80EE49108E50}">
      <dsp:nvSpPr>
        <dsp:cNvPr id="0" name=""/>
        <dsp:cNvSpPr/>
      </dsp:nvSpPr>
      <dsp:spPr>
        <a:xfrm>
          <a:off x="11588" y="1874849"/>
          <a:ext cx="1485852" cy="742926"/>
        </a:xfrm>
        <a:prstGeom prst="roundRect">
          <a:avLst>
            <a:gd name="adj" fmla="val 10000"/>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Material</a:t>
          </a:r>
        </a:p>
      </dsp:txBody>
      <dsp:txXfrm>
        <a:off x="33348" y="1896609"/>
        <a:ext cx="1442332" cy="699406"/>
      </dsp:txXfrm>
    </dsp:sp>
    <dsp:sp modelId="{B8FAA274-C6C3-4C0D-AFA9-7D28622FE965}">
      <dsp:nvSpPr>
        <dsp:cNvPr id="0" name=""/>
        <dsp:cNvSpPr/>
      </dsp:nvSpPr>
      <dsp:spPr>
        <a:xfrm>
          <a:off x="1497440" y="2231429"/>
          <a:ext cx="594340" cy="29765"/>
        </a:xfrm>
        <a:custGeom>
          <a:avLst/>
          <a:gdLst/>
          <a:ahLst/>
          <a:cxnLst/>
          <a:rect l="0" t="0" r="0" b="0"/>
          <a:pathLst>
            <a:path>
              <a:moveTo>
                <a:pt x="0" y="14882"/>
              </a:moveTo>
              <a:lnTo>
                <a:pt x="594340" y="14882"/>
              </a:lnTo>
            </a:path>
          </a:pathLst>
        </a:custGeom>
        <a:noFill/>
        <a:ln w="12700" cap="flat" cmpd="sng" algn="ctr">
          <a:no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779752" y="2231453"/>
        <a:ext cx="29717" cy="29717"/>
      </dsp:txXfrm>
    </dsp:sp>
    <dsp:sp modelId="{C7E243D6-A2B9-4022-95AF-58A94650E4AB}">
      <dsp:nvSpPr>
        <dsp:cNvPr id="0" name=""/>
        <dsp:cNvSpPr/>
      </dsp:nvSpPr>
      <dsp:spPr>
        <a:xfrm>
          <a:off x="2091780" y="1874849"/>
          <a:ext cx="1485852" cy="742926"/>
        </a:xfrm>
        <a:prstGeom prst="roundRect">
          <a:avLst>
            <a:gd name="adj" fmla="val 10000"/>
          </a:avLst>
        </a:prstGeom>
        <a:no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a:off x="2113540" y="1896609"/>
        <a:ext cx="1442332" cy="699406"/>
      </dsp:txXfrm>
    </dsp:sp>
    <dsp:sp modelId="{4F3BDC2C-177E-4374-B993-97E57EB5F356}">
      <dsp:nvSpPr>
        <dsp:cNvPr id="0" name=""/>
        <dsp:cNvSpPr/>
      </dsp:nvSpPr>
      <dsp:spPr>
        <a:xfrm>
          <a:off x="3577633" y="2231429"/>
          <a:ext cx="594340" cy="29765"/>
        </a:xfrm>
        <a:custGeom>
          <a:avLst/>
          <a:gdLst/>
          <a:ahLst/>
          <a:cxnLst/>
          <a:rect l="0" t="0" r="0" b="0"/>
          <a:pathLst>
            <a:path>
              <a:moveTo>
                <a:pt x="0" y="14882"/>
              </a:moveTo>
              <a:lnTo>
                <a:pt x="594340" y="14882"/>
              </a:lnTo>
            </a:path>
          </a:pathLst>
        </a:custGeom>
        <a:noFill/>
        <a:ln w="12700" cap="flat" cmpd="sng" algn="ctr">
          <a:no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59944" y="2231453"/>
        <a:ext cx="29717" cy="29717"/>
      </dsp:txXfrm>
    </dsp:sp>
    <dsp:sp modelId="{B57825BF-4A76-463D-B0BF-404B1CC950EE}">
      <dsp:nvSpPr>
        <dsp:cNvPr id="0" name=""/>
        <dsp:cNvSpPr/>
      </dsp:nvSpPr>
      <dsp:spPr>
        <a:xfrm>
          <a:off x="4171973" y="1874849"/>
          <a:ext cx="1485852" cy="742926"/>
        </a:xfrm>
        <a:prstGeom prst="roundRect">
          <a:avLst>
            <a:gd name="adj" fmla="val 10000"/>
          </a:avLst>
        </a:prstGeom>
        <a:no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a:off x="4193733" y="1896609"/>
        <a:ext cx="1442332" cy="699406"/>
      </dsp:txXfrm>
    </dsp:sp>
    <dsp:sp modelId="{D564B1D0-B15F-8941-813A-ECD668EA890C}">
      <dsp:nvSpPr>
        <dsp:cNvPr id="0" name=""/>
        <dsp:cNvSpPr/>
      </dsp:nvSpPr>
      <dsp:spPr>
        <a:xfrm rot="18289469">
          <a:off x="5434616" y="1804247"/>
          <a:ext cx="1040759" cy="29765"/>
        </a:xfrm>
        <a:custGeom>
          <a:avLst/>
          <a:gdLst/>
          <a:ahLst/>
          <a:cxnLst/>
          <a:rect l="0" t="0" r="0" b="0"/>
          <a:pathLst>
            <a:path>
              <a:moveTo>
                <a:pt x="0" y="14882"/>
              </a:moveTo>
              <a:lnTo>
                <a:pt x="1040759" y="14882"/>
              </a:lnTo>
            </a:path>
          </a:pathLst>
        </a:custGeom>
        <a:noFill/>
        <a:ln w="1270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928977" y="1793111"/>
        <a:ext cx="52037" cy="52037"/>
      </dsp:txXfrm>
    </dsp:sp>
    <dsp:sp modelId="{13620D61-FE08-414C-BFED-407316B15283}">
      <dsp:nvSpPr>
        <dsp:cNvPr id="0" name=""/>
        <dsp:cNvSpPr/>
      </dsp:nvSpPr>
      <dsp:spPr>
        <a:xfrm>
          <a:off x="6252166" y="1020484"/>
          <a:ext cx="1485852" cy="742926"/>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Delivery</a:t>
          </a:r>
        </a:p>
      </dsp:txBody>
      <dsp:txXfrm>
        <a:off x="6273926" y="1042244"/>
        <a:ext cx="1442332" cy="699406"/>
      </dsp:txXfrm>
    </dsp:sp>
    <dsp:sp modelId="{ABB9DDC6-ABF3-4887-B019-8A2C3AA40C92}">
      <dsp:nvSpPr>
        <dsp:cNvPr id="0" name=""/>
        <dsp:cNvSpPr/>
      </dsp:nvSpPr>
      <dsp:spPr>
        <a:xfrm>
          <a:off x="5657826" y="2231429"/>
          <a:ext cx="594340" cy="29765"/>
        </a:xfrm>
        <a:custGeom>
          <a:avLst/>
          <a:gdLst/>
          <a:ahLst/>
          <a:cxnLst/>
          <a:rect l="0" t="0" r="0" b="0"/>
          <a:pathLst>
            <a:path>
              <a:moveTo>
                <a:pt x="0" y="14882"/>
              </a:moveTo>
              <a:lnTo>
                <a:pt x="594340" y="14882"/>
              </a:lnTo>
            </a:path>
          </a:pathLst>
        </a:custGeom>
        <a:noFill/>
        <a:ln w="12700" cap="flat" cmpd="sng" algn="ctr">
          <a:no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940137" y="2231453"/>
        <a:ext cx="29717" cy="29717"/>
      </dsp:txXfrm>
    </dsp:sp>
    <dsp:sp modelId="{ACD83CAC-9322-40A0-9456-FA14604E6B04}">
      <dsp:nvSpPr>
        <dsp:cNvPr id="0" name=""/>
        <dsp:cNvSpPr/>
      </dsp:nvSpPr>
      <dsp:spPr>
        <a:xfrm>
          <a:off x="6252166" y="1874849"/>
          <a:ext cx="1485852" cy="742926"/>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Post Goods issue</a:t>
          </a:r>
        </a:p>
      </dsp:txBody>
      <dsp:txXfrm>
        <a:off x="6273926" y="1896609"/>
        <a:ext cx="1442332" cy="699406"/>
      </dsp:txXfrm>
    </dsp:sp>
    <dsp:sp modelId="{977191C8-4E9E-47B1-8D7B-10EB44275C82}">
      <dsp:nvSpPr>
        <dsp:cNvPr id="0" name=""/>
        <dsp:cNvSpPr/>
      </dsp:nvSpPr>
      <dsp:spPr>
        <a:xfrm rot="3310531">
          <a:off x="5434616" y="2658612"/>
          <a:ext cx="1040759" cy="29765"/>
        </a:xfrm>
        <a:custGeom>
          <a:avLst/>
          <a:gdLst/>
          <a:ahLst/>
          <a:cxnLst/>
          <a:rect l="0" t="0" r="0" b="0"/>
          <a:pathLst>
            <a:path>
              <a:moveTo>
                <a:pt x="0" y="14882"/>
              </a:moveTo>
              <a:lnTo>
                <a:pt x="1040759" y="14882"/>
              </a:lnTo>
            </a:path>
          </a:pathLst>
        </a:custGeom>
        <a:noFill/>
        <a:ln w="12700" cap="flat" cmpd="sng" algn="ctr">
          <a:no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928977" y="2647475"/>
        <a:ext cx="52037" cy="52037"/>
      </dsp:txXfrm>
    </dsp:sp>
    <dsp:sp modelId="{EA091977-E263-4F67-91D3-3FF0B48949B8}">
      <dsp:nvSpPr>
        <dsp:cNvPr id="0" name=""/>
        <dsp:cNvSpPr/>
      </dsp:nvSpPr>
      <dsp:spPr>
        <a:xfrm>
          <a:off x="6252166" y="2729214"/>
          <a:ext cx="1485852" cy="742926"/>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Billing</a:t>
          </a:r>
        </a:p>
      </dsp:txBody>
      <dsp:txXfrm>
        <a:off x="6273926" y="2750974"/>
        <a:ext cx="1442332" cy="699406"/>
      </dsp:txXfrm>
    </dsp:sp>
    <dsp:sp modelId="{CE2ACF4B-B757-486E-8C24-C127E27949D6}">
      <dsp:nvSpPr>
        <dsp:cNvPr id="0" name=""/>
        <dsp:cNvSpPr/>
      </dsp:nvSpPr>
      <dsp:spPr>
        <a:xfrm>
          <a:off x="11588" y="3583579"/>
          <a:ext cx="1485852" cy="742926"/>
        </a:xfrm>
        <a:prstGeom prst="roundRect">
          <a:avLst>
            <a:gd name="adj" fmla="val 10000"/>
          </a:avLst>
        </a:prstGeom>
        <a:no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a:off x="33348" y="3605339"/>
        <a:ext cx="1442332" cy="699406"/>
      </dsp:txXfrm>
    </dsp:sp>
    <dsp:sp modelId="{4CDDFCE8-EA05-4433-8E30-B6B388CC3B04}">
      <dsp:nvSpPr>
        <dsp:cNvPr id="0" name=""/>
        <dsp:cNvSpPr/>
      </dsp:nvSpPr>
      <dsp:spPr>
        <a:xfrm>
          <a:off x="1497440" y="3940159"/>
          <a:ext cx="594340" cy="29765"/>
        </a:xfrm>
        <a:custGeom>
          <a:avLst/>
          <a:gdLst/>
          <a:ahLst/>
          <a:cxnLst/>
          <a:rect l="0" t="0" r="0" b="0"/>
          <a:pathLst>
            <a:path>
              <a:moveTo>
                <a:pt x="0" y="14882"/>
              </a:moveTo>
              <a:lnTo>
                <a:pt x="594340" y="14882"/>
              </a:lnTo>
            </a:path>
          </a:pathLst>
        </a:custGeom>
        <a:noFill/>
        <a:ln w="12700" cap="flat" cmpd="sng" algn="ctr">
          <a:no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779752" y="3940183"/>
        <a:ext cx="29717" cy="29717"/>
      </dsp:txXfrm>
    </dsp:sp>
    <dsp:sp modelId="{1C5550A2-C87F-41D7-BF02-61223908C650}">
      <dsp:nvSpPr>
        <dsp:cNvPr id="0" name=""/>
        <dsp:cNvSpPr/>
      </dsp:nvSpPr>
      <dsp:spPr>
        <a:xfrm>
          <a:off x="2091780" y="3583579"/>
          <a:ext cx="1485852" cy="742926"/>
        </a:xfrm>
        <a:prstGeom prst="roundRect">
          <a:avLst>
            <a:gd name="adj" fmla="val 10000"/>
          </a:avLst>
        </a:prstGeom>
        <a:no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a:off x="2113540" y="3605339"/>
        <a:ext cx="1442332" cy="699406"/>
      </dsp:txXfrm>
    </dsp:sp>
    <dsp:sp modelId="{1DAF512E-45B1-4004-B6A5-1A9496270EB9}">
      <dsp:nvSpPr>
        <dsp:cNvPr id="0" name=""/>
        <dsp:cNvSpPr/>
      </dsp:nvSpPr>
      <dsp:spPr>
        <a:xfrm>
          <a:off x="3577633" y="3940159"/>
          <a:ext cx="594340" cy="29765"/>
        </a:xfrm>
        <a:custGeom>
          <a:avLst/>
          <a:gdLst/>
          <a:ahLst/>
          <a:cxnLst/>
          <a:rect l="0" t="0" r="0" b="0"/>
          <a:pathLst>
            <a:path>
              <a:moveTo>
                <a:pt x="0" y="14882"/>
              </a:moveTo>
              <a:lnTo>
                <a:pt x="594340" y="14882"/>
              </a:lnTo>
            </a:path>
          </a:pathLst>
        </a:custGeom>
        <a:noFill/>
        <a:ln w="12700" cap="flat" cmpd="sng" algn="ctr">
          <a:no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59944" y="3940183"/>
        <a:ext cx="29717" cy="29717"/>
      </dsp:txXfrm>
    </dsp:sp>
    <dsp:sp modelId="{CB9E343F-9FBA-4C92-8DCB-D6D08FCA93CE}">
      <dsp:nvSpPr>
        <dsp:cNvPr id="0" name=""/>
        <dsp:cNvSpPr/>
      </dsp:nvSpPr>
      <dsp:spPr>
        <a:xfrm>
          <a:off x="4171973" y="3583579"/>
          <a:ext cx="1485852" cy="742926"/>
        </a:xfrm>
        <a:prstGeom prst="roundRect">
          <a:avLst>
            <a:gd name="adj" fmla="val 10000"/>
          </a:avLst>
        </a:prstGeom>
        <a:no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a:off x="4193733" y="3605339"/>
        <a:ext cx="1442332" cy="699406"/>
      </dsp:txXfrm>
    </dsp:sp>
    <dsp:sp modelId="{BC230744-8636-401A-8C85-CC4F8FC0DC23}">
      <dsp:nvSpPr>
        <dsp:cNvPr id="0" name=""/>
        <dsp:cNvSpPr/>
      </dsp:nvSpPr>
      <dsp:spPr>
        <a:xfrm>
          <a:off x="5657826" y="3940159"/>
          <a:ext cx="594340" cy="29765"/>
        </a:xfrm>
        <a:custGeom>
          <a:avLst/>
          <a:gdLst/>
          <a:ahLst/>
          <a:cxnLst/>
          <a:rect l="0" t="0" r="0" b="0"/>
          <a:pathLst>
            <a:path>
              <a:moveTo>
                <a:pt x="0" y="14882"/>
              </a:moveTo>
              <a:lnTo>
                <a:pt x="594340" y="14882"/>
              </a:lnTo>
            </a:path>
          </a:pathLst>
        </a:custGeom>
        <a:noFill/>
        <a:ln w="12700" cap="flat" cmpd="sng" algn="ctr">
          <a:no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940137" y="3940183"/>
        <a:ext cx="29717" cy="29717"/>
      </dsp:txXfrm>
    </dsp:sp>
    <dsp:sp modelId="{876C1DD3-08AA-41D4-BA21-576A6A742275}">
      <dsp:nvSpPr>
        <dsp:cNvPr id="0" name=""/>
        <dsp:cNvSpPr/>
      </dsp:nvSpPr>
      <dsp:spPr>
        <a:xfrm>
          <a:off x="6252166" y="3583579"/>
          <a:ext cx="1485852" cy="742926"/>
        </a:xfrm>
        <a:prstGeom prst="roundRect">
          <a:avLst>
            <a:gd name="adj" fmla="val 10000"/>
          </a:avLst>
        </a:prstGeom>
        <a:no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endParaRPr lang="en-US" sz="1800" kern="1200" dirty="0"/>
        </a:p>
      </dsp:txBody>
      <dsp:txXfrm>
        <a:off x="6273926" y="3605339"/>
        <a:ext cx="1442332" cy="699406"/>
      </dsp:txXfrm>
    </dsp:sp>
    <dsp:sp modelId="{43981A68-4E98-4F1F-98DA-F053D961D693}">
      <dsp:nvSpPr>
        <dsp:cNvPr id="0" name=""/>
        <dsp:cNvSpPr/>
      </dsp:nvSpPr>
      <dsp:spPr>
        <a:xfrm>
          <a:off x="7738019" y="3940159"/>
          <a:ext cx="594340" cy="29765"/>
        </a:xfrm>
        <a:custGeom>
          <a:avLst/>
          <a:gdLst/>
          <a:ahLst/>
          <a:cxnLst/>
          <a:rect l="0" t="0" r="0" b="0"/>
          <a:pathLst>
            <a:path>
              <a:moveTo>
                <a:pt x="0" y="14882"/>
              </a:moveTo>
              <a:lnTo>
                <a:pt x="594340" y="14882"/>
              </a:lnTo>
            </a:path>
          </a:pathLst>
        </a:custGeom>
        <a:noFill/>
        <a:ln w="12700" cap="flat" cmpd="sng" algn="ctr">
          <a:no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020330" y="3940183"/>
        <a:ext cx="29717" cy="29717"/>
      </dsp:txXfrm>
    </dsp:sp>
    <dsp:sp modelId="{83A06B70-D5CC-4F92-890F-9B210B4145DE}">
      <dsp:nvSpPr>
        <dsp:cNvPr id="0" name=""/>
        <dsp:cNvSpPr/>
      </dsp:nvSpPr>
      <dsp:spPr>
        <a:xfrm>
          <a:off x="8332359" y="3583579"/>
          <a:ext cx="1485852" cy="742926"/>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AR Collection</a:t>
          </a:r>
        </a:p>
      </dsp:txBody>
      <dsp:txXfrm>
        <a:off x="8354119" y="3605339"/>
        <a:ext cx="1442332" cy="699406"/>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69AFDC-7658-4951-B0FF-52DFF2A93C0A}" type="datetimeFigureOut">
              <a:rPr lang="en-US" smtClean="0"/>
              <a:pPr/>
              <a:t>4/7/20</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F8ED99B-9732-49FC-9C16-B56FEB1B1092}" type="slidenum">
              <a:rPr lang="en-US" smtClean="0"/>
              <a:pPr/>
              <a:t>‹#›</a:t>
            </a:fld>
            <a:endParaRPr lang="en-US" dirty="0"/>
          </a:p>
        </p:txBody>
      </p:sp>
    </p:spTree>
    <p:extLst>
      <p:ext uri="{BB962C8B-B14F-4D97-AF65-F5344CB8AC3E}">
        <p14:creationId xmlns:p14="http://schemas.microsoft.com/office/powerpoint/2010/main" val="1314662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smtClean="0"/>
              <a:pPr/>
              <a:t>4/7/20</a:t>
            </a:fld>
            <a:endParaRPr lang="en-US"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lang="en-US" smtClean="0"/>
              <a:pPr/>
              <a:t>‹#›</a:t>
            </a:fld>
            <a:endParaRPr lang="en-US" dirty="0"/>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B38F857-7523-4DE1-83A4-505F07C037FF}" type="slidenum">
              <a:rPr lang="en-US" smtClean="0"/>
              <a:pPr/>
              <a:t>4</a:t>
            </a:fld>
            <a:endParaRPr lang="en-US" dirty="0"/>
          </a:p>
        </p:txBody>
      </p:sp>
    </p:spTree>
    <p:extLst>
      <p:ext uri="{BB962C8B-B14F-4D97-AF65-F5344CB8AC3E}">
        <p14:creationId xmlns:p14="http://schemas.microsoft.com/office/powerpoint/2010/main" val="2655604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pPr/>
              <a:t>5</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Enter Client, Server and Password</a:t>
            </a:r>
          </a:p>
          <a:p>
            <a:r>
              <a:rPr lang="en-US" dirty="0"/>
              <a:t>Client is a numeric field and this number represents a whole</a:t>
            </a:r>
            <a:r>
              <a:rPr lang="en-US" baseline="0" dirty="0"/>
              <a:t> business entity.</a:t>
            </a:r>
          </a:p>
          <a:p>
            <a:r>
              <a:rPr lang="en-US" baseline="0" dirty="0"/>
              <a:t>Users are client specific which means that having a user identification in one client will only allow access to that particular client.</a:t>
            </a:r>
          </a:p>
          <a:p>
            <a:r>
              <a:rPr lang="en-US" baseline="0" dirty="0"/>
              <a:t>The system settings are stored in a file on your machine called the saplogin.ini file. This file is normally preconfigured centrally and then made available to all the users. Once you have been provided with the SAP Logon, you need a username and password to logon to the SAP system. The username and password is unique for each user and you do have the option to change your password using the New password button available on the screen.</a:t>
            </a:r>
          </a:p>
          <a:p>
            <a:endParaRPr lang="en-US" dirty="0"/>
          </a:p>
          <a:p>
            <a:endParaRPr lang="en-US" dirty="0"/>
          </a:p>
        </p:txBody>
      </p:sp>
      <p:sp>
        <p:nvSpPr>
          <p:cNvPr id="4" name="Slide Number Placeholder 3"/>
          <p:cNvSpPr>
            <a:spLocks noGrp="1"/>
          </p:cNvSpPr>
          <p:nvPr>
            <p:ph type="sldNum" sz="quarter" idx="10"/>
          </p:nvPr>
        </p:nvSpPr>
        <p:spPr/>
        <p:txBody>
          <a:bodyPr/>
          <a:lstStyle/>
          <a:p>
            <a:fld id="{5F349707-854C-4841-9E54-D3DAF9C1E8E8}" type="slidenum">
              <a:rPr lang="en-US" smtClean="0"/>
              <a:pPr/>
              <a:t>61</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884143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0824" y="1600200"/>
            <a:ext cx="5945188" cy="3048000"/>
          </a:xfrm>
        </p:spPr>
        <p:txBody>
          <a:bodyPr anchor="b">
            <a:normAutofit/>
          </a:bodyPr>
          <a:lstStyle>
            <a:lvl1pPr>
              <a:lnSpc>
                <a:spcPct val="80000"/>
              </a:lnSpc>
              <a:defRPr sz="66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1520825" y="4898572"/>
            <a:ext cx="5945187" cy="1270453"/>
          </a:xfrm>
        </p:spPr>
        <p:txBody>
          <a:bodyPr>
            <a:noAutofit/>
          </a:bodyPr>
          <a:lstStyle>
            <a:lvl1pPr marL="0" indent="0" algn="l">
              <a:spcBef>
                <a:spcPts val="0"/>
              </a:spcBef>
              <a:buNone/>
              <a:defRPr sz="2800" cap="none" baseline="0">
                <a:solidFill>
                  <a:srgbClr val="0070C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dirty="0"/>
          </a:p>
        </p:txBody>
      </p:sp>
      <p:cxnSp>
        <p:nvCxnSpPr>
          <p:cNvPr id="6" name="Straight Connector 5"/>
          <p:cNvCxnSpPr/>
          <p:nvPr/>
        </p:nvCxnSpPr>
        <p:spPr>
          <a:xfrm>
            <a:off x="1658936" y="4782971"/>
            <a:ext cx="5654676" cy="0"/>
          </a:xfrm>
          <a:prstGeom prst="line">
            <a:avLst/>
          </a:prstGeom>
          <a:ln w="12700">
            <a:solidFill>
              <a:srgbClr val="002060"/>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829799" cy="914400"/>
          </a:xfrm>
        </p:spPr>
        <p:txBody>
          <a:bodyPr/>
          <a:lstStyle/>
          <a:p>
            <a:r>
              <a:rPr lang="en-US"/>
              <a:t>Click to edit Master title style</a:t>
            </a:r>
            <a:endParaRPr/>
          </a:p>
        </p:txBody>
      </p:sp>
      <p:sp>
        <p:nvSpPr>
          <p:cNvPr id="3" name="Content Placeholder 2"/>
          <p:cNvSpPr>
            <a:spLocks noGrp="1"/>
          </p:cNvSpPr>
          <p:nvPr>
            <p:ph idx="1"/>
          </p:nvPr>
        </p:nvSpPr>
        <p:spPr>
          <a:xfrm>
            <a:off x="1522413" y="1676400"/>
            <a:ext cx="9829799" cy="4492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University of Tampa</a:t>
            </a:r>
          </a:p>
        </p:txBody>
      </p:sp>
      <p:sp>
        <p:nvSpPr>
          <p:cNvPr id="6" name="Slide Number Placeholder 5"/>
          <p:cNvSpPr>
            <a:spLocks noGrp="1"/>
          </p:cNvSpPr>
          <p:nvPr>
            <p:ph type="sldNum" sz="quarter" idx="12"/>
          </p:nvPr>
        </p:nvSpPr>
        <p:spPr/>
        <p:txBody>
          <a:bodyPr/>
          <a:lstStyle/>
          <a:p>
            <a:fld id="{2A013F82-EE5E-44EE-A61D-E31C6657F26F}" type="slidenum">
              <a:rPr/>
              <a:pPr/>
              <a:t>‹#›</a:t>
            </a:fld>
            <a:endParaRPr dirty="0"/>
          </a:p>
        </p:txBody>
      </p:sp>
      <p:cxnSp>
        <p:nvCxnSpPr>
          <p:cNvPr id="13" name="Straight Connector 12"/>
          <p:cNvCxnSpPr/>
          <p:nvPr userDrawn="1"/>
        </p:nvCxnSpPr>
        <p:spPr>
          <a:xfrm>
            <a:off x="1522412" y="1447800"/>
            <a:ext cx="5486400"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2410" y="2237096"/>
            <a:ext cx="8229601" cy="2411103"/>
          </a:xfrm>
        </p:spPr>
        <p:txBody>
          <a:bodyPr anchor="b">
            <a:normAutofit/>
          </a:bodyPr>
          <a:lstStyle>
            <a:lvl1pPr algn="l">
              <a:lnSpc>
                <a:spcPct val="80000"/>
              </a:lnSpc>
              <a:defRPr sz="4800" b="0" cap="none" baseline="0">
                <a:solidFill>
                  <a:schemeClr val="tx1"/>
                </a:solidFill>
              </a:defRPr>
            </a:lvl1pPr>
          </a:lstStyle>
          <a:p>
            <a:r>
              <a:rPr lang="en-US"/>
              <a:t>Click to edit Master title style</a:t>
            </a:r>
            <a:endParaRPr/>
          </a:p>
        </p:txBody>
      </p:sp>
      <p:sp>
        <p:nvSpPr>
          <p:cNvPr id="3" name="Text Placeholder 2"/>
          <p:cNvSpPr>
            <a:spLocks noGrp="1"/>
          </p:cNvSpPr>
          <p:nvPr>
            <p:ph type="body" idx="1"/>
          </p:nvPr>
        </p:nvSpPr>
        <p:spPr>
          <a:xfrm>
            <a:off x="1522412" y="4876800"/>
            <a:ext cx="8229601" cy="1292225"/>
          </a:xfrm>
        </p:spPr>
        <p:txBody>
          <a:bodyPr anchor="t">
            <a:normAutofit/>
          </a:bodyPr>
          <a:lstStyle>
            <a:lvl1pPr marL="0" indent="0">
              <a:spcBef>
                <a:spcPts val="0"/>
              </a:spcBef>
              <a:buNone/>
              <a:defRPr sz="2800" cap="none" baseline="0">
                <a:solidFill>
                  <a:srgbClr val="0070C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5" name="Footer Placeholder 4"/>
          <p:cNvSpPr>
            <a:spLocks noGrp="1"/>
          </p:cNvSpPr>
          <p:nvPr>
            <p:ph type="ftr" sz="quarter" idx="11"/>
          </p:nvPr>
        </p:nvSpPr>
        <p:spPr/>
        <p:txBody>
          <a:bodyPr/>
          <a:lstStyle/>
          <a:p>
            <a:r>
              <a:rPr lang="en-US" dirty="0"/>
              <a:t>University of Tampa</a:t>
            </a:r>
          </a:p>
        </p:txBody>
      </p:sp>
      <p:sp>
        <p:nvSpPr>
          <p:cNvPr id="6" name="Slide Number Placeholder 5"/>
          <p:cNvSpPr>
            <a:spLocks noGrp="1"/>
          </p:cNvSpPr>
          <p:nvPr>
            <p:ph type="sldNum" sz="quarter" idx="12"/>
          </p:nvPr>
        </p:nvSpPr>
        <p:spPr/>
        <p:txBody>
          <a:bodyPr/>
          <a:lstStyle/>
          <a:p>
            <a:fld id="{2A013F82-EE5E-44EE-A61D-E31C6657F26F}" type="slidenum">
              <a:rPr/>
              <a:pPr/>
              <a:t>‹#›</a:t>
            </a:fld>
            <a:endParaRPr dirty="0"/>
          </a:p>
        </p:txBody>
      </p:sp>
      <p:cxnSp>
        <p:nvCxnSpPr>
          <p:cNvPr id="9" name="Straight Connector 8"/>
          <p:cNvCxnSpPr/>
          <p:nvPr/>
        </p:nvCxnSpPr>
        <p:spPr>
          <a:xfrm>
            <a:off x="1658936" y="4782971"/>
            <a:ext cx="8016876" cy="0"/>
          </a:xfrm>
          <a:prstGeom prst="line">
            <a:avLst/>
          </a:prstGeom>
          <a:ln w="12700">
            <a:solidFill>
              <a:srgbClr val="0070C0"/>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829798" cy="914400"/>
          </a:xfrm>
        </p:spPr>
        <p:txBody>
          <a:bodyPr/>
          <a:lstStyle/>
          <a:p>
            <a:r>
              <a:rPr lang="en-US"/>
              <a:t>Click to edit Master title style</a:t>
            </a:r>
            <a:endParaRPr/>
          </a:p>
        </p:txBody>
      </p:sp>
      <p:sp>
        <p:nvSpPr>
          <p:cNvPr id="3" name="Content Placeholder 2"/>
          <p:cNvSpPr>
            <a:spLocks noGrp="1"/>
          </p:cNvSpPr>
          <p:nvPr>
            <p:ph sz="half" idx="1"/>
          </p:nvPr>
        </p:nvSpPr>
        <p:spPr>
          <a:xfrm>
            <a:off x="1488168" y="1752600"/>
            <a:ext cx="4800600" cy="4419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51612" y="1752600"/>
            <a:ext cx="4800601" cy="4419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6" name="Footer Placeholder 5"/>
          <p:cNvSpPr>
            <a:spLocks noGrp="1"/>
          </p:cNvSpPr>
          <p:nvPr>
            <p:ph type="ftr" sz="quarter" idx="11"/>
          </p:nvPr>
        </p:nvSpPr>
        <p:spPr/>
        <p:txBody>
          <a:bodyPr/>
          <a:lstStyle/>
          <a:p>
            <a:r>
              <a:rPr lang="en-US" dirty="0"/>
              <a:t>University of Tampa</a:t>
            </a:r>
          </a:p>
        </p:txBody>
      </p:sp>
      <p:sp>
        <p:nvSpPr>
          <p:cNvPr id="7" name="Slide Number Placeholder 6"/>
          <p:cNvSpPr>
            <a:spLocks noGrp="1"/>
          </p:cNvSpPr>
          <p:nvPr>
            <p:ph type="sldNum" sz="quarter" idx="12"/>
          </p:nvPr>
        </p:nvSpPr>
        <p:spPr/>
        <p:txBody>
          <a:bodyPr/>
          <a:lstStyle/>
          <a:p>
            <a:fld id="{2A013F82-EE5E-44EE-A61D-E31C6657F26F}" type="slidenum">
              <a:rPr/>
              <a:pPr/>
              <a:t>‹#›</a:t>
            </a:fld>
            <a:endParaRPr dirty="0"/>
          </a:p>
        </p:txBody>
      </p:sp>
      <p:cxnSp>
        <p:nvCxnSpPr>
          <p:cNvPr id="9" name="Straight Connector 8"/>
          <p:cNvCxnSpPr/>
          <p:nvPr userDrawn="1"/>
        </p:nvCxnSpPr>
        <p:spPr>
          <a:xfrm>
            <a:off x="1522412" y="1447800"/>
            <a:ext cx="5486400"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829798" cy="914400"/>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22413" y="1600200"/>
            <a:ext cx="4800600" cy="838200"/>
          </a:xfrm>
        </p:spPr>
        <p:txBody>
          <a:bodyPr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2413" y="2590800"/>
            <a:ext cx="4800600" cy="357822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1613" y="1600200"/>
            <a:ext cx="4800600" cy="838200"/>
          </a:xfrm>
        </p:spPr>
        <p:txBody>
          <a:bodyPr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51613" y="2590800"/>
            <a:ext cx="4800600" cy="357822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dirty="0"/>
              <a:t>University of Tampa</a:t>
            </a:r>
          </a:p>
        </p:txBody>
      </p:sp>
      <p:sp>
        <p:nvSpPr>
          <p:cNvPr id="9" name="Slide Number Placeholder 8"/>
          <p:cNvSpPr>
            <a:spLocks noGrp="1"/>
          </p:cNvSpPr>
          <p:nvPr>
            <p:ph type="sldNum" sz="quarter" idx="12"/>
          </p:nvPr>
        </p:nvSpPr>
        <p:spPr/>
        <p:txBody>
          <a:bodyPr/>
          <a:lstStyle/>
          <a:p>
            <a:fld id="{2A013F82-EE5E-44EE-A61D-E31C6657F26F}" type="slidenum">
              <a:rPr/>
              <a:pPr/>
              <a:t>‹#›</a:t>
            </a:fld>
            <a:endParaRPr dirty="0"/>
          </a:p>
        </p:txBody>
      </p:sp>
      <p:cxnSp>
        <p:nvCxnSpPr>
          <p:cNvPr id="11" name="Straight Connector 10"/>
          <p:cNvCxnSpPr/>
          <p:nvPr userDrawn="1"/>
        </p:nvCxnSpPr>
        <p:spPr>
          <a:xfrm>
            <a:off x="1522412" y="1447800"/>
            <a:ext cx="5486400"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829799" cy="838200"/>
          </a:xfrm>
        </p:spPr>
        <p:txBody>
          <a:bodyPr/>
          <a:lstStyle>
            <a:lvl1pPr>
              <a:defRPr/>
            </a:lvl1p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University of Tampa</a:t>
            </a:r>
          </a:p>
        </p:txBody>
      </p:sp>
      <p:sp>
        <p:nvSpPr>
          <p:cNvPr id="5" name="Slide Number Placeholder 4"/>
          <p:cNvSpPr>
            <a:spLocks noGrp="1"/>
          </p:cNvSpPr>
          <p:nvPr>
            <p:ph type="sldNum" sz="quarter" idx="12"/>
          </p:nvPr>
        </p:nvSpPr>
        <p:spPr/>
        <p:txBody>
          <a:bodyPr/>
          <a:lstStyle/>
          <a:p>
            <a:fld id="{2A013F82-EE5E-44EE-A61D-E31C6657F26F}" type="slidenum">
              <a:rPr/>
              <a:pPr/>
              <a:t>‹#›</a:t>
            </a:fld>
            <a:endParaRPr dirty="0"/>
          </a:p>
        </p:txBody>
      </p:sp>
      <p:cxnSp>
        <p:nvCxnSpPr>
          <p:cNvPr id="7" name="Straight Connector 6"/>
          <p:cNvCxnSpPr/>
          <p:nvPr userDrawn="1"/>
        </p:nvCxnSpPr>
        <p:spPr>
          <a:xfrm>
            <a:off x="1522412" y="1447800"/>
            <a:ext cx="5486400"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University of Tampa</a:t>
            </a:r>
          </a:p>
        </p:txBody>
      </p:sp>
      <p:sp>
        <p:nvSpPr>
          <p:cNvPr id="4" name="Slide Number Placeholder 3"/>
          <p:cNvSpPr>
            <a:spLocks noGrp="1"/>
          </p:cNvSpPr>
          <p:nvPr>
            <p:ph type="sldNum" sz="quarter" idx="12"/>
          </p:nvPr>
        </p:nvSpPr>
        <p:spPr/>
        <p:txBody>
          <a:bodyPr/>
          <a:lstStyle/>
          <a:p>
            <a:fld id="{2A013F82-EE5E-44EE-A61D-E31C6657F26F}" type="slidenum">
              <a:rPr/>
              <a:pPr/>
              <a:t>‹#›</a:t>
            </a:fld>
            <a:endParaRPr dirty="0"/>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2413" y="685800"/>
            <a:ext cx="4114800" cy="1925637"/>
          </a:xfrm>
        </p:spPr>
        <p:txBody>
          <a:bodyPr anchor="b">
            <a:noAutofit/>
          </a:bodyPr>
          <a:lstStyle>
            <a:lvl1pPr algn="l">
              <a:lnSpc>
                <a:spcPct val="80000"/>
              </a:lnSpc>
              <a:defRPr sz="4000" b="0">
                <a:solidFill>
                  <a:srgbClr val="0070C0"/>
                </a:solidFill>
              </a:defRPr>
            </a:lvl1pPr>
          </a:lstStyle>
          <a:p>
            <a:r>
              <a:rPr lang="en-US" dirty="0"/>
              <a:t>Click to edit Master title style</a:t>
            </a:r>
            <a:endParaRPr dirty="0"/>
          </a:p>
        </p:txBody>
      </p:sp>
      <p:sp>
        <p:nvSpPr>
          <p:cNvPr id="3" name="Content Placeholder 2"/>
          <p:cNvSpPr>
            <a:spLocks noGrp="1"/>
          </p:cNvSpPr>
          <p:nvPr>
            <p:ph idx="1"/>
          </p:nvPr>
        </p:nvSpPr>
        <p:spPr>
          <a:xfrm>
            <a:off x="6094414" y="685800"/>
            <a:ext cx="5257799"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522413" y="2895599"/>
            <a:ext cx="4114800" cy="1752601"/>
          </a:xfrm>
        </p:spPr>
        <p:txBody>
          <a:bodyPr>
            <a:normAutofit/>
          </a:bodyPr>
          <a:lstStyle>
            <a:lvl1pPr marL="0" indent="0">
              <a:lnSpc>
                <a:spcPct val="90000"/>
              </a:lnSpc>
              <a:spcBef>
                <a:spcPts val="18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University of Tampa</a:t>
            </a:r>
          </a:p>
        </p:txBody>
      </p:sp>
      <p:sp>
        <p:nvSpPr>
          <p:cNvPr id="7" name="Slide Number Placeholder 6"/>
          <p:cNvSpPr>
            <a:spLocks noGrp="1"/>
          </p:cNvSpPr>
          <p:nvPr>
            <p:ph type="sldNum" sz="quarter" idx="12"/>
          </p:nvPr>
        </p:nvSpPr>
        <p:spPr/>
        <p:txBody>
          <a:bodyPr/>
          <a:lstStyle/>
          <a:p>
            <a:fld id="{2A013F82-EE5E-44EE-A61D-E31C6657F26F}" type="slidenum">
              <a:rPr/>
              <a:pPr/>
              <a:t>‹#›</a:t>
            </a:fld>
            <a:endParaRPr dirty="0"/>
          </a:p>
        </p:txBody>
      </p:sp>
      <p:cxnSp>
        <p:nvCxnSpPr>
          <p:cNvPr id="8" name="Straight Connector 7"/>
          <p:cNvCxnSpPr/>
          <p:nvPr/>
        </p:nvCxnSpPr>
        <p:spPr>
          <a:xfrm>
            <a:off x="1658936" y="2743200"/>
            <a:ext cx="3902076" cy="0"/>
          </a:xfrm>
          <a:prstGeom prst="line">
            <a:avLst/>
          </a:prstGeom>
          <a:ln w="12700">
            <a:solidFill>
              <a:srgbClr val="0070C0"/>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094414" y="0"/>
            <a:ext cx="6172198" cy="6857999"/>
          </a:xfrm>
          <a:solidFill>
            <a:schemeClr val="bg2"/>
          </a:solidFill>
          <a:effectLst>
            <a:outerShdw blurRad="152400" dist="50800" dir="10800000" algn="r" rotWithShape="0">
              <a:prstClr val="black">
                <a:alpha val="25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2" name="Title 1"/>
          <p:cNvSpPr>
            <a:spLocks noGrp="1"/>
          </p:cNvSpPr>
          <p:nvPr>
            <p:ph type="title"/>
          </p:nvPr>
        </p:nvSpPr>
        <p:spPr>
          <a:xfrm>
            <a:off x="1522413" y="685800"/>
            <a:ext cx="4114800" cy="1925638"/>
          </a:xfrm>
        </p:spPr>
        <p:txBody>
          <a:bodyPr anchor="b">
            <a:normAutofit/>
          </a:bodyPr>
          <a:lstStyle>
            <a:lvl1pPr algn="l">
              <a:lnSpc>
                <a:spcPct val="80000"/>
              </a:lnSpc>
              <a:defRPr sz="4000" b="0" i="0" baseline="0">
                <a:solidFill>
                  <a:srgbClr val="0070C0"/>
                </a:solidFill>
              </a:defRPr>
            </a:lvl1pPr>
          </a:lstStyle>
          <a:p>
            <a:r>
              <a:rPr lang="en-US" dirty="0"/>
              <a:t>Click to edit Master title style</a:t>
            </a:r>
            <a:endParaRPr dirty="0"/>
          </a:p>
        </p:txBody>
      </p:sp>
      <p:sp>
        <p:nvSpPr>
          <p:cNvPr id="4" name="Text Placeholder 3"/>
          <p:cNvSpPr>
            <a:spLocks noGrp="1"/>
          </p:cNvSpPr>
          <p:nvPr>
            <p:ph type="body" sz="half" idx="2"/>
          </p:nvPr>
        </p:nvSpPr>
        <p:spPr>
          <a:xfrm>
            <a:off x="1522413" y="2895599"/>
            <a:ext cx="4114800" cy="1752601"/>
          </a:xfrm>
        </p:spPr>
        <p:txBody>
          <a:bodyPr>
            <a:normAutofit/>
          </a:bodyPr>
          <a:lstStyle>
            <a:lvl1pPr marL="0" indent="0">
              <a:lnSpc>
                <a:spcPct val="90000"/>
              </a:lnSpc>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0" name="Straight Connector 9"/>
          <p:cNvCxnSpPr/>
          <p:nvPr/>
        </p:nvCxnSpPr>
        <p:spPr>
          <a:xfrm>
            <a:off x="1658936" y="2743200"/>
            <a:ext cx="3902076" cy="0"/>
          </a:xfrm>
          <a:prstGeom prst="line">
            <a:avLst/>
          </a:prstGeom>
          <a:ln w="12700">
            <a:solidFill>
              <a:srgbClr val="0070C0"/>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University of Tampa</a:t>
            </a:r>
          </a:p>
        </p:txBody>
      </p:sp>
      <p:sp>
        <p:nvSpPr>
          <p:cNvPr id="6" name="Slide Number Placeholder 5"/>
          <p:cNvSpPr>
            <a:spLocks noGrp="1"/>
          </p:cNvSpPr>
          <p:nvPr>
            <p:ph type="sldNum" sz="quarter" idx="12"/>
          </p:nvPr>
        </p:nvSpPr>
        <p:spPr/>
        <p:txBody>
          <a:bodyPr/>
          <a:lstStyle/>
          <a:p>
            <a:fld id="{2A013F82-EE5E-44EE-A61D-E31C6657F26F}" type="slidenum">
              <a:rPr/>
              <a:pPr/>
              <a:t>‹#›</a:t>
            </a:fld>
            <a:endParaRPr dirty="0"/>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23412" y="646112"/>
            <a:ext cx="1828801" cy="552291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22412" y="646112"/>
            <a:ext cx="7620000" cy="55229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University of Tampa</a:t>
            </a:r>
          </a:p>
        </p:txBody>
      </p:sp>
      <p:sp>
        <p:nvSpPr>
          <p:cNvPr id="6" name="Slide Number Placeholder 5"/>
          <p:cNvSpPr>
            <a:spLocks noGrp="1"/>
          </p:cNvSpPr>
          <p:nvPr>
            <p:ph type="sldNum" sz="quarter" idx="12"/>
          </p:nvPr>
        </p:nvSpPr>
        <p:spPr/>
        <p:txBody>
          <a:bodyPr/>
          <a:lstStyle/>
          <a:p>
            <a:fld id="{2A013F82-EE5E-44EE-A61D-E31C6657F26F}" type="slidenum">
              <a:rPr/>
              <a:pPr/>
              <a:t>‹#›</a:t>
            </a:fld>
            <a:endParaRPr dirty="0"/>
          </a:p>
        </p:txBody>
      </p:sp>
      <p:cxnSp>
        <p:nvCxnSpPr>
          <p:cNvPr id="7" name="Straight Connector 6"/>
          <p:cNvCxnSpPr/>
          <p:nvPr/>
        </p:nvCxnSpPr>
        <p:spPr>
          <a:xfrm>
            <a:off x="9371012" y="762000"/>
            <a:ext cx="0" cy="5334000"/>
          </a:xfrm>
          <a:prstGeom prst="line">
            <a:avLst/>
          </a:prstGeom>
          <a:ln w="12700">
            <a:solidFill>
              <a:srgbClr val="0070C0"/>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829799" cy="1219200"/>
          </a:xfrm>
          <a:prstGeom prst="rect">
            <a:avLst/>
          </a:prstGeom>
        </p:spPr>
        <p:txBody>
          <a:bodyPr vert="horz" lIns="91440" tIns="45720" rIns="91440" bIns="45720" rtlCol="0" anchor="b">
            <a:normAutofit/>
          </a:bodyPr>
          <a:lstStyle/>
          <a:p>
            <a:r>
              <a:rPr lang="en-US" dirty="0"/>
              <a:t>Click to edit Master title style</a:t>
            </a:r>
            <a:endParaRPr dirty="0"/>
          </a:p>
        </p:txBody>
      </p:sp>
      <p:sp>
        <p:nvSpPr>
          <p:cNvPr id="3" name="Text Placeholder 2"/>
          <p:cNvSpPr>
            <a:spLocks noGrp="1"/>
          </p:cNvSpPr>
          <p:nvPr>
            <p:ph type="body" idx="1"/>
          </p:nvPr>
        </p:nvSpPr>
        <p:spPr>
          <a:xfrm>
            <a:off x="1522413" y="1981200"/>
            <a:ext cx="9829799" cy="41878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522413" y="6400800"/>
            <a:ext cx="5954834" cy="276228"/>
          </a:xfrm>
          <a:prstGeom prst="rect">
            <a:avLst/>
          </a:prstGeom>
        </p:spPr>
        <p:txBody>
          <a:bodyPr vert="horz" lIns="91440" tIns="45720" rIns="91440" bIns="45720" rtlCol="0" anchor="ctr"/>
          <a:lstStyle>
            <a:lvl1pPr algn="l">
              <a:defRPr sz="1000">
                <a:solidFill>
                  <a:schemeClr val="tx1"/>
                </a:solidFill>
              </a:defRPr>
            </a:lvl1pPr>
          </a:lstStyle>
          <a:p>
            <a:r>
              <a:rPr lang="en-US" dirty="0"/>
              <a:t>University of Tampa</a:t>
            </a:r>
          </a:p>
        </p:txBody>
      </p:sp>
      <p:sp>
        <p:nvSpPr>
          <p:cNvPr id="6" name="Slide Number Placeholder 5"/>
          <p:cNvSpPr>
            <a:spLocks noGrp="1"/>
          </p:cNvSpPr>
          <p:nvPr>
            <p:ph type="sldNum" sz="quarter" idx="4"/>
          </p:nvPr>
        </p:nvSpPr>
        <p:spPr>
          <a:xfrm>
            <a:off x="10285411" y="6400800"/>
            <a:ext cx="1066802" cy="276228"/>
          </a:xfrm>
          <a:prstGeom prst="rect">
            <a:avLst/>
          </a:prstGeom>
        </p:spPr>
        <p:txBody>
          <a:bodyPr vert="horz" lIns="91440" tIns="45720" rIns="91440" bIns="45720" rtlCol="0" anchor="ctr"/>
          <a:lstStyle>
            <a:lvl1pPr algn="r">
              <a:defRPr sz="1000">
                <a:solidFill>
                  <a:schemeClr val="tx1"/>
                </a:solidFill>
              </a:defRPr>
            </a:lvl1pPr>
          </a:lstStyle>
          <a:p>
            <a:fld id="{2A013F82-EE5E-44EE-A61D-E31C6657F26F}" type="slidenum">
              <a:rPr/>
              <a:pPr/>
              <a:t>‹#›</a:t>
            </a:fld>
            <a:endParaRPr dirty="0"/>
          </a:p>
        </p:txBody>
      </p:sp>
      <p:pic>
        <p:nvPicPr>
          <p:cNvPr id="1039" name="Picture 15"/>
          <p:cNvPicPr>
            <a:picLocks noChangeAspect="1" noChangeArrowheads="1"/>
          </p:cNvPicPr>
          <p:nvPr userDrawn="1"/>
        </p:nvPicPr>
        <p:blipFill>
          <a:blip r:embed="rId13" cstate="print"/>
          <a:srcRect/>
          <a:stretch>
            <a:fillRect/>
          </a:stretch>
        </p:blipFill>
        <p:spPr bwMode="auto">
          <a:xfrm>
            <a:off x="0" y="3657600"/>
            <a:ext cx="1371600" cy="3200400"/>
          </a:xfrm>
          <a:prstGeom prst="rect">
            <a:avLst/>
          </a:prstGeom>
          <a:noFill/>
          <a:ln w="9525">
            <a:noFill/>
            <a:miter lim="800000"/>
            <a:headEnd/>
            <a:tailEnd/>
          </a:ln>
        </p:spPr>
      </p:pic>
      <p:pic>
        <p:nvPicPr>
          <p:cNvPr id="1040" name="Picture 16"/>
          <p:cNvPicPr>
            <a:picLocks noChangeAspect="1" noChangeArrowheads="1"/>
          </p:cNvPicPr>
          <p:nvPr userDrawn="1"/>
        </p:nvPicPr>
        <p:blipFill>
          <a:blip r:embed="rId14" cstate="print"/>
          <a:srcRect/>
          <a:stretch>
            <a:fillRect/>
          </a:stretch>
        </p:blipFill>
        <p:spPr bwMode="auto">
          <a:xfrm>
            <a:off x="0" y="0"/>
            <a:ext cx="1370012" cy="3657600"/>
          </a:xfrm>
          <a:prstGeom prst="rect">
            <a:avLst/>
          </a:prstGeom>
          <a:noFill/>
          <a:ln w="9525">
            <a:noFill/>
            <a:miter lim="800000"/>
            <a:headEnd/>
            <a:tailEnd/>
          </a:ln>
        </p:spPr>
      </p:pic>
    </p:spTree>
    <p:extLst>
      <p:ext uri="{BB962C8B-B14F-4D97-AF65-F5344CB8AC3E}">
        <p14:creationId xmlns:p14="http://schemas.microsoft.com/office/powerpoint/2010/main" val="1403059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rgbClr val="0070C0"/>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tx1">
            <a:lumMod val="50000"/>
            <a:lumOff val="50000"/>
          </a:schemeClr>
        </a:buClr>
        <a:buSzPct val="80000"/>
        <a:buFont typeface="Arial" pitchFamily="34" charset="0"/>
        <a:buChar char="•"/>
        <a:defRPr sz="2400" kern="1200">
          <a:solidFill>
            <a:schemeClr val="tx1"/>
          </a:solidFill>
          <a:latin typeface="+mn-lt"/>
          <a:ea typeface="+mn-ea"/>
          <a:cs typeface="+mn-cs"/>
        </a:defRPr>
      </a:lvl1pPr>
      <a:lvl2pPr marL="511175" indent="-228600" algn="l" defTabSz="914400" rtl="0" eaLnBrk="1" latinLnBrk="0" hangingPunct="1">
        <a:lnSpc>
          <a:spcPct val="90000"/>
        </a:lnSpc>
        <a:spcBef>
          <a:spcPts val="1000"/>
        </a:spcBef>
        <a:buClr>
          <a:schemeClr val="tx1">
            <a:lumMod val="50000"/>
            <a:lumOff val="50000"/>
          </a:schemeClr>
        </a:buClr>
        <a:buSzPct val="80000"/>
        <a:buFont typeface="Arial" pitchFamily="34" charset="0"/>
        <a:buChar char="•"/>
        <a:defRPr sz="2000" kern="1200">
          <a:solidFill>
            <a:schemeClr val="tx1"/>
          </a:solidFill>
          <a:latin typeface="+mn-lt"/>
          <a:ea typeface="+mn-ea"/>
          <a:cs typeface="+mn-cs"/>
        </a:defRPr>
      </a:lvl2pPr>
      <a:lvl3pPr marL="685800" indent="-174625" algn="l" defTabSz="914400" rtl="0" eaLnBrk="1" latinLnBrk="0" hangingPunct="1">
        <a:lnSpc>
          <a:spcPct val="90000"/>
        </a:lnSpc>
        <a:spcBef>
          <a:spcPts val="600"/>
        </a:spcBef>
        <a:buClr>
          <a:schemeClr val="tx1">
            <a:lumMod val="50000"/>
            <a:lumOff val="50000"/>
          </a:schemeClr>
        </a:buClr>
        <a:buSzPct val="80000"/>
        <a:buFont typeface="Arial" pitchFamily="34" charset="0"/>
        <a:buChar char="•"/>
        <a:defRPr sz="1800" kern="1200">
          <a:solidFill>
            <a:schemeClr val="tx1"/>
          </a:solidFill>
          <a:latin typeface="+mn-lt"/>
          <a:ea typeface="+mn-ea"/>
          <a:cs typeface="+mn-cs"/>
        </a:defRPr>
      </a:lvl3pPr>
      <a:lvl4pPr marL="860425" indent="-174625" algn="l" defTabSz="914400" rtl="0" eaLnBrk="1" latinLnBrk="0" hangingPunct="1">
        <a:lnSpc>
          <a:spcPct val="90000"/>
        </a:lnSpc>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4pPr>
      <a:lvl5pPr marL="1033463" indent="-173038" algn="l" defTabSz="914400" rtl="0" eaLnBrk="1" latinLnBrk="0" hangingPunct="1">
        <a:lnSpc>
          <a:spcPct val="90000"/>
        </a:lnSpc>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sap.com/assetdetail/2018/10/f81dbffa-257d-0010-87a3-c30de2ffd8ff.html" TargetMode="External"/><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svg"/><Relationship Id="rId2" Type="http://schemas.openxmlformats.org/officeDocument/2006/relationships/image" Target="../media/image15.png"/><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diagramLayout" Target="../diagrams/layout3.xml"/><Relationship Id="rId7" Type="http://schemas.openxmlformats.org/officeDocument/2006/relationships/image" Target="../media/image21.png"/><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diagramLayout" Target="../diagrams/layout6.xml"/><Relationship Id="rId7" Type="http://schemas.openxmlformats.org/officeDocument/2006/relationships/image" Target="../media/image25.png"/><Relationship Id="rId2" Type="http://schemas.openxmlformats.org/officeDocument/2006/relationships/diagramData" Target="../diagrams/data6.xml"/><Relationship Id="rId1" Type="http://schemas.openxmlformats.org/officeDocument/2006/relationships/slideLayout" Target="../slideLayouts/slideLayout5.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diagramLayout" Target="../diagrams/layout7.xml"/><Relationship Id="rId7" Type="http://schemas.openxmlformats.org/officeDocument/2006/relationships/image" Target="../media/image27.png"/><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29.png"/><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 Id="rId4" Type="http://schemas.openxmlformats.org/officeDocument/2006/relationships/image" Target="../media/image34.svg"/></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4.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4.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44.svg"/><Relationship Id="rId7" Type="http://schemas.openxmlformats.org/officeDocument/2006/relationships/diagramColors" Target="../diagrams/colors13.xml"/><Relationship Id="rId2" Type="http://schemas.openxmlformats.org/officeDocument/2006/relationships/image" Target="../media/image43.png"/><Relationship Id="rId1" Type="http://schemas.openxmlformats.org/officeDocument/2006/relationships/slideLayout" Target="../slideLayouts/slideLayout4.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 Id="rId9" Type="http://schemas.openxmlformats.org/officeDocument/2006/relationships/image" Target="../media/image4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4.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slideLayout" Target="../slideLayouts/slideLayout4.xml"/><Relationship Id="rId1" Type="http://schemas.openxmlformats.org/officeDocument/2006/relationships/video" Target="https://www.youtube.com/embed/cjilZGxsbc0" TargetMode="External"/><Relationship Id="rId4" Type="http://schemas.openxmlformats.org/officeDocument/2006/relationships/image" Target="../media/image50.png"/></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15.xml"/><Relationship Id="rId7" Type="http://schemas.openxmlformats.org/officeDocument/2006/relationships/image" Target="../media/image6.png"/><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16.xml"/><Relationship Id="rId7" Type="http://schemas.openxmlformats.org/officeDocument/2006/relationships/image" Target="../media/image6.png"/><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6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3.png"/><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0824" y="1600200"/>
            <a:ext cx="6021388" cy="3048000"/>
          </a:xfrm>
        </p:spPr>
        <p:txBody>
          <a:bodyPr>
            <a:normAutofit/>
          </a:bodyPr>
          <a:lstStyle/>
          <a:p>
            <a:r>
              <a:rPr lang="en-US"/>
              <a:t>Lecture 5</a:t>
            </a:r>
            <a:br>
              <a:rPr lang="en-US" dirty="0"/>
            </a:br>
            <a:r>
              <a:rPr lang="en-US" dirty="0"/>
              <a:t>Order to Cash (OTC)</a:t>
            </a:r>
          </a:p>
        </p:txBody>
      </p:sp>
      <p:sp>
        <p:nvSpPr>
          <p:cNvPr id="3" name="Subtitle 2"/>
          <p:cNvSpPr>
            <a:spLocks noGrp="1"/>
          </p:cNvSpPr>
          <p:nvPr>
            <p:ph type="subTitle" idx="1"/>
          </p:nvPr>
        </p:nvSpPr>
        <p:spPr/>
        <p:txBody>
          <a:bodyPr/>
          <a:lstStyle/>
          <a:p>
            <a:r>
              <a:rPr lang="en-US" dirty="0"/>
              <a:t>FIN319 </a:t>
            </a:r>
          </a:p>
        </p:txBody>
      </p:sp>
      <p:pic>
        <p:nvPicPr>
          <p:cNvPr id="4" name="Picture 2" descr="Image result for introduction to sap"/>
          <p:cNvPicPr>
            <a:picLocks noChangeAspect="1" noChangeArrowheads="1"/>
          </p:cNvPicPr>
          <p:nvPr/>
        </p:nvPicPr>
        <p:blipFill>
          <a:blip r:embed="rId2" cstate="print"/>
          <a:srcRect/>
          <a:stretch>
            <a:fillRect/>
          </a:stretch>
        </p:blipFill>
        <p:spPr bwMode="auto">
          <a:xfrm>
            <a:off x="7769319" y="2590800"/>
            <a:ext cx="3735293" cy="1905000"/>
          </a:xfrm>
          <a:prstGeom prst="rect">
            <a:avLst/>
          </a:prstGeom>
          <a:noFill/>
        </p:spPr>
      </p:pic>
    </p:spTree>
    <p:extLst>
      <p:ext uri="{BB962C8B-B14F-4D97-AF65-F5344CB8AC3E}">
        <p14:creationId xmlns:p14="http://schemas.microsoft.com/office/powerpoint/2010/main" val="2320115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Learning Objectives</a:t>
            </a:r>
          </a:p>
        </p:txBody>
      </p:sp>
      <p:sp>
        <p:nvSpPr>
          <p:cNvPr id="4" name="Content Placeholder 13"/>
          <p:cNvSpPr txBox="1">
            <a:spLocks/>
          </p:cNvSpPr>
          <p:nvPr/>
        </p:nvSpPr>
        <p:spPr>
          <a:xfrm>
            <a:off x="1674813" y="1828800"/>
            <a:ext cx="9829799" cy="4492625"/>
          </a:xfrm>
          <a:prstGeom prst="rect">
            <a:avLst/>
          </a:prstGeom>
        </p:spPr>
        <p:txBody>
          <a:bodyPr vert="horz" lIns="91440" tIns="45720" rIns="91440" bIns="45720" rtlCol="0">
            <a:normAutofit/>
          </a:bodyPr>
          <a:lstStyle/>
          <a:p>
            <a:pPr marL="223838" marR="0" lvl="0" indent="-223838" algn="l" defTabSz="914400" rtl="0" eaLnBrk="1" fontAlgn="auto" latinLnBrk="0" hangingPunct="1">
              <a:lnSpc>
                <a:spcPct val="90000"/>
              </a:lnSpc>
              <a:spcBef>
                <a:spcPts val="1800"/>
              </a:spcBef>
              <a:spcAft>
                <a:spcPts val="0"/>
              </a:spcAft>
              <a:buClr>
                <a:schemeClr val="tx1">
                  <a:lumMod val="50000"/>
                  <a:lumOff val="50000"/>
                </a:schemeClr>
              </a:buClr>
              <a:buSzPct val="80000"/>
              <a:buFont typeface="Arial" pitchFamily="34" charset="0"/>
              <a:buChar char="•"/>
              <a:tabLst/>
              <a:defRPr/>
            </a:pPr>
            <a:r>
              <a:rPr lang="en-US" sz="2400" dirty="0"/>
              <a:t>Understand the elements involved on the Order to Cash (OTC) process</a:t>
            </a:r>
          </a:p>
          <a:p>
            <a:pPr marL="223838" marR="0" lvl="0" indent="-223838" algn="l" defTabSz="914400" rtl="0" eaLnBrk="1" fontAlgn="auto" latinLnBrk="0" hangingPunct="1">
              <a:lnSpc>
                <a:spcPct val="90000"/>
              </a:lnSpc>
              <a:spcBef>
                <a:spcPts val="1800"/>
              </a:spcBef>
              <a:spcAft>
                <a:spcPts val="0"/>
              </a:spcAft>
              <a:buClr>
                <a:schemeClr val="tx1">
                  <a:lumMod val="50000"/>
                  <a:lumOff val="50000"/>
                </a:schemeClr>
              </a:buClr>
              <a:buSzPct val="80000"/>
              <a:buFont typeface="Arial" pitchFamily="34" charset="0"/>
              <a:buChar char="•"/>
              <a:tabLst/>
              <a:defRPr/>
            </a:pPr>
            <a:r>
              <a:rPr lang="en-US" sz="2400" dirty="0"/>
              <a:t>Understand the goal of Sales and Distribution (SD) and Inventory Management (IM)</a:t>
            </a:r>
          </a:p>
          <a:p>
            <a:pPr marL="223838" indent="-223838">
              <a:lnSpc>
                <a:spcPct val="90000"/>
              </a:lnSpc>
              <a:spcBef>
                <a:spcPts val="1800"/>
              </a:spcBef>
              <a:buClr>
                <a:schemeClr val="tx1">
                  <a:lumMod val="50000"/>
                  <a:lumOff val="50000"/>
                </a:schemeClr>
              </a:buClr>
              <a:buSzPct val="80000"/>
              <a:buFont typeface="Arial" pitchFamily="34" charset="0"/>
              <a:buChar char="•"/>
              <a:defRPr/>
            </a:pPr>
            <a:r>
              <a:rPr lang="en-US" sz="2400" dirty="0"/>
              <a:t>Understand the IM elements involved on the OTC process</a:t>
            </a:r>
          </a:p>
          <a:p>
            <a:pPr marL="223838" marR="0" lvl="0" indent="-223838" algn="l" defTabSz="914400" rtl="0" eaLnBrk="1" fontAlgn="auto" latinLnBrk="0" hangingPunct="1">
              <a:lnSpc>
                <a:spcPct val="90000"/>
              </a:lnSpc>
              <a:spcBef>
                <a:spcPts val="1800"/>
              </a:spcBef>
              <a:spcAft>
                <a:spcPts val="0"/>
              </a:spcAft>
              <a:buClr>
                <a:schemeClr val="tx1">
                  <a:lumMod val="50000"/>
                  <a:lumOff val="50000"/>
                </a:schemeClr>
              </a:buClr>
              <a:buSzPct val="80000"/>
              <a:buFont typeface="Arial" pitchFamily="34" charset="0"/>
              <a:buChar char="•"/>
              <a:tabLst/>
              <a:defRPr/>
            </a:pPr>
            <a:r>
              <a:rPr lang="en-US" sz="2400" dirty="0"/>
              <a:t>Understand the SD elements involved on the OTC process</a:t>
            </a:r>
          </a:p>
          <a:p>
            <a:pPr marL="223838" marR="0" lvl="0" indent="-223838" algn="l" defTabSz="914400" rtl="0" eaLnBrk="1" fontAlgn="auto" latinLnBrk="0" hangingPunct="1">
              <a:lnSpc>
                <a:spcPct val="90000"/>
              </a:lnSpc>
              <a:spcBef>
                <a:spcPts val="1800"/>
              </a:spcBef>
              <a:spcAft>
                <a:spcPts val="0"/>
              </a:spcAft>
              <a:buClr>
                <a:schemeClr val="tx1">
                  <a:lumMod val="50000"/>
                  <a:lumOff val="50000"/>
                </a:schemeClr>
              </a:buClr>
              <a:buSzPct val="80000"/>
              <a:buFont typeface="Arial" pitchFamily="34" charset="0"/>
              <a:buChar char="•"/>
              <a:tabLst/>
              <a:defRPr/>
            </a:pPr>
            <a:r>
              <a:rPr lang="en-US" sz="2400" dirty="0"/>
              <a:t>Understand the FI elements involved on the OTC process</a:t>
            </a:r>
          </a:p>
          <a:p>
            <a:pPr marL="223838" marR="0" lvl="0" indent="-223838" algn="l" defTabSz="914400" rtl="0" eaLnBrk="1" fontAlgn="auto" latinLnBrk="0" hangingPunct="1">
              <a:lnSpc>
                <a:spcPct val="90000"/>
              </a:lnSpc>
              <a:spcBef>
                <a:spcPts val="1800"/>
              </a:spcBef>
              <a:spcAft>
                <a:spcPts val="0"/>
              </a:spcAft>
              <a:buClr>
                <a:schemeClr val="tx1">
                  <a:lumMod val="50000"/>
                  <a:lumOff val="50000"/>
                </a:schemeClr>
              </a:buClr>
              <a:buSzPct val="80000"/>
              <a:buFont typeface="Arial" pitchFamily="34" charset="0"/>
              <a:buChar char="•"/>
              <a:tabLst/>
              <a:defRPr/>
            </a:pPr>
            <a:r>
              <a:rPr lang="en-US" sz="2400" dirty="0"/>
              <a:t>Understand the integration points between SD, IMWM and FICO</a:t>
            </a:r>
          </a:p>
          <a:p>
            <a:pPr marL="223838" indent="-223838">
              <a:lnSpc>
                <a:spcPct val="90000"/>
              </a:lnSpc>
              <a:spcBef>
                <a:spcPts val="1800"/>
              </a:spcBef>
              <a:buClr>
                <a:schemeClr val="tx1">
                  <a:lumMod val="50000"/>
                  <a:lumOff val="50000"/>
                </a:schemeClr>
              </a:buClr>
              <a:buSzPct val="80000"/>
              <a:buFont typeface="Arial" pitchFamily="34" charset="0"/>
              <a:buChar char="•"/>
              <a:defRPr/>
            </a:pPr>
            <a:endParaRPr lang="en-US" sz="2400" dirty="0"/>
          </a:p>
          <a:p>
            <a:pPr marL="223838" marR="0" lvl="0" indent="-223838" algn="l" defTabSz="914400" rtl="0" eaLnBrk="1" fontAlgn="auto" latinLnBrk="0" hangingPunct="1">
              <a:lnSpc>
                <a:spcPct val="90000"/>
              </a:lnSpc>
              <a:spcBef>
                <a:spcPts val="1800"/>
              </a:spcBef>
              <a:spcAft>
                <a:spcPts val="0"/>
              </a:spcAft>
              <a:buClr>
                <a:schemeClr val="tx1">
                  <a:lumMod val="50000"/>
                  <a:lumOff val="50000"/>
                </a:schemeClr>
              </a:buClr>
              <a:buSzPct val="80000"/>
              <a:buFont typeface="Arial" pitchFamily="34" charset="0"/>
              <a:buChar char="•"/>
              <a:tabLst/>
              <a:defRPr/>
            </a:pPr>
            <a:endParaRPr lang="en-US" sz="2400" noProof="0" dirty="0"/>
          </a:p>
          <a:p>
            <a:pPr marL="511175" marR="0" lvl="1" indent="-228600" algn="l" defTabSz="914400" rtl="0" eaLnBrk="1" fontAlgn="auto" latinLnBrk="0" hangingPunct="1">
              <a:lnSpc>
                <a:spcPct val="90000"/>
              </a:lnSpc>
              <a:spcBef>
                <a:spcPts val="1000"/>
              </a:spcBef>
              <a:spcAft>
                <a:spcPts val="0"/>
              </a:spcAft>
              <a:buClr>
                <a:schemeClr val="tx1">
                  <a:lumMod val="50000"/>
                  <a:lumOff val="50000"/>
                </a:schemeClr>
              </a:buClr>
              <a:buSzPct val="80000"/>
              <a:buFont typeface="Arial" pitchFamily="34" charset="0"/>
              <a:buChar char="•"/>
              <a:tabLst/>
              <a:defRPr/>
            </a:pPr>
            <a:endParaRPr kumimoji="0" lang="en-US" sz="2000" b="0" i="0" u="none" strike="noStrike" kern="1200" cap="none" spc="0" normalizeH="0" baseline="0" noProof="0" dirty="0">
              <a:ln>
                <a:noFill/>
              </a:ln>
              <a:solidFill>
                <a:schemeClr val="tx1"/>
              </a:solidFill>
              <a:effectLst/>
              <a:uLnTx/>
              <a:uFillTx/>
              <a:latin typeface="+mn-lt"/>
              <a:ea typeface="+mn-ea"/>
              <a:cs typeface="+mn-cs"/>
            </a:endParaRPr>
          </a:p>
          <a:p>
            <a:pPr marL="223838" marR="0" lvl="0" indent="-223838" algn="l" defTabSz="914400" rtl="0" eaLnBrk="1" fontAlgn="auto" latinLnBrk="0" hangingPunct="1">
              <a:lnSpc>
                <a:spcPct val="90000"/>
              </a:lnSpc>
              <a:spcBef>
                <a:spcPts val="1800"/>
              </a:spcBef>
              <a:spcAft>
                <a:spcPts val="0"/>
              </a:spcAft>
              <a:buClr>
                <a:schemeClr val="tx1">
                  <a:lumMod val="50000"/>
                  <a:lumOff val="50000"/>
                </a:schemeClr>
              </a:buClr>
              <a:buSzPct val="80000"/>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717604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1F44B-4554-6F43-BA8B-856F29802944}"/>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8EEBE810-E1D6-B540-8F41-B4AE992DFA4B}"/>
              </a:ext>
            </a:extLst>
          </p:cNvPr>
          <p:cNvSpPr>
            <a:spLocks noGrp="1"/>
          </p:cNvSpPr>
          <p:nvPr>
            <p:ph type="body" idx="1"/>
          </p:nvPr>
        </p:nvSpPr>
        <p:spPr/>
        <p:txBody>
          <a:bodyPr/>
          <a:lstStyle/>
          <a:p>
            <a:r>
              <a:rPr lang="en-US" dirty="0"/>
              <a:t>Order to Cash</a:t>
            </a:r>
          </a:p>
        </p:txBody>
      </p:sp>
    </p:spTree>
    <p:extLst>
      <p:ext uri="{BB962C8B-B14F-4D97-AF65-F5344CB8AC3E}">
        <p14:creationId xmlns:p14="http://schemas.microsoft.com/office/powerpoint/2010/main" val="3608977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Order to Cash (OTC)</a:t>
            </a:r>
            <a:br>
              <a:rPr lang="en-US" sz="3200" dirty="0"/>
            </a:br>
            <a:r>
              <a:rPr lang="en-US" sz="3200" dirty="0"/>
              <a:t>Business Process</a:t>
            </a:r>
            <a:endParaRPr lang="en-US" dirty="0"/>
          </a:p>
        </p:txBody>
      </p:sp>
      <p:sp>
        <p:nvSpPr>
          <p:cNvPr id="11" name="Text Placeholder 10"/>
          <p:cNvSpPr>
            <a:spLocks noGrp="1"/>
          </p:cNvSpPr>
          <p:nvPr>
            <p:ph type="body" idx="1"/>
          </p:nvPr>
        </p:nvSpPr>
        <p:spPr>
          <a:xfrm>
            <a:off x="2132011" y="1600200"/>
            <a:ext cx="4191001" cy="838200"/>
          </a:xfrm>
        </p:spPr>
        <p:txBody>
          <a:bodyPr/>
          <a:lstStyle/>
          <a:p>
            <a:r>
              <a:rPr lang="en-US" b="1" dirty="0"/>
              <a:t>Order to Cash</a:t>
            </a:r>
          </a:p>
        </p:txBody>
      </p:sp>
      <p:sp>
        <p:nvSpPr>
          <p:cNvPr id="6" name="Content Placeholder 5">
            <a:extLst>
              <a:ext uri="{FF2B5EF4-FFF2-40B4-BE49-F238E27FC236}">
                <a16:creationId xmlns:a16="http://schemas.microsoft.com/office/drawing/2014/main" id="{F4D1797A-DA31-AA49-B4B7-929201775926}"/>
              </a:ext>
            </a:extLst>
          </p:cNvPr>
          <p:cNvSpPr>
            <a:spLocks noGrp="1"/>
          </p:cNvSpPr>
          <p:nvPr>
            <p:ph sz="quarter" idx="4"/>
          </p:nvPr>
        </p:nvSpPr>
        <p:spPr>
          <a:xfrm>
            <a:off x="2284412" y="2438399"/>
            <a:ext cx="9067801" cy="685801"/>
          </a:xfrm>
        </p:spPr>
        <p:txBody>
          <a:bodyPr vert="horz" lIns="91440" tIns="45720" rIns="91440" bIns="45720" rtlCol="0" anchor="t">
            <a:normAutofit lnSpcReduction="10000"/>
          </a:bodyPr>
          <a:lstStyle/>
          <a:p>
            <a:pPr marL="223520" indent="-223520"/>
            <a:r>
              <a:rPr lang="en-US" dirty="0"/>
              <a:t>Covers the process from the contact with the customer and ends with the collection of cash for goods or service</a:t>
            </a:r>
          </a:p>
        </p:txBody>
      </p:sp>
      <p:graphicFrame>
        <p:nvGraphicFramePr>
          <p:cNvPr id="8" name="Content Placeholder 9">
            <a:extLst>
              <a:ext uri="{FF2B5EF4-FFF2-40B4-BE49-F238E27FC236}">
                <a16:creationId xmlns:a16="http://schemas.microsoft.com/office/drawing/2014/main" id="{C7B046F9-6801-479D-AD33-9EF4B1ACEA02}"/>
              </a:ext>
            </a:extLst>
          </p:cNvPr>
          <p:cNvGraphicFramePr>
            <a:graphicFrameLocks noGrp="1"/>
          </p:cNvGraphicFramePr>
          <p:nvPr>
            <p:ph sz="half" idx="2"/>
            <p:extLst>
              <p:ext uri="{D42A27DB-BD31-4B8C-83A1-F6EECF244321}">
                <p14:modId xmlns:p14="http://schemas.microsoft.com/office/powerpoint/2010/main" val="1944494271"/>
              </p:ext>
            </p:extLst>
          </p:nvPr>
        </p:nvGraphicFramePr>
        <p:xfrm>
          <a:off x="1979613" y="3429000"/>
          <a:ext cx="9372599" cy="2511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28276729"/>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97107A8-919A-491E-A2C3-A6749B4385E5}"/>
              </a:ext>
            </a:extLst>
          </p:cNvPr>
          <p:cNvPicPr>
            <a:picLocks noChangeAspect="1"/>
          </p:cNvPicPr>
          <p:nvPr/>
        </p:nvPicPr>
        <p:blipFill>
          <a:blip r:embed="rId3"/>
          <a:stretch>
            <a:fillRect/>
          </a:stretch>
        </p:blipFill>
        <p:spPr>
          <a:xfrm>
            <a:off x="7027061" y="2133600"/>
            <a:ext cx="4681236" cy="3405187"/>
          </a:xfrm>
          <a:prstGeom prst="rect">
            <a:avLst/>
          </a:prstGeom>
        </p:spPr>
      </p:pic>
      <p:sp>
        <p:nvSpPr>
          <p:cNvPr id="13" name="Title 12"/>
          <p:cNvSpPr>
            <a:spLocks noGrp="1"/>
          </p:cNvSpPr>
          <p:nvPr>
            <p:ph type="title"/>
          </p:nvPr>
        </p:nvSpPr>
        <p:spPr/>
        <p:txBody>
          <a:bodyPr>
            <a:normAutofit fontScale="90000"/>
          </a:bodyPr>
          <a:lstStyle/>
          <a:p>
            <a:r>
              <a:rPr lang="en-US" dirty="0"/>
              <a:t>Order to Cash (OTC) </a:t>
            </a:r>
            <a:br>
              <a:rPr lang="en-US" dirty="0"/>
            </a:br>
            <a:r>
              <a:rPr lang="en-US" dirty="0"/>
              <a:t>Business Process</a:t>
            </a:r>
          </a:p>
        </p:txBody>
      </p:sp>
      <p:sp>
        <p:nvSpPr>
          <p:cNvPr id="5" name="Content Placeholder 4"/>
          <p:cNvSpPr>
            <a:spLocks noGrp="1"/>
          </p:cNvSpPr>
          <p:nvPr>
            <p:ph sz="half" idx="1"/>
          </p:nvPr>
        </p:nvSpPr>
        <p:spPr>
          <a:xfrm>
            <a:off x="1488168" y="1600200"/>
            <a:ext cx="5901644" cy="4953000"/>
          </a:xfrm>
        </p:spPr>
        <p:txBody>
          <a:bodyPr vert="horz" lIns="91440" tIns="45720" rIns="91440" bIns="45720" rtlCol="0" anchor="t">
            <a:normAutofit/>
          </a:bodyPr>
          <a:lstStyle/>
          <a:p>
            <a:r>
              <a:rPr lang="en-US" dirty="0"/>
              <a:t>Customer order</a:t>
            </a:r>
          </a:p>
          <a:p>
            <a:pPr lvl="1"/>
            <a:r>
              <a:rPr lang="en-US" dirty="0"/>
              <a:t>Receive order from the customer (demand)</a:t>
            </a:r>
          </a:p>
          <a:p>
            <a:r>
              <a:rPr lang="en-US" dirty="0"/>
              <a:t>Order fulfillment/Backflush </a:t>
            </a:r>
            <a:r>
              <a:rPr lang="en-US" b="1" dirty="0"/>
              <a:t>(financial impact)</a:t>
            </a:r>
          </a:p>
          <a:p>
            <a:pPr lvl="1"/>
            <a:r>
              <a:rPr lang="en-US" dirty="0"/>
              <a:t>Manufacturing of goods or delivery of services </a:t>
            </a:r>
          </a:p>
          <a:p>
            <a:pPr marL="223520" indent="-223520"/>
            <a:r>
              <a:rPr lang="en-US" dirty="0"/>
              <a:t>Shipping </a:t>
            </a:r>
            <a:r>
              <a:rPr lang="en-US" b="1" dirty="0"/>
              <a:t>(financial impact)</a:t>
            </a:r>
          </a:p>
          <a:p>
            <a:pPr lvl="1"/>
            <a:r>
              <a:rPr lang="en-US" dirty="0"/>
              <a:t>Delivery of finished goods (transportation, picking and goods issue)</a:t>
            </a:r>
          </a:p>
          <a:p>
            <a:pPr marL="223520" indent="-223520"/>
            <a:r>
              <a:rPr lang="en-US" dirty="0"/>
              <a:t>Billing </a:t>
            </a:r>
            <a:r>
              <a:rPr lang="en-US" b="1" dirty="0"/>
              <a:t>(financial impact)</a:t>
            </a:r>
          </a:p>
          <a:p>
            <a:pPr lvl="1"/>
            <a:r>
              <a:rPr lang="en-US" dirty="0"/>
              <a:t>Billing to customer</a:t>
            </a:r>
          </a:p>
          <a:p>
            <a:pPr marL="223520" indent="-223520"/>
            <a:r>
              <a:rPr lang="en-US" dirty="0"/>
              <a:t>Cash collection </a:t>
            </a:r>
            <a:r>
              <a:rPr lang="en-US" b="1" dirty="0"/>
              <a:t>(financial impact)</a:t>
            </a:r>
          </a:p>
          <a:p>
            <a:pPr lvl="1"/>
            <a:endParaRPr lang="en-US" dirty="0"/>
          </a:p>
          <a:p>
            <a:pPr lvl="1"/>
            <a:endParaRPr lang="en-US" dirty="0"/>
          </a:p>
        </p:txBody>
      </p:sp>
      <p:sp>
        <p:nvSpPr>
          <p:cNvPr id="6" name="Flowchart: Process 5"/>
          <p:cNvSpPr/>
          <p:nvPr/>
        </p:nvSpPr>
        <p:spPr>
          <a:xfrm>
            <a:off x="10818812" y="457200"/>
            <a:ext cx="914400" cy="304800"/>
          </a:xfrm>
          <a:prstGeom prst="flowChartProcess">
            <a:avLst/>
          </a:prstGeom>
          <a:solidFill>
            <a:srgbClr val="6E90FE"/>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Goal</a:t>
            </a:r>
          </a:p>
        </p:txBody>
      </p:sp>
    </p:spTree>
    <p:extLst>
      <p:ext uri="{BB962C8B-B14F-4D97-AF65-F5344CB8AC3E}">
        <p14:creationId xmlns:p14="http://schemas.microsoft.com/office/powerpoint/2010/main" val="1705072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43F67-0379-4A4B-A99C-E9F64D4A8A4B}"/>
              </a:ext>
            </a:extLst>
          </p:cNvPr>
          <p:cNvSpPr>
            <a:spLocks noGrp="1"/>
          </p:cNvSpPr>
          <p:nvPr>
            <p:ph type="title"/>
          </p:nvPr>
        </p:nvSpPr>
        <p:spPr/>
        <p:txBody>
          <a:bodyPr>
            <a:normAutofit fontScale="90000"/>
          </a:bodyPr>
          <a:lstStyle/>
          <a:p>
            <a:r>
              <a:rPr lang="en-US" dirty="0"/>
              <a:t>Order to Cash (OTC)</a:t>
            </a:r>
            <a:br>
              <a:rPr lang="en-US" dirty="0"/>
            </a:br>
            <a:r>
              <a:rPr lang="en-US" dirty="0"/>
              <a:t>S/4: Sales, Inventory, Finance</a:t>
            </a:r>
          </a:p>
        </p:txBody>
      </p:sp>
      <p:sp>
        <p:nvSpPr>
          <p:cNvPr id="5" name="Content Placeholder 4">
            <a:extLst>
              <a:ext uri="{FF2B5EF4-FFF2-40B4-BE49-F238E27FC236}">
                <a16:creationId xmlns:a16="http://schemas.microsoft.com/office/drawing/2014/main" id="{AE5D5461-1AEB-4C72-8B02-A7A360B440E5}"/>
              </a:ext>
            </a:extLst>
          </p:cNvPr>
          <p:cNvSpPr>
            <a:spLocks noGrp="1"/>
          </p:cNvSpPr>
          <p:nvPr>
            <p:ph idx="1"/>
          </p:nvPr>
        </p:nvSpPr>
        <p:spPr>
          <a:xfrm>
            <a:off x="1522413" y="1676400"/>
            <a:ext cx="5431803" cy="4492625"/>
          </a:xfrm>
        </p:spPr>
        <p:txBody>
          <a:bodyPr/>
          <a:lstStyle/>
          <a:p>
            <a:r>
              <a:rPr lang="en-US" dirty="0"/>
              <a:t>Use for the sales order, schedule, manufacturing, shipping,  billing and cash collection.</a:t>
            </a:r>
            <a:endParaRPr lang="en-US" b="1" dirty="0"/>
          </a:p>
          <a:p>
            <a:r>
              <a:rPr lang="en-US" dirty="0"/>
              <a:t>Benefits</a:t>
            </a:r>
          </a:p>
          <a:p>
            <a:pPr lvl="1"/>
            <a:r>
              <a:rPr lang="en-US" dirty="0"/>
              <a:t>Maximize sales with order and contract management</a:t>
            </a:r>
          </a:p>
          <a:p>
            <a:pPr lvl="1"/>
            <a:r>
              <a:rPr lang="en-US" dirty="0"/>
              <a:t>Drive and manage sales performance</a:t>
            </a:r>
          </a:p>
          <a:p>
            <a:pPr lvl="1"/>
            <a:r>
              <a:rPr lang="en-US" dirty="0"/>
              <a:t>Support your sales force and sales managers</a:t>
            </a:r>
          </a:p>
        </p:txBody>
      </p:sp>
      <p:grpSp>
        <p:nvGrpSpPr>
          <p:cNvPr id="6" name="Group 5">
            <a:extLst>
              <a:ext uri="{FF2B5EF4-FFF2-40B4-BE49-F238E27FC236}">
                <a16:creationId xmlns:a16="http://schemas.microsoft.com/office/drawing/2014/main" id="{F1FA5E28-6B4D-4631-AAF0-2A868C583B4C}"/>
              </a:ext>
            </a:extLst>
          </p:cNvPr>
          <p:cNvGrpSpPr/>
          <p:nvPr/>
        </p:nvGrpSpPr>
        <p:grpSpPr>
          <a:xfrm>
            <a:off x="6932612" y="2286000"/>
            <a:ext cx="4542803" cy="3181737"/>
            <a:chOff x="1932609" y="2311926"/>
            <a:chExt cx="4542803" cy="3181737"/>
          </a:xfrm>
        </p:grpSpPr>
        <p:grpSp>
          <p:nvGrpSpPr>
            <p:cNvPr id="7" name="Group 6">
              <a:extLst>
                <a:ext uri="{FF2B5EF4-FFF2-40B4-BE49-F238E27FC236}">
                  <a16:creationId xmlns:a16="http://schemas.microsoft.com/office/drawing/2014/main" id="{6D14638C-B93E-4AA6-B4BB-04CAD7CA9706}"/>
                </a:ext>
              </a:extLst>
            </p:cNvPr>
            <p:cNvGrpSpPr/>
            <p:nvPr/>
          </p:nvGrpSpPr>
          <p:grpSpPr>
            <a:xfrm>
              <a:off x="2513014" y="2311926"/>
              <a:ext cx="3962398" cy="3181737"/>
              <a:chOff x="2360613" y="2311926"/>
              <a:chExt cx="3962398" cy="3181737"/>
            </a:xfrm>
          </p:grpSpPr>
          <p:sp>
            <p:nvSpPr>
              <p:cNvPr id="10" name="Rectangle 9">
                <a:extLst>
                  <a:ext uri="{FF2B5EF4-FFF2-40B4-BE49-F238E27FC236}">
                    <a16:creationId xmlns:a16="http://schemas.microsoft.com/office/drawing/2014/main" id="{7E71E12A-F5EF-416F-8E6F-E25C5F98824A}"/>
                  </a:ext>
                </a:extLst>
              </p:cNvPr>
              <p:cNvSpPr/>
              <p:nvPr/>
            </p:nvSpPr>
            <p:spPr>
              <a:xfrm>
                <a:off x="2360613" y="3523862"/>
                <a:ext cx="3962398" cy="19698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98FFE88-8A69-4EFA-B9B1-AA857D2513BB}"/>
                  </a:ext>
                </a:extLst>
              </p:cNvPr>
              <p:cNvSpPr/>
              <p:nvPr/>
            </p:nvSpPr>
            <p:spPr>
              <a:xfrm>
                <a:off x="2360613" y="2564874"/>
                <a:ext cx="3962398" cy="95898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10013F18-1EA8-447A-8C2D-7F7BBAEA113A}"/>
                  </a:ext>
                </a:extLst>
              </p:cNvPr>
              <p:cNvSpPr/>
              <p:nvPr/>
            </p:nvSpPr>
            <p:spPr>
              <a:xfrm>
                <a:off x="2513012" y="2311926"/>
                <a:ext cx="3686796" cy="2061954"/>
              </a:xfrm>
              <a:prstGeom prst="roundRect">
                <a:avLst/>
              </a:prstGeom>
              <a:solidFill>
                <a:schemeClr val="bg1">
                  <a:alpha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285750" indent="-285750">
                  <a:buFont typeface="Arial" panose="020B0604020202020204" pitchFamily="34" charset="0"/>
                  <a:buChar char="•"/>
                </a:pPr>
                <a:endParaRPr lang="en-US" sz="1400" dirty="0">
                  <a:solidFill>
                    <a:schemeClr val="bg1"/>
                  </a:solidFill>
                </a:endParaRPr>
              </a:p>
              <a:p>
                <a:pPr marL="285750" indent="-285750">
                  <a:buFont typeface="Arial" panose="020B0604020202020204" pitchFamily="34" charset="0"/>
                  <a:buChar char="•"/>
                </a:pPr>
                <a:endParaRPr lang="en-US" sz="1400" dirty="0">
                  <a:solidFill>
                    <a:schemeClr val="tx2"/>
                  </a:solidFill>
                </a:endParaRPr>
              </a:p>
              <a:p>
                <a:pPr marL="285750" indent="-285750">
                  <a:buFont typeface="Arial" panose="020B0604020202020204" pitchFamily="34" charset="0"/>
                  <a:buChar char="•"/>
                </a:pPr>
                <a:endParaRPr lang="en-US" sz="1400" dirty="0">
                  <a:solidFill>
                    <a:schemeClr val="bg1"/>
                  </a:solidFill>
                </a:endParaRPr>
              </a:p>
              <a:p>
                <a:pPr marL="285750" indent="-285750">
                  <a:buFont typeface="Arial" panose="020B0604020202020204" pitchFamily="34" charset="0"/>
                  <a:buChar char="•"/>
                </a:pPr>
                <a:r>
                  <a:rPr lang="en-US" sz="1400" dirty="0">
                    <a:solidFill>
                      <a:schemeClr val="bg1"/>
                    </a:solidFill>
                  </a:rPr>
                  <a:t>Sales Pricing and Performance Management</a:t>
                </a:r>
              </a:p>
              <a:p>
                <a:pPr marL="285750" indent="-285750">
                  <a:buFont typeface="Arial" panose="020B0604020202020204" pitchFamily="34" charset="0"/>
                  <a:buChar char="•"/>
                </a:pPr>
                <a:endParaRPr lang="en-US" sz="1400" dirty="0">
                  <a:solidFill>
                    <a:schemeClr val="bg1"/>
                  </a:solidFill>
                </a:endParaRPr>
              </a:p>
              <a:p>
                <a:pPr marL="285750" indent="-285750">
                  <a:buFont typeface="Arial" panose="020B0604020202020204" pitchFamily="34" charset="0"/>
                  <a:buChar char="•"/>
                </a:pPr>
                <a:r>
                  <a:rPr lang="en-US" sz="1400" dirty="0">
                    <a:solidFill>
                      <a:schemeClr val="tx2"/>
                    </a:solidFill>
                  </a:rPr>
                  <a:t>SD-Sales Order</a:t>
                </a:r>
              </a:p>
              <a:p>
                <a:pPr marL="285750" indent="-285750">
                  <a:buFont typeface="Arial" panose="020B0604020202020204" pitchFamily="34" charset="0"/>
                  <a:buChar char="•"/>
                </a:pPr>
                <a:r>
                  <a:rPr lang="en-US" sz="1400" dirty="0">
                    <a:solidFill>
                      <a:schemeClr val="tx2"/>
                    </a:solidFill>
                  </a:rPr>
                  <a:t>IM-Inventory control</a:t>
                </a:r>
              </a:p>
              <a:p>
                <a:pPr marL="285750" indent="-285750">
                  <a:buFont typeface="Arial" panose="020B0604020202020204" pitchFamily="34" charset="0"/>
                  <a:buChar char="•"/>
                </a:pPr>
                <a:r>
                  <a:rPr lang="en-US" sz="1400" dirty="0">
                    <a:solidFill>
                      <a:schemeClr val="tx2"/>
                    </a:solidFill>
                  </a:rPr>
                  <a:t>FI-AR management</a:t>
                </a:r>
              </a:p>
            </p:txBody>
          </p:sp>
          <p:pic>
            <p:nvPicPr>
              <p:cNvPr id="13" name="Picture 2" descr="Image result for introduction to sap">
                <a:extLst>
                  <a:ext uri="{FF2B5EF4-FFF2-40B4-BE49-F238E27FC236}">
                    <a16:creationId xmlns:a16="http://schemas.microsoft.com/office/drawing/2014/main" id="{8EC48E97-D072-4C47-AD5D-8FD7392C577C}"/>
                  </a:ext>
                </a:extLst>
              </p:cNvPr>
              <p:cNvPicPr>
                <a:picLocks noChangeAspect="1" noChangeArrowheads="1"/>
              </p:cNvPicPr>
              <p:nvPr/>
            </p:nvPicPr>
            <p:blipFill>
              <a:blip r:embed="rId2" cstate="print"/>
              <a:srcRect/>
              <a:stretch>
                <a:fillRect/>
              </a:stretch>
            </p:blipFill>
            <p:spPr bwMode="auto">
              <a:xfrm>
                <a:off x="3009392" y="4518660"/>
                <a:ext cx="1344705" cy="685800"/>
              </a:xfrm>
              <a:prstGeom prst="rect">
                <a:avLst/>
              </a:prstGeom>
              <a:noFill/>
            </p:spPr>
          </p:pic>
          <p:sp>
            <p:nvSpPr>
              <p:cNvPr id="14" name="TextBox 13">
                <a:extLst>
                  <a:ext uri="{FF2B5EF4-FFF2-40B4-BE49-F238E27FC236}">
                    <a16:creationId xmlns:a16="http://schemas.microsoft.com/office/drawing/2014/main" id="{F1319356-967C-4834-8283-8A8EAE9B88E7}"/>
                  </a:ext>
                </a:extLst>
              </p:cNvPr>
              <p:cNvSpPr txBox="1"/>
              <p:nvPr/>
            </p:nvSpPr>
            <p:spPr>
              <a:xfrm>
                <a:off x="4189412" y="4643735"/>
                <a:ext cx="1366080" cy="461665"/>
              </a:xfrm>
              <a:prstGeom prst="rect">
                <a:avLst/>
              </a:prstGeom>
              <a:noFill/>
            </p:spPr>
            <p:txBody>
              <a:bodyPr wrap="none" rtlCol="0">
                <a:spAutoFit/>
              </a:bodyPr>
              <a:lstStyle/>
              <a:p>
                <a:r>
                  <a:rPr lang="en-US" sz="2400" b="1" dirty="0">
                    <a:solidFill>
                      <a:schemeClr val="bg1"/>
                    </a:solidFill>
                    <a:latin typeface="Arial Narrow" panose="020B0606020202030204" pitchFamily="34" charset="0"/>
                  </a:rPr>
                  <a:t>S/4 HANA</a:t>
                </a:r>
              </a:p>
            </p:txBody>
          </p:sp>
        </p:grpSp>
        <p:sp>
          <p:nvSpPr>
            <p:cNvPr id="8" name="TextBox 7">
              <a:extLst>
                <a:ext uri="{FF2B5EF4-FFF2-40B4-BE49-F238E27FC236}">
                  <a16:creationId xmlns:a16="http://schemas.microsoft.com/office/drawing/2014/main" id="{FA3022A5-A8BE-4C48-81C4-463E71D3B5C7}"/>
                </a:ext>
              </a:extLst>
            </p:cNvPr>
            <p:cNvSpPr txBox="1"/>
            <p:nvPr/>
          </p:nvSpPr>
          <p:spPr>
            <a:xfrm>
              <a:off x="1932609" y="3956554"/>
              <a:ext cx="461665" cy="1247906"/>
            </a:xfrm>
            <a:prstGeom prst="rect">
              <a:avLst/>
            </a:prstGeom>
            <a:noFill/>
          </p:spPr>
          <p:txBody>
            <a:bodyPr vert="vert270" wrap="none" rtlCol="0">
              <a:spAutoFit/>
            </a:bodyPr>
            <a:lstStyle/>
            <a:p>
              <a:r>
                <a:rPr lang="en-US" dirty="0"/>
                <a:t>Digital Core</a:t>
              </a:r>
            </a:p>
          </p:txBody>
        </p:sp>
        <p:sp>
          <p:nvSpPr>
            <p:cNvPr id="9" name="TextBox 8">
              <a:extLst>
                <a:ext uri="{FF2B5EF4-FFF2-40B4-BE49-F238E27FC236}">
                  <a16:creationId xmlns:a16="http://schemas.microsoft.com/office/drawing/2014/main" id="{F237A5F7-A792-45D9-8EA5-2A982E9D6BA5}"/>
                </a:ext>
              </a:extLst>
            </p:cNvPr>
            <p:cNvSpPr txBox="1"/>
            <p:nvPr/>
          </p:nvSpPr>
          <p:spPr>
            <a:xfrm>
              <a:off x="1954214" y="2551606"/>
              <a:ext cx="461665" cy="973793"/>
            </a:xfrm>
            <a:prstGeom prst="rect">
              <a:avLst/>
            </a:prstGeom>
            <a:noFill/>
          </p:spPr>
          <p:txBody>
            <a:bodyPr vert="vert270" wrap="none" rtlCol="0">
              <a:spAutoFit/>
            </a:bodyPr>
            <a:lstStyle/>
            <a:p>
              <a:r>
                <a:rPr lang="en-US" dirty="0"/>
                <a:t>Products</a:t>
              </a:r>
            </a:p>
          </p:txBody>
        </p:sp>
      </p:grpSp>
    </p:spTree>
    <p:extLst>
      <p:ext uri="{BB962C8B-B14F-4D97-AF65-F5344CB8AC3E}">
        <p14:creationId xmlns:p14="http://schemas.microsoft.com/office/powerpoint/2010/main" val="4087448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6A37A-4342-4560-8BE9-E1324DB2C5B8}"/>
              </a:ext>
            </a:extLst>
          </p:cNvPr>
          <p:cNvSpPr>
            <a:spLocks noGrp="1"/>
          </p:cNvSpPr>
          <p:nvPr>
            <p:ph type="title"/>
          </p:nvPr>
        </p:nvSpPr>
        <p:spPr/>
        <p:txBody>
          <a:bodyPr>
            <a:normAutofit fontScale="90000"/>
          </a:bodyPr>
          <a:lstStyle/>
          <a:p>
            <a:r>
              <a:rPr lang="en-US" dirty="0"/>
              <a:t>Order to Cash (OTC)</a:t>
            </a:r>
            <a:br>
              <a:rPr lang="en-US" dirty="0"/>
            </a:br>
            <a:r>
              <a:rPr lang="en-US" dirty="0"/>
              <a:t>The case of SAP C/4 HANA</a:t>
            </a:r>
          </a:p>
        </p:txBody>
      </p:sp>
      <p:pic>
        <p:nvPicPr>
          <p:cNvPr id="20" name="Content Placeholder 19">
            <a:extLst>
              <a:ext uri="{FF2B5EF4-FFF2-40B4-BE49-F238E27FC236}">
                <a16:creationId xmlns:a16="http://schemas.microsoft.com/office/drawing/2014/main" id="{2EB20F95-5D3C-465A-9D8D-D99C1D6DCE3A}"/>
              </a:ext>
            </a:extLst>
          </p:cNvPr>
          <p:cNvPicPr>
            <a:picLocks noGrp="1" noChangeAspect="1"/>
          </p:cNvPicPr>
          <p:nvPr>
            <p:ph sz="half" idx="2"/>
          </p:nvPr>
        </p:nvPicPr>
        <p:blipFill>
          <a:blip r:embed="rId2"/>
          <a:stretch>
            <a:fillRect/>
          </a:stretch>
        </p:blipFill>
        <p:spPr>
          <a:xfrm>
            <a:off x="2874080" y="1676400"/>
            <a:ext cx="7583666" cy="3886200"/>
          </a:xfrm>
          <a:prstGeom prst="rect">
            <a:avLst/>
          </a:prstGeom>
        </p:spPr>
      </p:pic>
      <p:sp>
        <p:nvSpPr>
          <p:cNvPr id="17" name="Rectangle 16">
            <a:extLst>
              <a:ext uri="{FF2B5EF4-FFF2-40B4-BE49-F238E27FC236}">
                <a16:creationId xmlns:a16="http://schemas.microsoft.com/office/drawing/2014/main" id="{A7FEC651-FCC7-469A-A48F-35540BED3720}"/>
              </a:ext>
            </a:extLst>
          </p:cNvPr>
          <p:cNvSpPr/>
          <p:nvPr/>
        </p:nvSpPr>
        <p:spPr>
          <a:xfrm>
            <a:off x="3122612" y="5943600"/>
            <a:ext cx="7239000" cy="307777"/>
          </a:xfrm>
          <a:prstGeom prst="rect">
            <a:avLst/>
          </a:prstGeom>
        </p:spPr>
        <p:txBody>
          <a:bodyPr wrap="square">
            <a:spAutoFit/>
          </a:bodyPr>
          <a:lstStyle/>
          <a:p>
            <a:r>
              <a:rPr lang="en-US" sz="1400" dirty="0">
                <a:hlinkClick r:id="rId3"/>
              </a:rPr>
              <a:t>https://www.sap.com/assetdetail/2018/10/f81dbffa-257d-0010-87a3-c30de2ffd8ff.html</a:t>
            </a:r>
            <a:endParaRPr lang="en-US" sz="1400" dirty="0"/>
          </a:p>
        </p:txBody>
      </p:sp>
    </p:spTree>
    <p:extLst>
      <p:ext uri="{BB962C8B-B14F-4D97-AF65-F5344CB8AC3E}">
        <p14:creationId xmlns:p14="http://schemas.microsoft.com/office/powerpoint/2010/main" val="270300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423D3-FEAC-4C65-9BD9-A0EB6EC98821}"/>
              </a:ext>
            </a:extLst>
          </p:cNvPr>
          <p:cNvSpPr>
            <a:spLocks noGrp="1"/>
          </p:cNvSpPr>
          <p:nvPr>
            <p:ph type="title"/>
          </p:nvPr>
        </p:nvSpPr>
        <p:spPr/>
        <p:txBody>
          <a:bodyPr>
            <a:normAutofit fontScale="90000"/>
          </a:bodyPr>
          <a:lstStyle/>
          <a:p>
            <a:r>
              <a:rPr lang="en-US" dirty="0"/>
              <a:t>Procurement to Pay (PTP)</a:t>
            </a:r>
            <a:br>
              <a:rPr lang="en-US" dirty="0"/>
            </a:br>
            <a:r>
              <a:rPr lang="en-US" dirty="0"/>
              <a:t>Organizational Structure</a:t>
            </a:r>
          </a:p>
        </p:txBody>
      </p:sp>
      <p:sp>
        <p:nvSpPr>
          <p:cNvPr id="5" name="Flowchart: Process 4">
            <a:extLst>
              <a:ext uri="{FF2B5EF4-FFF2-40B4-BE49-F238E27FC236}">
                <a16:creationId xmlns:a16="http://schemas.microsoft.com/office/drawing/2014/main" id="{CDBF60DF-C5F2-4581-8EE7-A99B7A3D49C8}"/>
              </a:ext>
            </a:extLst>
          </p:cNvPr>
          <p:cNvSpPr/>
          <p:nvPr/>
        </p:nvSpPr>
        <p:spPr>
          <a:xfrm>
            <a:off x="10818812" y="457200"/>
            <a:ext cx="914400" cy="304800"/>
          </a:xfrm>
          <a:prstGeom prst="flowChartProcess">
            <a:avLst/>
          </a:prstGeom>
          <a:solidFill>
            <a:srgbClr val="00B0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Org</a:t>
            </a:r>
          </a:p>
        </p:txBody>
      </p:sp>
      <p:sp>
        <p:nvSpPr>
          <p:cNvPr id="6" name="Rectangle 5">
            <a:extLst>
              <a:ext uri="{FF2B5EF4-FFF2-40B4-BE49-F238E27FC236}">
                <a16:creationId xmlns:a16="http://schemas.microsoft.com/office/drawing/2014/main" id="{A96AC63B-12F8-4FF8-9228-F14584758E89}"/>
              </a:ext>
            </a:extLst>
          </p:cNvPr>
          <p:cNvSpPr/>
          <p:nvPr/>
        </p:nvSpPr>
        <p:spPr>
          <a:xfrm>
            <a:off x="1598612" y="1501914"/>
            <a:ext cx="10134600" cy="707886"/>
          </a:xfrm>
          <a:prstGeom prst="rect">
            <a:avLst/>
          </a:prstGeom>
        </p:spPr>
        <p:txBody>
          <a:bodyPr wrap="square">
            <a:spAutoFit/>
          </a:bodyPr>
          <a:lstStyle/>
          <a:p>
            <a:pPr algn="ctr"/>
            <a:r>
              <a:rPr lang="en-US" sz="2000" dirty="0"/>
              <a:t>Represents the legal and/or organizational views of an enterprise and it forms a framework that supports the activities of a business in the manner desired by management </a:t>
            </a:r>
          </a:p>
        </p:txBody>
      </p:sp>
      <p:grpSp>
        <p:nvGrpSpPr>
          <p:cNvPr id="35" name="Group 34">
            <a:extLst>
              <a:ext uri="{FF2B5EF4-FFF2-40B4-BE49-F238E27FC236}">
                <a16:creationId xmlns:a16="http://schemas.microsoft.com/office/drawing/2014/main" id="{23D33E90-E8DA-4C4D-99B5-47A2C19B8DE7}"/>
              </a:ext>
            </a:extLst>
          </p:cNvPr>
          <p:cNvGrpSpPr/>
          <p:nvPr/>
        </p:nvGrpSpPr>
        <p:grpSpPr>
          <a:xfrm>
            <a:off x="4463732" y="2743200"/>
            <a:ext cx="3459480" cy="2926080"/>
            <a:chOff x="4463732" y="2743200"/>
            <a:chExt cx="3459480" cy="2926080"/>
          </a:xfrm>
        </p:grpSpPr>
        <p:grpSp>
          <p:nvGrpSpPr>
            <p:cNvPr id="21" name="Group 20">
              <a:extLst>
                <a:ext uri="{FF2B5EF4-FFF2-40B4-BE49-F238E27FC236}">
                  <a16:creationId xmlns:a16="http://schemas.microsoft.com/office/drawing/2014/main" id="{8D1ED7E6-D4BA-496A-8AF3-D4A90D825EAE}"/>
                </a:ext>
              </a:extLst>
            </p:cNvPr>
            <p:cNvGrpSpPr/>
            <p:nvPr/>
          </p:nvGrpSpPr>
          <p:grpSpPr>
            <a:xfrm>
              <a:off x="4463732" y="4114800"/>
              <a:ext cx="1554480" cy="1554480"/>
              <a:chOff x="3656012" y="3230880"/>
              <a:chExt cx="1554480" cy="1554480"/>
            </a:xfrm>
          </p:grpSpPr>
          <p:sp>
            <p:nvSpPr>
              <p:cNvPr id="20" name="Oval 19">
                <a:extLst>
                  <a:ext uri="{FF2B5EF4-FFF2-40B4-BE49-F238E27FC236}">
                    <a16:creationId xmlns:a16="http://schemas.microsoft.com/office/drawing/2014/main" id="{4019C24C-CA6C-43B9-A285-F55C544617CA}"/>
                  </a:ext>
                </a:extLst>
              </p:cNvPr>
              <p:cNvSpPr/>
              <p:nvPr/>
            </p:nvSpPr>
            <p:spPr>
              <a:xfrm>
                <a:off x="3656012" y="3230880"/>
                <a:ext cx="1554480" cy="155448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t>Plant</a:t>
                </a:r>
              </a:p>
            </p:txBody>
          </p:sp>
          <p:sp>
            <p:nvSpPr>
              <p:cNvPr id="19" name="Oval 18">
                <a:extLst>
                  <a:ext uri="{FF2B5EF4-FFF2-40B4-BE49-F238E27FC236}">
                    <a16:creationId xmlns:a16="http://schemas.microsoft.com/office/drawing/2014/main" id="{614B8BCD-4ABD-4B6D-AA20-3C357F62CB02}"/>
                  </a:ext>
                </a:extLst>
              </p:cNvPr>
              <p:cNvSpPr/>
              <p:nvPr/>
            </p:nvSpPr>
            <p:spPr>
              <a:xfrm>
                <a:off x="4296092" y="3352800"/>
                <a:ext cx="640080" cy="6400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2" name="Group 21">
              <a:extLst>
                <a:ext uri="{FF2B5EF4-FFF2-40B4-BE49-F238E27FC236}">
                  <a16:creationId xmlns:a16="http://schemas.microsoft.com/office/drawing/2014/main" id="{84DB5DF1-CD46-4850-8418-D714B20774EA}"/>
                </a:ext>
              </a:extLst>
            </p:cNvPr>
            <p:cNvGrpSpPr/>
            <p:nvPr/>
          </p:nvGrpSpPr>
          <p:grpSpPr>
            <a:xfrm>
              <a:off x="5302120" y="2743200"/>
              <a:ext cx="1645920" cy="1645920"/>
              <a:chOff x="3427412" y="3124200"/>
              <a:chExt cx="1645920" cy="1645920"/>
            </a:xfrm>
          </p:grpSpPr>
          <p:sp>
            <p:nvSpPr>
              <p:cNvPr id="23" name="Oval 22">
                <a:extLst>
                  <a:ext uri="{FF2B5EF4-FFF2-40B4-BE49-F238E27FC236}">
                    <a16:creationId xmlns:a16="http://schemas.microsoft.com/office/drawing/2014/main" id="{EA5EE4B7-BDFE-4B4B-B7EA-0716BB78A4C7}"/>
                  </a:ext>
                </a:extLst>
              </p:cNvPr>
              <p:cNvSpPr/>
              <p:nvPr/>
            </p:nvSpPr>
            <p:spPr>
              <a:xfrm>
                <a:off x="3427412" y="3124200"/>
                <a:ext cx="1645920" cy="16459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t>Company code</a:t>
                </a:r>
              </a:p>
            </p:txBody>
          </p:sp>
          <p:sp>
            <p:nvSpPr>
              <p:cNvPr id="24" name="Oval 23">
                <a:extLst>
                  <a:ext uri="{FF2B5EF4-FFF2-40B4-BE49-F238E27FC236}">
                    <a16:creationId xmlns:a16="http://schemas.microsoft.com/office/drawing/2014/main" id="{0DCBA79B-D626-44FA-8DFE-16055313591B}"/>
                  </a:ext>
                </a:extLst>
              </p:cNvPr>
              <p:cNvSpPr/>
              <p:nvPr/>
            </p:nvSpPr>
            <p:spPr>
              <a:xfrm>
                <a:off x="3655824" y="3962400"/>
                <a:ext cx="640080" cy="6400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0" name="Oval 29">
              <a:extLst>
                <a:ext uri="{FF2B5EF4-FFF2-40B4-BE49-F238E27FC236}">
                  <a16:creationId xmlns:a16="http://schemas.microsoft.com/office/drawing/2014/main" id="{71E49846-A2A9-4FE1-8EB5-0C49DE14B936}"/>
                </a:ext>
              </a:extLst>
            </p:cNvPr>
            <p:cNvSpPr/>
            <p:nvPr/>
          </p:nvSpPr>
          <p:spPr>
            <a:xfrm>
              <a:off x="7283132" y="4047931"/>
              <a:ext cx="640080" cy="6400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Rectangle 30">
            <a:extLst>
              <a:ext uri="{FF2B5EF4-FFF2-40B4-BE49-F238E27FC236}">
                <a16:creationId xmlns:a16="http://schemas.microsoft.com/office/drawing/2014/main" id="{05409F06-8CD2-4448-B667-EC8CBD527034}"/>
              </a:ext>
            </a:extLst>
          </p:cNvPr>
          <p:cNvSpPr/>
          <p:nvPr/>
        </p:nvSpPr>
        <p:spPr>
          <a:xfrm>
            <a:off x="1818336" y="4023360"/>
            <a:ext cx="2829364" cy="2308324"/>
          </a:xfrm>
          <a:prstGeom prst="rect">
            <a:avLst/>
          </a:prstGeom>
          <a:solidFill>
            <a:srgbClr val="002060">
              <a:alpha val="50000"/>
            </a:srgbClr>
          </a:solidFill>
        </p:spPr>
        <p:txBody>
          <a:bodyPr wrap="square">
            <a:spAutoFit/>
          </a:bodyPr>
          <a:lstStyle/>
          <a:p>
            <a:pPr algn="r"/>
            <a:r>
              <a:rPr lang="en-US" dirty="0">
                <a:solidFill>
                  <a:schemeClr val="bg1"/>
                </a:solidFill>
              </a:rPr>
              <a:t>The plant represents a production unit and is the central organizational unit in Materials Management and Production Planning.</a:t>
            </a:r>
          </a:p>
          <a:p>
            <a:pPr algn="r"/>
            <a:r>
              <a:rPr lang="en-US" dirty="0">
                <a:solidFill>
                  <a:schemeClr val="bg1"/>
                </a:solidFill>
              </a:rPr>
              <a:t>Manufacturing, distribution, purchasing or maintenance facility </a:t>
            </a:r>
          </a:p>
        </p:txBody>
      </p:sp>
      <p:sp>
        <p:nvSpPr>
          <p:cNvPr id="32" name="Rectangle 31">
            <a:extLst>
              <a:ext uri="{FF2B5EF4-FFF2-40B4-BE49-F238E27FC236}">
                <a16:creationId xmlns:a16="http://schemas.microsoft.com/office/drawing/2014/main" id="{886F39F4-EA83-4D10-A97E-9198617B56DC}"/>
              </a:ext>
            </a:extLst>
          </p:cNvPr>
          <p:cNvSpPr/>
          <p:nvPr/>
        </p:nvSpPr>
        <p:spPr>
          <a:xfrm>
            <a:off x="1810883" y="2599279"/>
            <a:ext cx="3505200" cy="1200329"/>
          </a:xfrm>
          <a:prstGeom prst="rect">
            <a:avLst/>
          </a:prstGeom>
          <a:solidFill>
            <a:srgbClr val="0070C0">
              <a:alpha val="50000"/>
            </a:srgbClr>
          </a:solidFill>
        </p:spPr>
        <p:txBody>
          <a:bodyPr wrap="square">
            <a:spAutoFit/>
          </a:bodyPr>
          <a:lstStyle/>
          <a:p>
            <a:r>
              <a:rPr lang="en-US" dirty="0">
                <a:solidFill>
                  <a:schemeClr val="bg1"/>
                </a:solidFill>
              </a:rPr>
              <a:t>Represents an independent legal accounting unit.</a:t>
            </a:r>
          </a:p>
          <a:p>
            <a:r>
              <a:rPr lang="en-US" dirty="0">
                <a:solidFill>
                  <a:schemeClr val="bg1"/>
                </a:solidFill>
              </a:rPr>
              <a:t>Balanced set of books, as required by law, are prepared at this level.</a:t>
            </a:r>
          </a:p>
        </p:txBody>
      </p:sp>
      <p:sp>
        <p:nvSpPr>
          <p:cNvPr id="29" name="Oval 28">
            <a:extLst>
              <a:ext uri="{FF2B5EF4-FFF2-40B4-BE49-F238E27FC236}">
                <a16:creationId xmlns:a16="http://schemas.microsoft.com/office/drawing/2014/main" id="{CCEFDFF5-5818-4295-9885-2D076A40692B}"/>
              </a:ext>
            </a:extLst>
          </p:cNvPr>
          <p:cNvSpPr/>
          <p:nvPr/>
        </p:nvSpPr>
        <p:spPr>
          <a:xfrm>
            <a:off x="6902132" y="3246120"/>
            <a:ext cx="1554480" cy="1554480"/>
          </a:xfrm>
          <a:prstGeom prst="ellipse">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t>Credit</a:t>
            </a:r>
          </a:p>
          <a:p>
            <a:pPr algn="ctr"/>
            <a:r>
              <a:rPr lang="en-US" dirty="0"/>
              <a:t>Control</a:t>
            </a:r>
          </a:p>
        </p:txBody>
      </p:sp>
      <p:sp>
        <p:nvSpPr>
          <p:cNvPr id="34" name="Oval 33">
            <a:extLst>
              <a:ext uri="{FF2B5EF4-FFF2-40B4-BE49-F238E27FC236}">
                <a16:creationId xmlns:a16="http://schemas.microsoft.com/office/drawing/2014/main" id="{592A917F-1035-45B1-AD33-BD2FADDCEFCF}"/>
              </a:ext>
            </a:extLst>
          </p:cNvPr>
          <p:cNvSpPr/>
          <p:nvPr/>
        </p:nvSpPr>
        <p:spPr>
          <a:xfrm>
            <a:off x="7161212" y="4069080"/>
            <a:ext cx="594360" cy="5943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B99B54F5-B5B1-4FE9-866D-67FA633E8440}"/>
              </a:ext>
            </a:extLst>
          </p:cNvPr>
          <p:cNvSpPr/>
          <p:nvPr/>
        </p:nvSpPr>
        <p:spPr>
          <a:xfrm>
            <a:off x="8304212" y="2603260"/>
            <a:ext cx="3223349" cy="3693319"/>
          </a:xfrm>
          <a:prstGeom prst="rect">
            <a:avLst/>
          </a:prstGeom>
          <a:solidFill>
            <a:srgbClr val="008000">
              <a:alpha val="50000"/>
            </a:srgbClr>
          </a:solidFill>
        </p:spPr>
        <p:txBody>
          <a:bodyPr wrap="square">
            <a:spAutoFit/>
          </a:bodyPr>
          <a:lstStyle/>
          <a:p>
            <a:pPr algn="r"/>
            <a:r>
              <a:rPr lang="en-US" dirty="0">
                <a:solidFill>
                  <a:schemeClr val="bg1"/>
                </a:solidFill>
              </a:rPr>
              <a:t>An organizational unit that represents </a:t>
            </a:r>
            <a:r>
              <a:rPr lang="en-US" u="sng" dirty="0">
                <a:solidFill>
                  <a:schemeClr val="bg1"/>
                </a:solidFill>
              </a:rPr>
              <a:t>separate areas of operations </a:t>
            </a:r>
            <a:r>
              <a:rPr lang="en-US" dirty="0">
                <a:solidFill>
                  <a:schemeClr val="bg1"/>
                </a:solidFill>
              </a:rPr>
              <a:t>or </a:t>
            </a:r>
            <a:r>
              <a:rPr lang="en-US" u="sng" dirty="0">
                <a:solidFill>
                  <a:schemeClr val="bg1"/>
                </a:solidFill>
              </a:rPr>
              <a:t>locations</a:t>
            </a:r>
            <a:r>
              <a:rPr lang="en-US" dirty="0">
                <a:solidFill>
                  <a:schemeClr val="bg1"/>
                </a:solidFill>
              </a:rPr>
              <a:t> within </a:t>
            </a:r>
          </a:p>
          <a:p>
            <a:pPr algn="r"/>
            <a:r>
              <a:rPr lang="en-US" dirty="0">
                <a:solidFill>
                  <a:schemeClr val="bg1"/>
                </a:solidFill>
              </a:rPr>
              <a:t>an organization.</a:t>
            </a:r>
          </a:p>
          <a:p>
            <a:pPr marL="742950" lvl="1" indent="-285750" algn="r">
              <a:buFont typeface="Arial" panose="020B0604020202020204" pitchFamily="34" charset="0"/>
              <a:buChar char="•"/>
            </a:pPr>
            <a:r>
              <a:rPr lang="en-US" dirty="0">
                <a:solidFill>
                  <a:schemeClr val="bg1"/>
                </a:solidFill>
              </a:rPr>
              <a:t>Credit limits</a:t>
            </a:r>
          </a:p>
          <a:p>
            <a:pPr marL="742950" lvl="1" indent="-285750" algn="r">
              <a:buFont typeface="Arial" panose="020B0604020202020204" pitchFamily="34" charset="0"/>
              <a:buChar char="•"/>
            </a:pPr>
            <a:r>
              <a:rPr lang="en-US" dirty="0">
                <a:solidFill>
                  <a:schemeClr val="bg1"/>
                </a:solidFill>
              </a:rPr>
              <a:t>Monitors credit</a:t>
            </a:r>
          </a:p>
          <a:p>
            <a:pPr marL="742950" lvl="1" indent="-285750" algn="r">
              <a:buFont typeface="Arial" panose="020B0604020202020204" pitchFamily="34" charset="0"/>
              <a:buChar char="•"/>
            </a:pPr>
            <a:r>
              <a:rPr lang="en-US" dirty="0">
                <a:solidFill>
                  <a:schemeClr val="bg1"/>
                </a:solidFill>
              </a:rPr>
              <a:t>Extend credit</a:t>
            </a:r>
          </a:p>
          <a:p>
            <a:r>
              <a:rPr lang="en-US" dirty="0">
                <a:solidFill>
                  <a:schemeClr val="bg1"/>
                </a:solidFill>
              </a:rPr>
              <a:t>It can include one or more company codes</a:t>
            </a:r>
          </a:p>
          <a:p>
            <a:r>
              <a:rPr lang="en-US" dirty="0">
                <a:solidFill>
                  <a:schemeClr val="bg1"/>
                </a:solidFill>
              </a:rPr>
              <a:t>It can manage credit</a:t>
            </a:r>
          </a:p>
          <a:p>
            <a:pPr marL="742950" lvl="1" indent="-285750">
              <a:buFont typeface="Arial" panose="020B0604020202020204" pitchFamily="34" charset="0"/>
              <a:buChar char="•"/>
            </a:pPr>
            <a:r>
              <a:rPr lang="en-US" dirty="0">
                <a:solidFill>
                  <a:schemeClr val="bg1"/>
                </a:solidFill>
              </a:rPr>
              <a:t>Centralized</a:t>
            </a:r>
          </a:p>
          <a:p>
            <a:pPr marL="742950" lvl="1" indent="-285750">
              <a:buFont typeface="Arial" panose="020B0604020202020204" pitchFamily="34" charset="0"/>
              <a:buChar char="•"/>
            </a:pPr>
            <a:r>
              <a:rPr lang="en-US" dirty="0">
                <a:solidFill>
                  <a:schemeClr val="bg1"/>
                </a:solidFill>
              </a:rPr>
              <a:t>Decentralized</a:t>
            </a:r>
          </a:p>
          <a:p>
            <a:pPr algn="r"/>
            <a:endParaRPr lang="en-US" dirty="0">
              <a:solidFill>
                <a:schemeClr val="bg1"/>
              </a:solidFill>
            </a:endParaRPr>
          </a:p>
        </p:txBody>
      </p:sp>
    </p:spTree>
    <p:extLst>
      <p:ext uri="{BB962C8B-B14F-4D97-AF65-F5344CB8AC3E}">
        <p14:creationId xmlns:p14="http://schemas.microsoft.com/office/powerpoint/2010/main" val="1882461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A28C5F7-74E5-4A9C-9737-BFBDD2C3CC75}"/>
              </a:ext>
            </a:extLst>
          </p:cNvPr>
          <p:cNvSpPr/>
          <p:nvPr/>
        </p:nvSpPr>
        <p:spPr>
          <a:xfrm>
            <a:off x="8075612" y="1620917"/>
            <a:ext cx="3741509" cy="1754326"/>
          </a:xfrm>
          <a:prstGeom prst="rect">
            <a:avLst/>
          </a:prstGeom>
          <a:solidFill>
            <a:schemeClr val="accent4">
              <a:lumMod val="60000"/>
              <a:lumOff val="40000"/>
              <a:alpha val="50000"/>
            </a:schemeClr>
          </a:solidFill>
        </p:spPr>
        <p:txBody>
          <a:bodyPr wrap="square">
            <a:spAutoFit/>
          </a:bodyPr>
          <a:lstStyle/>
          <a:p>
            <a:pPr algn="r"/>
            <a:r>
              <a:rPr lang="en-US" dirty="0">
                <a:solidFill>
                  <a:schemeClr val="bg1"/>
                </a:solidFill>
              </a:rPr>
              <a:t>Is a location in a plant from which outbound deliveries are shipped</a:t>
            </a:r>
          </a:p>
          <a:p>
            <a:pPr algn="r"/>
            <a:r>
              <a:rPr lang="en-US" dirty="0">
                <a:solidFill>
                  <a:schemeClr val="bg1"/>
                </a:solidFill>
              </a:rPr>
              <a:t>They associated to one or more plants and a plant may have more than one.</a:t>
            </a:r>
          </a:p>
          <a:p>
            <a:pPr lvl="1" algn="r"/>
            <a:r>
              <a:rPr lang="en-US" dirty="0">
                <a:solidFill>
                  <a:schemeClr val="bg1"/>
                </a:solidFill>
              </a:rPr>
              <a:t>.</a:t>
            </a:r>
          </a:p>
        </p:txBody>
      </p:sp>
      <p:sp>
        <p:nvSpPr>
          <p:cNvPr id="2" name="Title 1">
            <a:extLst>
              <a:ext uri="{FF2B5EF4-FFF2-40B4-BE49-F238E27FC236}">
                <a16:creationId xmlns:a16="http://schemas.microsoft.com/office/drawing/2014/main" id="{D2A423D3-FEAC-4C65-9BD9-A0EB6EC98821}"/>
              </a:ext>
            </a:extLst>
          </p:cNvPr>
          <p:cNvSpPr>
            <a:spLocks noGrp="1"/>
          </p:cNvSpPr>
          <p:nvPr>
            <p:ph type="title"/>
          </p:nvPr>
        </p:nvSpPr>
        <p:spPr/>
        <p:txBody>
          <a:bodyPr>
            <a:normAutofit fontScale="90000"/>
          </a:bodyPr>
          <a:lstStyle/>
          <a:p>
            <a:r>
              <a:rPr lang="en-US" dirty="0"/>
              <a:t>Procurement to Pay (PTP)</a:t>
            </a:r>
            <a:br>
              <a:rPr lang="en-US" dirty="0"/>
            </a:br>
            <a:r>
              <a:rPr lang="en-US" dirty="0"/>
              <a:t>Organizational Structure (</a:t>
            </a:r>
            <a:r>
              <a:rPr lang="en-US" dirty="0" err="1"/>
              <a:t>Cont</a:t>
            </a:r>
            <a:r>
              <a:rPr lang="en-US" dirty="0"/>
              <a:t>)</a:t>
            </a:r>
          </a:p>
        </p:txBody>
      </p:sp>
      <p:sp>
        <p:nvSpPr>
          <p:cNvPr id="5" name="Flowchart: Process 4">
            <a:extLst>
              <a:ext uri="{FF2B5EF4-FFF2-40B4-BE49-F238E27FC236}">
                <a16:creationId xmlns:a16="http://schemas.microsoft.com/office/drawing/2014/main" id="{CDBF60DF-C5F2-4581-8EE7-A99B7A3D49C8}"/>
              </a:ext>
            </a:extLst>
          </p:cNvPr>
          <p:cNvSpPr/>
          <p:nvPr/>
        </p:nvSpPr>
        <p:spPr>
          <a:xfrm>
            <a:off x="10818812" y="457200"/>
            <a:ext cx="914400" cy="304800"/>
          </a:xfrm>
          <a:prstGeom prst="flowChartProcess">
            <a:avLst/>
          </a:prstGeom>
          <a:solidFill>
            <a:srgbClr val="00B0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Org</a:t>
            </a:r>
          </a:p>
        </p:txBody>
      </p:sp>
      <p:grpSp>
        <p:nvGrpSpPr>
          <p:cNvPr id="3" name="Group 2">
            <a:extLst>
              <a:ext uri="{FF2B5EF4-FFF2-40B4-BE49-F238E27FC236}">
                <a16:creationId xmlns:a16="http://schemas.microsoft.com/office/drawing/2014/main" id="{A7E9EED9-413D-44B2-AB32-CD19B44CB83D}"/>
              </a:ext>
            </a:extLst>
          </p:cNvPr>
          <p:cNvGrpSpPr/>
          <p:nvPr/>
        </p:nvGrpSpPr>
        <p:grpSpPr>
          <a:xfrm>
            <a:off x="5149532" y="2170924"/>
            <a:ext cx="3568926" cy="2614436"/>
            <a:chOff x="5103812" y="2430004"/>
            <a:chExt cx="3568926" cy="2614436"/>
          </a:xfrm>
        </p:grpSpPr>
        <p:sp>
          <p:nvSpPr>
            <p:cNvPr id="19" name="Oval 18">
              <a:extLst>
                <a:ext uri="{FF2B5EF4-FFF2-40B4-BE49-F238E27FC236}">
                  <a16:creationId xmlns:a16="http://schemas.microsoft.com/office/drawing/2014/main" id="{614B8BCD-4ABD-4B6D-AA20-3C357F62CB02}"/>
                </a:ext>
              </a:extLst>
            </p:cNvPr>
            <p:cNvSpPr/>
            <p:nvPr/>
          </p:nvSpPr>
          <p:spPr>
            <a:xfrm>
              <a:off x="5103812" y="4145280"/>
              <a:ext cx="594360" cy="5943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2" name="Group 21">
              <a:extLst>
                <a:ext uri="{FF2B5EF4-FFF2-40B4-BE49-F238E27FC236}">
                  <a16:creationId xmlns:a16="http://schemas.microsoft.com/office/drawing/2014/main" id="{84DB5DF1-CD46-4850-8418-D714B20774EA}"/>
                </a:ext>
              </a:extLst>
            </p:cNvPr>
            <p:cNvGrpSpPr/>
            <p:nvPr/>
          </p:nvGrpSpPr>
          <p:grpSpPr>
            <a:xfrm>
              <a:off x="5111678" y="2430004"/>
              <a:ext cx="1828800" cy="1828800"/>
              <a:chOff x="3236970" y="2811004"/>
              <a:chExt cx="1828800" cy="1828800"/>
            </a:xfrm>
          </p:grpSpPr>
          <p:sp>
            <p:nvSpPr>
              <p:cNvPr id="23" name="Oval 22">
                <a:extLst>
                  <a:ext uri="{FF2B5EF4-FFF2-40B4-BE49-F238E27FC236}">
                    <a16:creationId xmlns:a16="http://schemas.microsoft.com/office/drawing/2014/main" id="{EA5EE4B7-BDFE-4B4B-B7EA-0716BB78A4C7}"/>
                  </a:ext>
                </a:extLst>
              </p:cNvPr>
              <p:cNvSpPr/>
              <p:nvPr/>
            </p:nvSpPr>
            <p:spPr>
              <a:xfrm>
                <a:off x="3236970" y="2811004"/>
                <a:ext cx="1828800" cy="182880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t>Sales</a:t>
                </a:r>
              </a:p>
              <a:p>
                <a:pPr algn="ctr"/>
                <a:r>
                  <a:rPr lang="en-US" dirty="0"/>
                  <a:t>Area</a:t>
                </a:r>
              </a:p>
            </p:txBody>
          </p:sp>
          <p:sp>
            <p:nvSpPr>
              <p:cNvPr id="24" name="Oval 23">
                <a:extLst>
                  <a:ext uri="{FF2B5EF4-FFF2-40B4-BE49-F238E27FC236}">
                    <a16:creationId xmlns:a16="http://schemas.microsoft.com/office/drawing/2014/main" id="{0DCBA79B-D626-44FA-8DFE-16055313591B}"/>
                  </a:ext>
                </a:extLst>
              </p:cNvPr>
              <p:cNvSpPr/>
              <p:nvPr/>
            </p:nvSpPr>
            <p:spPr>
              <a:xfrm>
                <a:off x="3655824" y="3962400"/>
                <a:ext cx="594360" cy="5943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7" name="Oval 26">
              <a:extLst>
                <a:ext uri="{FF2B5EF4-FFF2-40B4-BE49-F238E27FC236}">
                  <a16:creationId xmlns:a16="http://schemas.microsoft.com/office/drawing/2014/main" id="{84E33014-7868-4440-A158-0325CB2EF45C}"/>
                </a:ext>
              </a:extLst>
            </p:cNvPr>
            <p:cNvSpPr/>
            <p:nvPr/>
          </p:nvSpPr>
          <p:spPr>
            <a:xfrm>
              <a:off x="6475412" y="4450080"/>
              <a:ext cx="594360" cy="5943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8" name="Group 27">
              <a:extLst>
                <a:ext uri="{FF2B5EF4-FFF2-40B4-BE49-F238E27FC236}">
                  <a16:creationId xmlns:a16="http://schemas.microsoft.com/office/drawing/2014/main" id="{B3239E5B-17C8-4026-A190-BE608204AA59}"/>
                </a:ext>
              </a:extLst>
            </p:cNvPr>
            <p:cNvGrpSpPr/>
            <p:nvPr/>
          </p:nvGrpSpPr>
          <p:grpSpPr>
            <a:xfrm>
              <a:off x="6843938" y="3067468"/>
              <a:ext cx="1828800" cy="1828800"/>
              <a:chOff x="3262538" y="2945548"/>
              <a:chExt cx="1828800" cy="1828800"/>
            </a:xfrm>
          </p:grpSpPr>
          <p:sp>
            <p:nvSpPr>
              <p:cNvPr id="29" name="Oval 28">
                <a:extLst>
                  <a:ext uri="{FF2B5EF4-FFF2-40B4-BE49-F238E27FC236}">
                    <a16:creationId xmlns:a16="http://schemas.microsoft.com/office/drawing/2014/main" id="{058AB831-856C-4716-ADB3-BFEA1AA926F0}"/>
                  </a:ext>
                </a:extLst>
              </p:cNvPr>
              <p:cNvSpPr/>
              <p:nvPr/>
            </p:nvSpPr>
            <p:spPr>
              <a:xfrm>
                <a:off x="3262538" y="2945548"/>
                <a:ext cx="1828800" cy="18288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t>Shipping point</a:t>
                </a:r>
              </a:p>
            </p:txBody>
          </p:sp>
          <p:sp>
            <p:nvSpPr>
              <p:cNvPr id="30" name="Oval 29">
                <a:extLst>
                  <a:ext uri="{FF2B5EF4-FFF2-40B4-BE49-F238E27FC236}">
                    <a16:creationId xmlns:a16="http://schemas.microsoft.com/office/drawing/2014/main" id="{71E49846-A2A9-4FE1-8EB5-0C49DE14B936}"/>
                  </a:ext>
                </a:extLst>
              </p:cNvPr>
              <p:cNvSpPr/>
              <p:nvPr/>
            </p:nvSpPr>
            <p:spPr>
              <a:xfrm>
                <a:off x="3450272" y="3863214"/>
                <a:ext cx="594360" cy="5943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32" name="Rectangle 31">
            <a:extLst>
              <a:ext uri="{FF2B5EF4-FFF2-40B4-BE49-F238E27FC236}">
                <a16:creationId xmlns:a16="http://schemas.microsoft.com/office/drawing/2014/main" id="{886F39F4-EA83-4D10-A97E-9198617B56DC}"/>
              </a:ext>
            </a:extLst>
          </p:cNvPr>
          <p:cNvSpPr/>
          <p:nvPr/>
        </p:nvSpPr>
        <p:spPr>
          <a:xfrm>
            <a:off x="1882680" y="1793021"/>
            <a:ext cx="3375660" cy="4524315"/>
          </a:xfrm>
          <a:prstGeom prst="rect">
            <a:avLst/>
          </a:prstGeom>
          <a:solidFill>
            <a:schemeClr val="accent4">
              <a:lumMod val="75000"/>
              <a:alpha val="50000"/>
            </a:schemeClr>
          </a:solidFill>
        </p:spPr>
        <p:txBody>
          <a:bodyPr wrap="square">
            <a:spAutoFit/>
          </a:bodyPr>
          <a:lstStyle/>
          <a:p>
            <a:pPr algn="r"/>
            <a:r>
              <a:rPr lang="en-US" dirty="0">
                <a:solidFill>
                  <a:schemeClr val="bg1"/>
                </a:solidFill>
              </a:rPr>
              <a:t>A unique combination of sales organization, distribution channel and division</a:t>
            </a:r>
          </a:p>
          <a:p>
            <a:pPr algn="r"/>
            <a:endParaRPr lang="en-US" dirty="0">
              <a:solidFill>
                <a:schemeClr val="bg1"/>
              </a:solidFill>
            </a:endParaRPr>
          </a:p>
          <a:p>
            <a:pPr algn="r"/>
            <a:r>
              <a:rPr lang="en-US" b="1" dirty="0">
                <a:solidFill>
                  <a:schemeClr val="bg1"/>
                </a:solidFill>
              </a:rPr>
              <a:t>Sales organization  </a:t>
            </a:r>
            <a:r>
              <a:rPr lang="en-US" dirty="0">
                <a:solidFill>
                  <a:schemeClr val="bg1"/>
                </a:solidFill>
              </a:rPr>
              <a:t>is the organization unit responsible for the sale and distribution of goods and services in a geographical area.</a:t>
            </a:r>
          </a:p>
          <a:p>
            <a:pPr algn="r"/>
            <a:r>
              <a:rPr lang="en-US" b="1" dirty="0">
                <a:solidFill>
                  <a:schemeClr val="bg1"/>
                </a:solidFill>
              </a:rPr>
              <a:t>Distribution channel  </a:t>
            </a:r>
            <a:r>
              <a:rPr lang="en-US" dirty="0">
                <a:solidFill>
                  <a:schemeClr val="bg1"/>
                </a:solidFill>
              </a:rPr>
              <a:t>is the means by which a company code delivers goods and services (e.g. wholesale, retail, online, </a:t>
            </a:r>
            <a:r>
              <a:rPr lang="en-US" dirty="0" err="1">
                <a:solidFill>
                  <a:schemeClr val="bg1"/>
                </a:solidFill>
              </a:rPr>
              <a:t>etc</a:t>
            </a:r>
            <a:r>
              <a:rPr lang="en-US" dirty="0">
                <a:solidFill>
                  <a:schemeClr val="bg1"/>
                </a:solidFill>
              </a:rPr>
              <a:t>).</a:t>
            </a:r>
          </a:p>
          <a:p>
            <a:pPr algn="r"/>
            <a:r>
              <a:rPr lang="en-US" b="1" dirty="0">
                <a:solidFill>
                  <a:schemeClr val="bg1"/>
                </a:solidFill>
              </a:rPr>
              <a:t>Division</a:t>
            </a:r>
            <a:r>
              <a:rPr lang="en-US" dirty="0">
                <a:solidFill>
                  <a:schemeClr val="bg1"/>
                </a:solidFill>
              </a:rPr>
              <a:t>  is a way to consolidate goods and services with similar characteristics.</a:t>
            </a:r>
          </a:p>
        </p:txBody>
      </p:sp>
      <p:grpSp>
        <p:nvGrpSpPr>
          <p:cNvPr id="18" name="Group 17">
            <a:extLst>
              <a:ext uri="{FF2B5EF4-FFF2-40B4-BE49-F238E27FC236}">
                <a16:creationId xmlns:a16="http://schemas.microsoft.com/office/drawing/2014/main" id="{A07E0E18-E2F2-4392-B134-D702EFF60D31}"/>
              </a:ext>
            </a:extLst>
          </p:cNvPr>
          <p:cNvGrpSpPr/>
          <p:nvPr/>
        </p:nvGrpSpPr>
        <p:grpSpPr>
          <a:xfrm>
            <a:off x="5743892" y="3981945"/>
            <a:ext cx="1554480" cy="1554480"/>
            <a:chOff x="3427412" y="3124200"/>
            <a:chExt cx="1554480" cy="1554480"/>
          </a:xfrm>
        </p:grpSpPr>
        <p:sp>
          <p:nvSpPr>
            <p:cNvPr id="21" name="Oval 20">
              <a:extLst>
                <a:ext uri="{FF2B5EF4-FFF2-40B4-BE49-F238E27FC236}">
                  <a16:creationId xmlns:a16="http://schemas.microsoft.com/office/drawing/2014/main" id="{E68903FA-2ECF-4DD6-A6F4-72CCB0942619}"/>
                </a:ext>
              </a:extLst>
            </p:cNvPr>
            <p:cNvSpPr/>
            <p:nvPr/>
          </p:nvSpPr>
          <p:spPr>
            <a:xfrm>
              <a:off x="3427412" y="3124200"/>
              <a:ext cx="1554480" cy="155448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t>Sales</a:t>
              </a:r>
            </a:p>
            <a:p>
              <a:pPr algn="ctr"/>
              <a:r>
                <a:rPr lang="en-US" dirty="0"/>
                <a:t>Office</a:t>
              </a:r>
            </a:p>
          </p:txBody>
        </p:sp>
        <p:sp>
          <p:nvSpPr>
            <p:cNvPr id="25" name="Oval 24">
              <a:extLst>
                <a:ext uri="{FF2B5EF4-FFF2-40B4-BE49-F238E27FC236}">
                  <a16:creationId xmlns:a16="http://schemas.microsoft.com/office/drawing/2014/main" id="{B36E1795-7AE1-44EC-B29E-26B2E52EBECE}"/>
                </a:ext>
              </a:extLst>
            </p:cNvPr>
            <p:cNvSpPr/>
            <p:nvPr/>
          </p:nvSpPr>
          <p:spPr>
            <a:xfrm>
              <a:off x="4138838" y="3301016"/>
              <a:ext cx="640080" cy="6400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6" name="Rectangle 35">
            <a:extLst>
              <a:ext uri="{FF2B5EF4-FFF2-40B4-BE49-F238E27FC236}">
                <a16:creationId xmlns:a16="http://schemas.microsoft.com/office/drawing/2014/main" id="{6B94A03F-2132-4F56-B32B-98D987133F90}"/>
              </a:ext>
            </a:extLst>
          </p:cNvPr>
          <p:cNvSpPr/>
          <p:nvPr/>
        </p:nvSpPr>
        <p:spPr>
          <a:xfrm>
            <a:off x="7019809" y="4759185"/>
            <a:ext cx="4735142" cy="923330"/>
          </a:xfrm>
          <a:prstGeom prst="rect">
            <a:avLst/>
          </a:prstGeom>
          <a:solidFill>
            <a:srgbClr val="00B0F0">
              <a:alpha val="50000"/>
            </a:srgbClr>
          </a:solidFill>
        </p:spPr>
        <p:txBody>
          <a:bodyPr wrap="square">
            <a:spAutoFit/>
          </a:bodyPr>
          <a:lstStyle/>
          <a:p>
            <a:pPr algn="r"/>
            <a:r>
              <a:rPr lang="en-US" dirty="0">
                <a:solidFill>
                  <a:schemeClr val="bg1"/>
                </a:solidFill>
              </a:rPr>
              <a:t>A physical location that has the responsibility to sales goods or services within a geographical area</a:t>
            </a:r>
          </a:p>
        </p:txBody>
      </p:sp>
    </p:spTree>
    <p:extLst>
      <p:ext uri="{BB962C8B-B14F-4D97-AF65-F5344CB8AC3E}">
        <p14:creationId xmlns:p14="http://schemas.microsoft.com/office/powerpoint/2010/main" val="1243553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Order to Cash (OTC) </a:t>
            </a:r>
            <a:br>
              <a:rPr lang="en-US" dirty="0"/>
            </a:br>
            <a:r>
              <a:rPr lang="en-US" dirty="0"/>
              <a:t>Global Bike Material Management Structure</a:t>
            </a:r>
          </a:p>
        </p:txBody>
      </p:sp>
      <p:sp>
        <p:nvSpPr>
          <p:cNvPr id="3" name="Content Placeholder 2"/>
          <p:cNvSpPr>
            <a:spLocks noGrp="1"/>
          </p:cNvSpPr>
          <p:nvPr>
            <p:ph sz="half" idx="1"/>
          </p:nvPr>
        </p:nvSpPr>
        <p:spPr>
          <a:xfrm>
            <a:off x="1488168" y="1752600"/>
            <a:ext cx="3568020" cy="4419600"/>
          </a:xfrm>
        </p:spPr>
        <p:txBody>
          <a:bodyPr>
            <a:normAutofit/>
          </a:bodyPr>
          <a:lstStyle/>
          <a:p>
            <a:r>
              <a:rPr lang="en-US" sz="2000" dirty="0"/>
              <a:t>Two company codes</a:t>
            </a:r>
          </a:p>
          <a:p>
            <a:r>
              <a:rPr lang="en-US" sz="2000" dirty="0"/>
              <a:t>Four sales organization</a:t>
            </a:r>
          </a:p>
          <a:p>
            <a:pPr lvl="1"/>
            <a:r>
              <a:rPr lang="en-US" sz="1800" dirty="0"/>
              <a:t>2 under GBI</a:t>
            </a:r>
          </a:p>
          <a:p>
            <a:pPr lvl="1"/>
            <a:r>
              <a:rPr lang="en-US" sz="1800" dirty="0"/>
              <a:t>2 under Global Bike Germany</a:t>
            </a:r>
          </a:p>
          <a:p>
            <a:r>
              <a:rPr lang="en-US" sz="2000" dirty="0"/>
              <a:t>3 Distribution channels</a:t>
            </a:r>
          </a:p>
          <a:p>
            <a:pPr lvl="1"/>
            <a:r>
              <a:rPr lang="en-US" sz="1800" dirty="0"/>
              <a:t>1 for GBI</a:t>
            </a:r>
          </a:p>
          <a:p>
            <a:pPr lvl="1"/>
            <a:r>
              <a:rPr lang="en-US" sz="1800" dirty="0"/>
              <a:t>2 for Global Bike Germany</a:t>
            </a:r>
          </a:p>
          <a:p>
            <a:r>
              <a:rPr lang="en-US" sz="2000" dirty="0"/>
              <a:t>Sales office</a:t>
            </a:r>
          </a:p>
          <a:p>
            <a:pPr lvl="1"/>
            <a:r>
              <a:rPr lang="en-US" sz="1800" dirty="0"/>
              <a:t>3 under GBI</a:t>
            </a:r>
          </a:p>
          <a:p>
            <a:pPr lvl="1"/>
            <a:r>
              <a:rPr lang="en-US" sz="1800" dirty="0"/>
              <a:t>2 under Global Bike Germany</a:t>
            </a:r>
          </a:p>
        </p:txBody>
      </p:sp>
      <p:pic>
        <p:nvPicPr>
          <p:cNvPr id="5" name="Picture 4" descr="Image result for global bike logo"/>
          <p:cNvPicPr>
            <a:picLocks noChangeAspect="1" noChangeArrowheads="1"/>
          </p:cNvPicPr>
          <p:nvPr/>
        </p:nvPicPr>
        <p:blipFill>
          <a:blip r:embed="rId2" cstate="print"/>
          <a:srcRect/>
          <a:stretch>
            <a:fillRect/>
          </a:stretch>
        </p:blipFill>
        <p:spPr bwMode="auto">
          <a:xfrm>
            <a:off x="9294812" y="447801"/>
            <a:ext cx="2362200" cy="999999"/>
          </a:xfrm>
          <a:prstGeom prst="rect">
            <a:avLst/>
          </a:prstGeom>
          <a:noFill/>
        </p:spPr>
      </p:pic>
      <p:grpSp>
        <p:nvGrpSpPr>
          <p:cNvPr id="80" name="Group 79"/>
          <p:cNvGrpSpPr/>
          <p:nvPr/>
        </p:nvGrpSpPr>
        <p:grpSpPr>
          <a:xfrm>
            <a:off x="4951412" y="1905000"/>
            <a:ext cx="6858000" cy="2971800"/>
            <a:chOff x="4875212" y="1905000"/>
            <a:chExt cx="6858000" cy="2971800"/>
          </a:xfrm>
        </p:grpSpPr>
        <p:grpSp>
          <p:nvGrpSpPr>
            <p:cNvPr id="6" name="Group 5"/>
            <p:cNvGrpSpPr/>
            <p:nvPr/>
          </p:nvGrpSpPr>
          <p:grpSpPr>
            <a:xfrm>
              <a:off x="4875212" y="1905000"/>
              <a:ext cx="6858000" cy="2971800"/>
              <a:chOff x="4875212" y="1905000"/>
              <a:chExt cx="6858000" cy="2971800"/>
            </a:xfrm>
          </p:grpSpPr>
          <p:grpSp>
            <p:nvGrpSpPr>
              <p:cNvPr id="7" name="Group 66"/>
              <p:cNvGrpSpPr/>
              <p:nvPr/>
            </p:nvGrpSpPr>
            <p:grpSpPr>
              <a:xfrm>
                <a:off x="4875212" y="1905000"/>
                <a:ext cx="6858000" cy="2895600"/>
                <a:chOff x="4875212" y="2667000"/>
                <a:chExt cx="6858000" cy="2895600"/>
              </a:xfrm>
            </p:grpSpPr>
            <p:grpSp>
              <p:nvGrpSpPr>
                <p:cNvPr id="28" name="Group 57"/>
                <p:cNvGrpSpPr/>
                <p:nvPr/>
              </p:nvGrpSpPr>
              <p:grpSpPr>
                <a:xfrm>
                  <a:off x="4875212" y="2667000"/>
                  <a:ext cx="6858000" cy="2895600"/>
                  <a:chOff x="5141912" y="1680865"/>
                  <a:chExt cx="6858000" cy="2895600"/>
                </a:xfrm>
              </p:grpSpPr>
              <p:sp>
                <p:nvSpPr>
                  <p:cNvPr id="38" name="Rectangle 37"/>
                  <p:cNvSpPr/>
                  <p:nvPr/>
                </p:nvSpPr>
                <p:spPr>
                  <a:xfrm>
                    <a:off x="7656512" y="1680865"/>
                    <a:ext cx="15240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Global Bike</a:t>
                    </a:r>
                  </a:p>
                </p:txBody>
              </p:sp>
              <p:sp>
                <p:nvSpPr>
                  <p:cNvPr id="39" name="Rectangle 38"/>
                  <p:cNvSpPr/>
                  <p:nvPr/>
                </p:nvSpPr>
                <p:spPr>
                  <a:xfrm>
                    <a:off x="6094412" y="2590800"/>
                    <a:ext cx="15240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Global Bike Inc</a:t>
                    </a:r>
                  </a:p>
                </p:txBody>
              </p:sp>
              <p:sp>
                <p:nvSpPr>
                  <p:cNvPr id="40" name="Rectangle 39"/>
                  <p:cNvSpPr/>
                  <p:nvPr/>
                </p:nvSpPr>
                <p:spPr>
                  <a:xfrm>
                    <a:off x="8075612" y="2590800"/>
                    <a:ext cx="27432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Global Bike Germany GmbH</a:t>
                    </a:r>
                  </a:p>
                </p:txBody>
              </p:sp>
              <p:sp>
                <p:nvSpPr>
                  <p:cNvPr id="41" name="Rectangle 40"/>
                  <p:cNvSpPr/>
                  <p:nvPr/>
                </p:nvSpPr>
                <p:spPr>
                  <a:xfrm>
                    <a:off x="5141912" y="4195465"/>
                    <a:ext cx="10668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a:t>San Diego</a:t>
                    </a:r>
                    <a:endParaRPr lang="en-US" sz="1600" dirty="0"/>
                  </a:p>
                </p:txBody>
              </p:sp>
              <p:sp>
                <p:nvSpPr>
                  <p:cNvPr id="42" name="TextBox 41"/>
                  <p:cNvSpPr txBox="1"/>
                  <p:nvPr/>
                </p:nvSpPr>
                <p:spPr>
                  <a:xfrm>
                    <a:off x="11201925" y="1757065"/>
                    <a:ext cx="569387" cy="276999"/>
                  </a:xfrm>
                  <a:prstGeom prst="rect">
                    <a:avLst/>
                  </a:prstGeom>
                  <a:noFill/>
                </p:spPr>
                <p:txBody>
                  <a:bodyPr wrap="none" rtlCol="0">
                    <a:spAutoFit/>
                  </a:bodyPr>
                  <a:lstStyle/>
                  <a:p>
                    <a:pPr algn="ctr"/>
                    <a:r>
                      <a:rPr lang="en-US" sz="1200" dirty="0"/>
                      <a:t>Client</a:t>
                    </a:r>
                  </a:p>
                </p:txBody>
              </p:sp>
              <p:sp>
                <p:nvSpPr>
                  <p:cNvPr id="43" name="TextBox 42"/>
                  <p:cNvSpPr txBox="1"/>
                  <p:nvPr/>
                </p:nvSpPr>
                <p:spPr>
                  <a:xfrm>
                    <a:off x="11009312" y="2510135"/>
                    <a:ext cx="914400" cy="461665"/>
                  </a:xfrm>
                  <a:prstGeom prst="rect">
                    <a:avLst/>
                  </a:prstGeom>
                  <a:noFill/>
                </p:spPr>
                <p:txBody>
                  <a:bodyPr wrap="square" rtlCol="0">
                    <a:spAutoFit/>
                  </a:bodyPr>
                  <a:lstStyle/>
                  <a:p>
                    <a:pPr algn="ctr"/>
                    <a:r>
                      <a:rPr lang="en-US" sz="1200" dirty="0"/>
                      <a:t>Company code</a:t>
                    </a:r>
                  </a:p>
                </p:txBody>
              </p:sp>
              <p:sp>
                <p:nvSpPr>
                  <p:cNvPr id="44" name="TextBox 43"/>
                  <p:cNvSpPr txBox="1"/>
                  <p:nvPr/>
                </p:nvSpPr>
                <p:spPr>
                  <a:xfrm>
                    <a:off x="11085512" y="3385066"/>
                    <a:ext cx="914400" cy="276999"/>
                  </a:xfrm>
                  <a:prstGeom prst="rect">
                    <a:avLst/>
                  </a:prstGeom>
                  <a:noFill/>
                </p:spPr>
                <p:txBody>
                  <a:bodyPr wrap="square" rtlCol="0">
                    <a:spAutoFit/>
                  </a:bodyPr>
                  <a:lstStyle/>
                  <a:p>
                    <a:pPr algn="ctr"/>
                    <a:r>
                      <a:rPr lang="en-US" sz="1200" dirty="0"/>
                      <a:t>Sales Org</a:t>
                    </a:r>
                  </a:p>
                </p:txBody>
              </p:sp>
            </p:grpSp>
            <p:sp>
              <p:nvSpPr>
                <p:cNvPr id="29" name="Rectangle 28"/>
                <p:cNvSpPr/>
                <p:nvPr/>
              </p:nvSpPr>
              <p:spPr>
                <a:xfrm>
                  <a:off x="4875212" y="4343400"/>
                  <a:ext cx="10668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US West</a:t>
                  </a:r>
                </a:p>
              </p:txBody>
            </p:sp>
            <p:sp>
              <p:nvSpPr>
                <p:cNvPr id="30" name="Rectangle 29"/>
                <p:cNvSpPr/>
                <p:nvPr/>
              </p:nvSpPr>
              <p:spPr>
                <a:xfrm>
                  <a:off x="6796216" y="4343400"/>
                  <a:ext cx="926972"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a:t>US East</a:t>
                  </a:r>
                  <a:endParaRPr lang="en-US" sz="1600" dirty="0"/>
                </a:p>
              </p:txBody>
            </p:sp>
            <p:sp>
              <p:nvSpPr>
                <p:cNvPr id="31" name="Rectangle 30"/>
                <p:cNvSpPr/>
                <p:nvPr/>
              </p:nvSpPr>
              <p:spPr>
                <a:xfrm>
                  <a:off x="8075612" y="4343400"/>
                  <a:ext cx="12954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DE South</a:t>
                  </a:r>
                </a:p>
              </p:txBody>
            </p:sp>
            <p:sp>
              <p:nvSpPr>
                <p:cNvPr id="32" name="Rectangle 31"/>
                <p:cNvSpPr/>
                <p:nvPr/>
              </p:nvSpPr>
              <p:spPr>
                <a:xfrm>
                  <a:off x="9447212" y="4343400"/>
                  <a:ext cx="12954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DE North</a:t>
                  </a:r>
                </a:p>
              </p:txBody>
            </p:sp>
            <p:cxnSp>
              <p:nvCxnSpPr>
                <p:cNvPr id="35" name="Elbow Connector 34"/>
                <p:cNvCxnSpPr>
                  <a:endCxn id="42" idx="0"/>
                </p:cNvCxnSpPr>
                <p:nvPr/>
              </p:nvCxnSpPr>
              <p:spPr>
                <a:xfrm rot="16200000" flipH="1">
                  <a:off x="6766074" y="3781573"/>
                  <a:ext cx="385465" cy="738188"/>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 name="Elbow Connector 7"/>
              <p:cNvCxnSpPr/>
              <p:nvPr/>
            </p:nvCxnSpPr>
            <p:spPr>
              <a:xfrm rot="5400000">
                <a:off x="7106295" y="1769417"/>
                <a:ext cx="528935" cy="1562100"/>
              </a:xfrm>
              <a:prstGeom prst="bentConnector3">
                <a:avLst>
                  <a:gd name="adj1" fmla="val 50000"/>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 name="Elbow Connector 8"/>
              <p:cNvCxnSpPr/>
              <p:nvPr/>
            </p:nvCxnSpPr>
            <p:spPr>
              <a:xfrm rot="16200000" flipH="1">
                <a:off x="8401695" y="2036117"/>
                <a:ext cx="528935" cy="1028700"/>
              </a:xfrm>
              <a:prstGeom prst="bentConnector3">
                <a:avLst>
                  <a:gd name="adj1" fmla="val 50000"/>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0818812" y="4415135"/>
                <a:ext cx="914400" cy="461665"/>
              </a:xfrm>
              <a:prstGeom prst="rect">
                <a:avLst/>
              </a:prstGeom>
              <a:noFill/>
            </p:spPr>
            <p:txBody>
              <a:bodyPr wrap="square" rtlCol="0">
                <a:spAutoFit/>
              </a:bodyPr>
              <a:lstStyle/>
              <a:p>
                <a:pPr algn="ctr"/>
                <a:r>
                  <a:rPr lang="en-US" sz="1200" dirty="0"/>
                  <a:t>Sales Office</a:t>
                </a:r>
              </a:p>
            </p:txBody>
          </p:sp>
        </p:grpSp>
        <p:sp>
          <p:nvSpPr>
            <p:cNvPr id="52" name="Rectangle 51"/>
            <p:cNvSpPr/>
            <p:nvPr/>
          </p:nvSpPr>
          <p:spPr>
            <a:xfrm>
              <a:off x="6856412" y="4419600"/>
              <a:ext cx="790575"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Miami</a:t>
              </a:r>
            </a:p>
          </p:txBody>
        </p:sp>
        <p:sp>
          <p:nvSpPr>
            <p:cNvPr id="53" name="Rectangle 52"/>
            <p:cNvSpPr/>
            <p:nvPr/>
          </p:nvSpPr>
          <p:spPr>
            <a:xfrm>
              <a:off x="6028166" y="4419600"/>
              <a:ext cx="790575"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Dallas</a:t>
              </a:r>
            </a:p>
          </p:txBody>
        </p:sp>
        <p:sp>
          <p:nvSpPr>
            <p:cNvPr id="54" name="Rectangle 53"/>
            <p:cNvSpPr/>
            <p:nvPr/>
          </p:nvSpPr>
          <p:spPr>
            <a:xfrm>
              <a:off x="8075612" y="4401280"/>
              <a:ext cx="12954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err="1"/>
                <a:t>Heilderberg</a:t>
              </a:r>
              <a:endParaRPr lang="en-US" sz="1600" dirty="0"/>
            </a:p>
          </p:txBody>
        </p:sp>
        <p:sp>
          <p:nvSpPr>
            <p:cNvPr id="55" name="Rectangle 54"/>
            <p:cNvSpPr/>
            <p:nvPr/>
          </p:nvSpPr>
          <p:spPr>
            <a:xfrm>
              <a:off x="9447212" y="4401280"/>
              <a:ext cx="12954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Hamburg</a:t>
              </a:r>
            </a:p>
          </p:txBody>
        </p:sp>
        <p:cxnSp>
          <p:nvCxnSpPr>
            <p:cNvPr id="56" name="Elbow Connector 55"/>
            <p:cNvCxnSpPr>
              <a:stCxn id="39" idx="2"/>
              <a:endCxn id="29" idx="0"/>
            </p:cNvCxnSpPr>
            <p:nvPr/>
          </p:nvCxnSpPr>
          <p:spPr>
            <a:xfrm rot="5400000">
              <a:off x="5806430" y="2798117"/>
              <a:ext cx="385465" cy="118110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Elbow Connector 58"/>
            <p:cNvCxnSpPr>
              <a:stCxn id="29" idx="2"/>
              <a:endCxn id="41" idx="0"/>
            </p:cNvCxnSpPr>
            <p:nvPr/>
          </p:nvCxnSpPr>
          <p:spPr>
            <a:xfrm rot="5400000">
              <a:off x="5180012" y="4191000"/>
              <a:ext cx="457200" cy="1270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Elbow Connector 61"/>
            <p:cNvCxnSpPr>
              <a:stCxn id="29" idx="2"/>
              <a:endCxn id="53" idx="0"/>
            </p:cNvCxnSpPr>
            <p:nvPr/>
          </p:nvCxnSpPr>
          <p:spPr>
            <a:xfrm rot="16200000" flipH="1">
              <a:off x="5687433" y="3683579"/>
              <a:ext cx="457200" cy="1014842"/>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Elbow Connector 64"/>
            <p:cNvCxnSpPr>
              <a:stCxn id="30" idx="2"/>
              <a:endCxn id="52" idx="0"/>
            </p:cNvCxnSpPr>
            <p:nvPr/>
          </p:nvCxnSpPr>
          <p:spPr>
            <a:xfrm rot="5400000">
              <a:off x="7027101" y="4186999"/>
              <a:ext cx="457200" cy="8002"/>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Elbow Connector 67"/>
            <p:cNvCxnSpPr>
              <a:stCxn id="40" idx="2"/>
              <a:endCxn id="31" idx="0"/>
            </p:cNvCxnSpPr>
            <p:nvPr/>
          </p:nvCxnSpPr>
          <p:spPr>
            <a:xfrm rot="5400000">
              <a:off x="8759180" y="3160067"/>
              <a:ext cx="385465" cy="45720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Elbow Connector 70"/>
            <p:cNvCxnSpPr>
              <a:stCxn id="40" idx="2"/>
              <a:endCxn id="32" idx="0"/>
            </p:cNvCxnSpPr>
            <p:nvPr/>
          </p:nvCxnSpPr>
          <p:spPr>
            <a:xfrm rot="16200000" flipH="1">
              <a:off x="9444980" y="2931467"/>
              <a:ext cx="385465" cy="91440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Elbow Connector 73"/>
            <p:cNvCxnSpPr>
              <a:stCxn id="31" idx="2"/>
              <a:endCxn id="54" idx="0"/>
            </p:cNvCxnSpPr>
            <p:nvPr/>
          </p:nvCxnSpPr>
          <p:spPr>
            <a:xfrm rot="5400000">
              <a:off x="8503872" y="4181840"/>
              <a:ext cx="438880" cy="1270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Elbow Connector 76"/>
            <p:cNvCxnSpPr>
              <a:stCxn id="32" idx="2"/>
              <a:endCxn id="55" idx="0"/>
            </p:cNvCxnSpPr>
            <p:nvPr/>
          </p:nvCxnSpPr>
          <p:spPr>
            <a:xfrm rot="5400000">
              <a:off x="9875472" y="4181840"/>
              <a:ext cx="438880" cy="1270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Oval 100">
            <a:extLst>
              <a:ext uri="{FF2B5EF4-FFF2-40B4-BE49-F238E27FC236}">
                <a16:creationId xmlns:a16="http://schemas.microsoft.com/office/drawing/2014/main" id="{76E22F6D-012E-4B86-AD55-B06FCB16E880}"/>
              </a:ext>
            </a:extLst>
          </p:cNvPr>
          <p:cNvSpPr/>
          <p:nvPr/>
        </p:nvSpPr>
        <p:spPr>
          <a:xfrm>
            <a:off x="7226572" y="2871928"/>
            <a:ext cx="2743200" cy="2743200"/>
          </a:xfrm>
          <a:prstGeom prst="ellipse">
            <a:avLst/>
          </a:prstGeom>
          <a:solidFill>
            <a:schemeClr val="bg1"/>
          </a:solidFill>
          <a:ln w="127000">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Rounded Corners 55">
            <a:extLst>
              <a:ext uri="{FF2B5EF4-FFF2-40B4-BE49-F238E27FC236}">
                <a16:creationId xmlns:a16="http://schemas.microsoft.com/office/drawing/2014/main" id="{3054CF64-7ADF-4940-BAB2-6DB0CD5A35E1}"/>
              </a:ext>
            </a:extLst>
          </p:cNvPr>
          <p:cNvSpPr/>
          <p:nvPr/>
        </p:nvSpPr>
        <p:spPr>
          <a:xfrm>
            <a:off x="7325563" y="2951746"/>
            <a:ext cx="2545218" cy="555604"/>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Sales &amp; Distribution</a:t>
            </a:r>
          </a:p>
          <a:p>
            <a:pPr algn="ctr"/>
            <a:r>
              <a:rPr lang="en-US" sz="1400" dirty="0"/>
              <a:t>Orders and Invoices</a:t>
            </a:r>
          </a:p>
        </p:txBody>
      </p:sp>
      <p:sp>
        <p:nvSpPr>
          <p:cNvPr id="57" name="Rectangle: Rounded Corners 56">
            <a:extLst>
              <a:ext uri="{FF2B5EF4-FFF2-40B4-BE49-F238E27FC236}">
                <a16:creationId xmlns:a16="http://schemas.microsoft.com/office/drawing/2014/main" id="{CB58A6CD-C67A-4B40-84C8-DAA16E2E7510}"/>
              </a:ext>
            </a:extLst>
          </p:cNvPr>
          <p:cNvSpPr/>
          <p:nvPr/>
        </p:nvSpPr>
        <p:spPr>
          <a:xfrm>
            <a:off x="7166776" y="4303604"/>
            <a:ext cx="2983481" cy="557784"/>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b="1" dirty="0"/>
              <a:t>Inventory Management</a:t>
            </a:r>
          </a:p>
          <a:p>
            <a:pPr algn="ctr"/>
            <a:r>
              <a:rPr lang="en-US" sz="1400" dirty="0"/>
              <a:t>Backflush and Shipping</a:t>
            </a:r>
          </a:p>
        </p:txBody>
      </p:sp>
      <p:sp>
        <p:nvSpPr>
          <p:cNvPr id="58" name="Rectangle: Rounded Corners 57">
            <a:extLst>
              <a:ext uri="{FF2B5EF4-FFF2-40B4-BE49-F238E27FC236}">
                <a16:creationId xmlns:a16="http://schemas.microsoft.com/office/drawing/2014/main" id="{53DA6211-D3CE-4C5F-8873-84460E2C4DF4}"/>
              </a:ext>
            </a:extLst>
          </p:cNvPr>
          <p:cNvSpPr/>
          <p:nvPr/>
        </p:nvSpPr>
        <p:spPr>
          <a:xfrm>
            <a:off x="7325563" y="4997051"/>
            <a:ext cx="2545218" cy="557784"/>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b="1" dirty="0"/>
              <a:t>Finance</a:t>
            </a:r>
          </a:p>
          <a:p>
            <a:pPr algn="ctr"/>
            <a:r>
              <a:rPr lang="en-US" sz="1400" dirty="0"/>
              <a:t>Invoice and Payment</a:t>
            </a:r>
          </a:p>
        </p:txBody>
      </p:sp>
      <p:sp>
        <p:nvSpPr>
          <p:cNvPr id="59" name="Rectangle: Rounded Corners 58">
            <a:extLst>
              <a:ext uri="{FF2B5EF4-FFF2-40B4-BE49-F238E27FC236}">
                <a16:creationId xmlns:a16="http://schemas.microsoft.com/office/drawing/2014/main" id="{40755445-7CEA-421D-8061-26E0D125061D}"/>
              </a:ext>
            </a:extLst>
          </p:cNvPr>
          <p:cNvSpPr/>
          <p:nvPr/>
        </p:nvSpPr>
        <p:spPr>
          <a:xfrm>
            <a:off x="7162144" y="3610158"/>
            <a:ext cx="2894668" cy="557784"/>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b="1" dirty="0"/>
              <a:t>Purchasing</a:t>
            </a:r>
          </a:p>
          <a:p>
            <a:pPr algn="ctr"/>
            <a:r>
              <a:rPr lang="en-US" sz="1400" dirty="0"/>
              <a:t>Sourcing</a:t>
            </a:r>
          </a:p>
        </p:txBody>
      </p:sp>
      <p:sp>
        <p:nvSpPr>
          <p:cNvPr id="2" name="Title 1">
            <a:extLst>
              <a:ext uri="{FF2B5EF4-FFF2-40B4-BE49-F238E27FC236}">
                <a16:creationId xmlns:a16="http://schemas.microsoft.com/office/drawing/2014/main" id="{808511A7-F22F-8547-A84D-2A9002244157}"/>
              </a:ext>
            </a:extLst>
          </p:cNvPr>
          <p:cNvSpPr>
            <a:spLocks noGrp="1"/>
          </p:cNvSpPr>
          <p:nvPr>
            <p:ph type="title"/>
          </p:nvPr>
        </p:nvSpPr>
        <p:spPr/>
        <p:txBody>
          <a:bodyPr>
            <a:normAutofit fontScale="90000"/>
          </a:bodyPr>
          <a:lstStyle/>
          <a:p>
            <a:r>
              <a:rPr lang="en-US" dirty="0"/>
              <a:t>Order to Cash (OTC)</a:t>
            </a:r>
            <a:br>
              <a:rPr lang="en-US" dirty="0"/>
            </a:br>
            <a:r>
              <a:rPr lang="en-US" dirty="0"/>
              <a:t>Data Types</a:t>
            </a:r>
          </a:p>
        </p:txBody>
      </p:sp>
      <p:sp>
        <p:nvSpPr>
          <p:cNvPr id="60" name="Rectangle 59">
            <a:extLst>
              <a:ext uri="{FF2B5EF4-FFF2-40B4-BE49-F238E27FC236}">
                <a16:creationId xmlns:a16="http://schemas.microsoft.com/office/drawing/2014/main" id="{F799EDE8-8669-472A-8164-CC0308B7092D}"/>
              </a:ext>
            </a:extLst>
          </p:cNvPr>
          <p:cNvSpPr/>
          <p:nvPr/>
        </p:nvSpPr>
        <p:spPr>
          <a:xfrm>
            <a:off x="2406195" y="1582057"/>
            <a:ext cx="3993017" cy="1015663"/>
          </a:xfrm>
          <a:prstGeom prst="rect">
            <a:avLst/>
          </a:prstGeom>
        </p:spPr>
        <p:txBody>
          <a:bodyPr wrap="square">
            <a:spAutoFit/>
          </a:bodyPr>
          <a:lstStyle/>
          <a:p>
            <a:r>
              <a:rPr lang="en-US" sz="2400" b="1" dirty="0"/>
              <a:t>Master records</a:t>
            </a:r>
          </a:p>
          <a:p>
            <a:r>
              <a:rPr lang="en-US" dirty="0"/>
              <a:t>Single source of common business data used across SAP.</a:t>
            </a:r>
          </a:p>
        </p:txBody>
      </p:sp>
      <p:sp>
        <p:nvSpPr>
          <p:cNvPr id="63" name="Rectangle 62">
            <a:extLst>
              <a:ext uri="{FF2B5EF4-FFF2-40B4-BE49-F238E27FC236}">
                <a16:creationId xmlns:a16="http://schemas.microsoft.com/office/drawing/2014/main" id="{7EEB202D-703C-4668-9378-32D3389519F9}"/>
              </a:ext>
            </a:extLst>
          </p:cNvPr>
          <p:cNvSpPr/>
          <p:nvPr/>
        </p:nvSpPr>
        <p:spPr>
          <a:xfrm>
            <a:off x="6856412" y="1582057"/>
            <a:ext cx="4526417" cy="738664"/>
          </a:xfrm>
          <a:prstGeom prst="rect">
            <a:avLst/>
          </a:prstGeom>
        </p:spPr>
        <p:txBody>
          <a:bodyPr wrap="square">
            <a:spAutoFit/>
          </a:bodyPr>
          <a:lstStyle/>
          <a:p>
            <a:r>
              <a:rPr lang="en-US" sz="2400" b="1" dirty="0"/>
              <a:t>Transactional records</a:t>
            </a:r>
          </a:p>
          <a:p>
            <a:r>
              <a:rPr lang="en-US" dirty="0"/>
              <a:t>Data that represents a financial event.</a:t>
            </a:r>
          </a:p>
        </p:txBody>
      </p:sp>
      <p:grpSp>
        <p:nvGrpSpPr>
          <p:cNvPr id="3" name="Group 2">
            <a:extLst>
              <a:ext uri="{FF2B5EF4-FFF2-40B4-BE49-F238E27FC236}">
                <a16:creationId xmlns:a16="http://schemas.microsoft.com/office/drawing/2014/main" id="{1AF2AFDD-0998-4DD5-B00F-E25E2D89C32C}"/>
              </a:ext>
            </a:extLst>
          </p:cNvPr>
          <p:cNvGrpSpPr/>
          <p:nvPr/>
        </p:nvGrpSpPr>
        <p:grpSpPr>
          <a:xfrm>
            <a:off x="3015795" y="2750513"/>
            <a:ext cx="3993017" cy="3116887"/>
            <a:chOff x="3015795" y="2750513"/>
            <a:chExt cx="3993017" cy="3116887"/>
          </a:xfrm>
        </p:grpSpPr>
        <p:grpSp>
          <p:nvGrpSpPr>
            <p:cNvPr id="104" name="Group 103">
              <a:extLst>
                <a:ext uri="{FF2B5EF4-FFF2-40B4-BE49-F238E27FC236}">
                  <a16:creationId xmlns:a16="http://schemas.microsoft.com/office/drawing/2014/main" id="{079A5A52-6224-4EA9-A927-36DDE32F9D5D}"/>
                </a:ext>
              </a:extLst>
            </p:cNvPr>
            <p:cNvGrpSpPr/>
            <p:nvPr/>
          </p:nvGrpSpPr>
          <p:grpSpPr>
            <a:xfrm>
              <a:off x="3015795" y="2750513"/>
              <a:ext cx="3993017" cy="3116887"/>
              <a:chOff x="2863395" y="2750513"/>
              <a:chExt cx="3993017" cy="3116887"/>
            </a:xfrm>
          </p:grpSpPr>
          <p:sp>
            <p:nvSpPr>
              <p:cNvPr id="92" name="Arrow: Right 91">
                <a:extLst>
                  <a:ext uri="{FF2B5EF4-FFF2-40B4-BE49-F238E27FC236}">
                    <a16:creationId xmlns:a16="http://schemas.microsoft.com/office/drawing/2014/main" id="{283D5D75-0D9E-4CCA-997B-C35F5B7C5300}"/>
                  </a:ext>
                </a:extLst>
              </p:cNvPr>
              <p:cNvSpPr/>
              <p:nvPr/>
            </p:nvSpPr>
            <p:spPr>
              <a:xfrm>
                <a:off x="2863395" y="2750513"/>
                <a:ext cx="3993017" cy="3116887"/>
              </a:xfrm>
              <a:prstGeom prst="rightArrow">
                <a:avLst>
                  <a:gd name="adj1" fmla="val 100000"/>
                  <a:gd name="adj2" fmla="val 20991"/>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0" name="Group 89">
                <a:extLst>
                  <a:ext uri="{FF2B5EF4-FFF2-40B4-BE49-F238E27FC236}">
                    <a16:creationId xmlns:a16="http://schemas.microsoft.com/office/drawing/2014/main" id="{E68C54D8-6781-4AEC-9196-D6AE154089A5}"/>
                  </a:ext>
                </a:extLst>
              </p:cNvPr>
              <p:cNvGrpSpPr/>
              <p:nvPr/>
            </p:nvGrpSpPr>
            <p:grpSpPr>
              <a:xfrm>
                <a:off x="3372514" y="2935179"/>
                <a:ext cx="2742143" cy="2340764"/>
                <a:chOff x="2732434" y="2935179"/>
                <a:chExt cx="2742143" cy="2340764"/>
              </a:xfrm>
            </p:grpSpPr>
            <p:sp>
              <p:nvSpPr>
                <p:cNvPr id="25" name="Oval 24">
                  <a:extLst>
                    <a:ext uri="{FF2B5EF4-FFF2-40B4-BE49-F238E27FC236}">
                      <a16:creationId xmlns:a16="http://schemas.microsoft.com/office/drawing/2014/main" id="{CBF1099F-8079-400D-A893-ABDB3FA21E68}"/>
                    </a:ext>
                  </a:extLst>
                </p:cNvPr>
                <p:cNvSpPr/>
                <p:nvPr/>
              </p:nvSpPr>
              <p:spPr>
                <a:xfrm>
                  <a:off x="4122118" y="2935179"/>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2AA513B8-46FD-4D0E-9A1F-94B23943912A}"/>
                    </a:ext>
                  </a:extLst>
                </p:cNvPr>
                <p:cNvSpPr/>
                <p:nvPr/>
              </p:nvSpPr>
              <p:spPr>
                <a:xfrm>
                  <a:off x="4834497" y="3780887"/>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F79F9E55-F2F6-4FDB-92C5-308A32ABBBAB}"/>
                    </a:ext>
                  </a:extLst>
                </p:cNvPr>
                <p:cNvSpPr/>
                <p:nvPr/>
              </p:nvSpPr>
              <p:spPr>
                <a:xfrm>
                  <a:off x="4617280" y="4635863"/>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TextBox 63">
                  <a:extLst>
                    <a:ext uri="{FF2B5EF4-FFF2-40B4-BE49-F238E27FC236}">
                      <a16:creationId xmlns:a16="http://schemas.microsoft.com/office/drawing/2014/main" id="{2C41AB19-5CD4-42BF-88C0-9C28B635DBD2}"/>
                    </a:ext>
                  </a:extLst>
                </p:cNvPr>
                <p:cNvSpPr txBox="1"/>
                <p:nvPr/>
              </p:nvSpPr>
              <p:spPr>
                <a:xfrm>
                  <a:off x="2844901" y="3044882"/>
                  <a:ext cx="1059457" cy="369332"/>
                </a:xfrm>
                <a:prstGeom prst="rect">
                  <a:avLst/>
                </a:prstGeom>
                <a:noFill/>
              </p:spPr>
              <p:txBody>
                <a:bodyPr wrap="none" rtlCol="0">
                  <a:spAutoFit/>
                </a:bodyPr>
                <a:lstStyle/>
                <a:p>
                  <a:r>
                    <a:rPr lang="en-US" dirty="0"/>
                    <a:t>Material </a:t>
                  </a:r>
                </a:p>
              </p:txBody>
            </p:sp>
            <p:sp>
              <p:nvSpPr>
                <p:cNvPr id="65" name="TextBox 64">
                  <a:extLst>
                    <a:ext uri="{FF2B5EF4-FFF2-40B4-BE49-F238E27FC236}">
                      <a16:creationId xmlns:a16="http://schemas.microsoft.com/office/drawing/2014/main" id="{A09251EC-B265-4C98-8DB5-8A6692DC96AC}"/>
                    </a:ext>
                  </a:extLst>
                </p:cNvPr>
                <p:cNvSpPr txBox="1"/>
                <p:nvPr/>
              </p:nvSpPr>
              <p:spPr>
                <a:xfrm>
                  <a:off x="3477194" y="4016953"/>
                  <a:ext cx="1139543" cy="369332"/>
                </a:xfrm>
                <a:prstGeom prst="rect">
                  <a:avLst/>
                </a:prstGeom>
                <a:noFill/>
              </p:spPr>
              <p:txBody>
                <a:bodyPr wrap="none" rtlCol="0">
                  <a:spAutoFit/>
                </a:bodyPr>
                <a:lstStyle/>
                <a:p>
                  <a:r>
                    <a:rPr lang="en-US" dirty="0"/>
                    <a:t>Customer</a:t>
                  </a:r>
                </a:p>
              </p:txBody>
            </p:sp>
            <p:sp>
              <p:nvSpPr>
                <p:cNvPr id="66" name="TextBox 65">
                  <a:extLst>
                    <a:ext uri="{FF2B5EF4-FFF2-40B4-BE49-F238E27FC236}">
                      <a16:creationId xmlns:a16="http://schemas.microsoft.com/office/drawing/2014/main" id="{5D1D4E34-C1AD-479D-964C-DA41B074337E}"/>
                    </a:ext>
                  </a:extLst>
                </p:cNvPr>
                <p:cNvSpPr txBox="1"/>
                <p:nvPr/>
              </p:nvSpPr>
              <p:spPr>
                <a:xfrm>
                  <a:off x="2732434" y="4812385"/>
                  <a:ext cx="1677062" cy="369332"/>
                </a:xfrm>
                <a:prstGeom prst="rect">
                  <a:avLst/>
                </a:prstGeom>
                <a:noFill/>
              </p:spPr>
              <p:txBody>
                <a:bodyPr wrap="none" rtlCol="0">
                  <a:spAutoFit/>
                </a:bodyPr>
                <a:lstStyle/>
                <a:p>
                  <a:r>
                    <a:rPr lang="en-US" dirty="0"/>
                    <a:t>Price condition</a:t>
                  </a:r>
                </a:p>
              </p:txBody>
            </p:sp>
          </p:grpSp>
        </p:grpSp>
        <p:pic>
          <p:nvPicPr>
            <p:cNvPr id="37" name="Graphic 36" descr="Document">
              <a:extLst>
                <a:ext uri="{FF2B5EF4-FFF2-40B4-BE49-F238E27FC236}">
                  <a16:creationId xmlns:a16="http://schemas.microsoft.com/office/drawing/2014/main" id="{A13AE9E2-0E01-4200-A85B-27574CE6F859}"/>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12303" y="3006304"/>
              <a:ext cx="487817" cy="487817"/>
            </a:xfrm>
            <a:prstGeom prst="rect">
              <a:avLst/>
            </a:prstGeom>
          </p:spPr>
        </p:pic>
        <p:pic>
          <p:nvPicPr>
            <p:cNvPr id="26" name="Graphic 25" descr="Users">
              <a:extLst>
                <a:ext uri="{FF2B5EF4-FFF2-40B4-BE49-F238E27FC236}">
                  <a16:creationId xmlns:a16="http://schemas.microsoft.com/office/drawing/2014/main" id="{630F2137-614E-4D8E-8DE5-2A056EBFCDD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92289" y="3858421"/>
              <a:ext cx="509455" cy="509455"/>
            </a:xfrm>
            <a:prstGeom prst="rect">
              <a:avLst/>
            </a:prstGeom>
          </p:spPr>
        </p:pic>
        <p:pic>
          <p:nvPicPr>
            <p:cNvPr id="27" name="Graphic 26" descr="List">
              <a:extLst>
                <a:ext uri="{FF2B5EF4-FFF2-40B4-BE49-F238E27FC236}">
                  <a16:creationId xmlns:a16="http://schemas.microsoft.com/office/drawing/2014/main" id="{E4BA0C03-F894-4729-AC97-51723B9237A8}"/>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537440" y="4777452"/>
              <a:ext cx="409576" cy="409576"/>
            </a:xfrm>
            <a:prstGeom prst="rect">
              <a:avLst/>
            </a:prstGeom>
          </p:spPr>
        </p:pic>
      </p:grpSp>
    </p:spTree>
    <p:extLst>
      <p:ext uri="{BB962C8B-B14F-4D97-AF65-F5344CB8AC3E}">
        <p14:creationId xmlns:p14="http://schemas.microsoft.com/office/powerpoint/2010/main" val="1544800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fade">
                                      <p:cBhvr>
                                        <p:cTn id="13" dur="500"/>
                                        <p:tgtEl>
                                          <p:spTgt spid="10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fade">
                                      <p:cBhvr>
                                        <p:cTn id="16" dur="500"/>
                                        <p:tgtEl>
                                          <p:spTgt spid="5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500"/>
                                        <p:tgtEl>
                                          <p:spTgt spid="5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500"/>
                                        <p:tgtEl>
                                          <p:spTgt spid="5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fade">
                                      <p:cBhvr>
                                        <p:cTn id="25"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56" grpId="0" animBg="1"/>
      <p:bldP spid="57" grpId="0" animBg="1"/>
      <p:bldP spid="58" grpId="0" animBg="1"/>
      <p:bldP spid="5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Order to Cash (OTC) </a:t>
            </a:r>
            <a:br>
              <a:rPr lang="en-US" dirty="0"/>
            </a:br>
            <a:r>
              <a:rPr lang="en-US" dirty="0"/>
              <a:t>Reflection</a:t>
            </a:r>
          </a:p>
        </p:txBody>
      </p:sp>
      <p:sp>
        <p:nvSpPr>
          <p:cNvPr id="3" name="Content Placeholder 2"/>
          <p:cNvSpPr>
            <a:spLocks noGrp="1"/>
          </p:cNvSpPr>
          <p:nvPr>
            <p:ph idx="1"/>
          </p:nvPr>
        </p:nvSpPr>
        <p:spPr/>
        <p:txBody>
          <a:bodyPr/>
          <a:lstStyle/>
          <a:p>
            <a:r>
              <a:rPr lang="en-US" dirty="0"/>
              <a:t>What similitude do you find between plant and sales office?</a:t>
            </a:r>
          </a:p>
          <a:p>
            <a:r>
              <a:rPr lang="en-US" dirty="0"/>
              <a:t>How would you describe the concept of sales area?</a:t>
            </a:r>
          </a:p>
          <a:p>
            <a:r>
              <a:rPr lang="en-US" dirty="0"/>
              <a:t>What is the difference between sales organization and sales office?</a:t>
            </a:r>
          </a:p>
          <a:p>
            <a:endParaRPr lang="en-US" dirty="0"/>
          </a:p>
        </p:txBody>
      </p:sp>
      <p:pic>
        <p:nvPicPr>
          <p:cNvPr id="4" name="Picture 2" descr="Image result for thinking icon"/>
          <p:cNvPicPr>
            <a:picLocks noChangeAspect="1" noChangeArrowheads="1"/>
          </p:cNvPicPr>
          <p:nvPr/>
        </p:nvPicPr>
        <p:blipFill>
          <a:blip r:embed="rId2" cstate="print"/>
          <a:srcRect/>
          <a:stretch>
            <a:fillRect/>
          </a:stretch>
        </p:blipFill>
        <p:spPr bwMode="auto">
          <a:xfrm>
            <a:off x="10285412" y="152400"/>
            <a:ext cx="1371600" cy="13716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1F44B-4554-6F43-BA8B-856F29802944}"/>
              </a:ext>
            </a:extLst>
          </p:cNvPr>
          <p:cNvSpPr>
            <a:spLocks noGrp="1"/>
          </p:cNvSpPr>
          <p:nvPr>
            <p:ph type="title"/>
          </p:nvPr>
        </p:nvSpPr>
        <p:spPr/>
        <p:txBody>
          <a:bodyPr/>
          <a:lstStyle/>
          <a:p>
            <a:r>
              <a:rPr lang="en-US" dirty="0"/>
              <a:t>Inventory Management</a:t>
            </a:r>
          </a:p>
        </p:txBody>
      </p:sp>
      <p:sp>
        <p:nvSpPr>
          <p:cNvPr id="3" name="Content Placeholder 2">
            <a:extLst>
              <a:ext uri="{FF2B5EF4-FFF2-40B4-BE49-F238E27FC236}">
                <a16:creationId xmlns:a16="http://schemas.microsoft.com/office/drawing/2014/main" id="{8EEBE810-E1D6-B540-8F41-B4AE992DFA4B}"/>
              </a:ext>
            </a:extLst>
          </p:cNvPr>
          <p:cNvSpPr>
            <a:spLocks noGrp="1"/>
          </p:cNvSpPr>
          <p:nvPr>
            <p:ph type="body" idx="1"/>
          </p:nvPr>
        </p:nvSpPr>
        <p:spPr/>
        <p:txBody>
          <a:bodyPr/>
          <a:lstStyle/>
          <a:p>
            <a:r>
              <a:rPr lang="en-US" dirty="0"/>
              <a:t>Order to Cash</a:t>
            </a:r>
          </a:p>
        </p:txBody>
      </p:sp>
    </p:spTree>
    <p:extLst>
      <p:ext uri="{BB962C8B-B14F-4D97-AF65-F5344CB8AC3E}">
        <p14:creationId xmlns:p14="http://schemas.microsoft.com/office/powerpoint/2010/main" val="136393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Inventory Management (IM) </a:t>
            </a:r>
            <a:br>
              <a:rPr lang="en-US" dirty="0"/>
            </a:br>
            <a:r>
              <a:rPr lang="en-US" dirty="0"/>
              <a:t>Introduction</a:t>
            </a:r>
          </a:p>
        </p:txBody>
      </p:sp>
      <p:sp>
        <p:nvSpPr>
          <p:cNvPr id="3" name="Content Placeholder 2"/>
          <p:cNvSpPr>
            <a:spLocks noGrp="1"/>
          </p:cNvSpPr>
          <p:nvPr>
            <p:ph sz="half" idx="1"/>
          </p:nvPr>
        </p:nvSpPr>
        <p:spPr>
          <a:xfrm>
            <a:off x="1522412" y="1752600"/>
            <a:ext cx="4800600" cy="4419600"/>
          </a:xfrm>
        </p:spPr>
        <p:txBody>
          <a:bodyPr>
            <a:normAutofit/>
          </a:bodyPr>
          <a:lstStyle/>
          <a:p>
            <a:r>
              <a:rPr lang="en-US" dirty="0"/>
              <a:t>Inventory and Warehouse management deals with placing and handling stock that will be shipped to customers in the correct place within the company’s premises and plays a relevant element in the order to cash (OTC) process. </a:t>
            </a:r>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1419836252"/>
              </p:ext>
            </p:extLst>
          </p:nvPr>
        </p:nvGraphicFramePr>
        <p:xfrm>
          <a:off x="6551613" y="1600200"/>
          <a:ext cx="48006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lowchart: Process 4"/>
          <p:cNvSpPr/>
          <p:nvPr/>
        </p:nvSpPr>
        <p:spPr>
          <a:xfrm>
            <a:off x="9980612" y="457200"/>
            <a:ext cx="1752600" cy="304800"/>
          </a:xfrm>
          <a:prstGeom prst="flowChartProcess">
            <a:avLst/>
          </a:prstGeom>
          <a:solidFill>
            <a:srgbClr val="008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Inventory</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val 20">
            <a:extLst>
              <a:ext uri="{FF2B5EF4-FFF2-40B4-BE49-F238E27FC236}">
                <a16:creationId xmlns:a16="http://schemas.microsoft.com/office/drawing/2014/main" id="{9501EFF2-12F0-4C58-AF28-ECE44EC7F1E2}"/>
              </a:ext>
            </a:extLst>
          </p:cNvPr>
          <p:cNvSpPr/>
          <p:nvPr/>
        </p:nvSpPr>
        <p:spPr>
          <a:xfrm>
            <a:off x="6704012" y="1219200"/>
            <a:ext cx="914400" cy="914400"/>
          </a:xfrm>
          <a:prstGeom prst="ellipse">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t>IM</a:t>
            </a:r>
          </a:p>
        </p:txBody>
      </p:sp>
      <p:sp>
        <p:nvSpPr>
          <p:cNvPr id="2" name="Title 1"/>
          <p:cNvSpPr>
            <a:spLocks noGrp="1"/>
          </p:cNvSpPr>
          <p:nvPr>
            <p:ph type="title"/>
          </p:nvPr>
        </p:nvSpPr>
        <p:spPr/>
        <p:txBody>
          <a:bodyPr>
            <a:normAutofit fontScale="90000"/>
          </a:bodyPr>
          <a:lstStyle/>
          <a:p>
            <a:r>
              <a:rPr lang="en-US" dirty="0"/>
              <a:t>Inventory Management (IM)</a:t>
            </a:r>
            <a:br>
              <a:rPr lang="en-US" dirty="0"/>
            </a:br>
            <a:r>
              <a:rPr lang="en-US" dirty="0"/>
              <a:t>Sub-modules</a:t>
            </a:r>
          </a:p>
        </p:txBody>
      </p:sp>
      <p:sp>
        <p:nvSpPr>
          <p:cNvPr id="18" name="Rectangle: Rounded Corners 17">
            <a:extLst>
              <a:ext uri="{FF2B5EF4-FFF2-40B4-BE49-F238E27FC236}">
                <a16:creationId xmlns:a16="http://schemas.microsoft.com/office/drawing/2014/main" id="{516B8705-9F04-44A6-A515-47A8E19F8417}"/>
              </a:ext>
            </a:extLst>
          </p:cNvPr>
          <p:cNvSpPr/>
          <p:nvPr/>
        </p:nvSpPr>
        <p:spPr>
          <a:xfrm>
            <a:off x="7389812" y="2412473"/>
            <a:ext cx="4267200" cy="1066800"/>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t>Material Docs</a:t>
            </a:r>
          </a:p>
          <a:p>
            <a:pPr lvl="0" algn="ctr"/>
            <a:r>
              <a:rPr lang="en-US" sz="1400" dirty="0"/>
              <a:t>Control the change, display, reversal of material documents.</a:t>
            </a:r>
          </a:p>
        </p:txBody>
      </p:sp>
      <p:sp>
        <p:nvSpPr>
          <p:cNvPr id="19" name="Rectangle: Rounded Corners 18">
            <a:extLst>
              <a:ext uri="{FF2B5EF4-FFF2-40B4-BE49-F238E27FC236}">
                <a16:creationId xmlns:a16="http://schemas.microsoft.com/office/drawing/2014/main" id="{CECB3E3C-2A78-4840-9BD2-E42DD6D8D726}"/>
              </a:ext>
            </a:extLst>
          </p:cNvPr>
          <p:cNvSpPr/>
          <p:nvPr/>
        </p:nvSpPr>
        <p:spPr>
          <a:xfrm>
            <a:off x="7389812" y="3692633"/>
            <a:ext cx="4267200" cy="1066800"/>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b="1" dirty="0"/>
              <a:t>Periodic Processing</a:t>
            </a:r>
          </a:p>
          <a:p>
            <a:pPr lvl="0" algn="ctr"/>
            <a:r>
              <a:rPr lang="en-US" sz="1400" dirty="0"/>
              <a:t>Controls the period processing of inventory.</a:t>
            </a:r>
          </a:p>
        </p:txBody>
      </p:sp>
      <p:sp>
        <p:nvSpPr>
          <p:cNvPr id="20" name="Rectangle: Rounded Corners 19">
            <a:extLst>
              <a:ext uri="{FF2B5EF4-FFF2-40B4-BE49-F238E27FC236}">
                <a16:creationId xmlns:a16="http://schemas.microsoft.com/office/drawing/2014/main" id="{8B8DEB38-C029-4E1A-922D-D44CB4C0212A}"/>
              </a:ext>
            </a:extLst>
          </p:cNvPr>
          <p:cNvSpPr/>
          <p:nvPr/>
        </p:nvSpPr>
        <p:spPr>
          <a:xfrm>
            <a:off x="7389812" y="4953000"/>
            <a:ext cx="4244618" cy="1066800"/>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b="1" dirty="0"/>
              <a:t>Subcontracting</a:t>
            </a:r>
          </a:p>
          <a:p>
            <a:pPr lvl="0" algn="ctr"/>
            <a:r>
              <a:rPr lang="en-US" sz="1400" dirty="0"/>
              <a:t>Controls the subcontracting of goods and services.</a:t>
            </a:r>
          </a:p>
        </p:txBody>
      </p:sp>
      <p:sp>
        <p:nvSpPr>
          <p:cNvPr id="17" name="Rectangle: Rounded Corners 16">
            <a:extLst>
              <a:ext uri="{FF2B5EF4-FFF2-40B4-BE49-F238E27FC236}">
                <a16:creationId xmlns:a16="http://schemas.microsoft.com/office/drawing/2014/main" id="{DA63B8F2-1DA4-49B7-92F7-D568FE873E47}"/>
              </a:ext>
            </a:extLst>
          </p:cNvPr>
          <p:cNvSpPr/>
          <p:nvPr/>
        </p:nvSpPr>
        <p:spPr>
          <a:xfrm>
            <a:off x="7389812" y="1142999"/>
            <a:ext cx="4267200" cy="1066800"/>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Good Movements</a:t>
            </a:r>
          </a:p>
          <a:p>
            <a:pPr lvl="0" algn="ctr"/>
            <a:r>
              <a:rPr lang="en-US" sz="1400" dirty="0"/>
              <a:t>Control the in and outs of inventory.</a:t>
            </a:r>
          </a:p>
        </p:txBody>
      </p:sp>
      <p:sp>
        <p:nvSpPr>
          <p:cNvPr id="25" name="Oval 24">
            <a:extLst>
              <a:ext uri="{FF2B5EF4-FFF2-40B4-BE49-F238E27FC236}">
                <a16:creationId xmlns:a16="http://schemas.microsoft.com/office/drawing/2014/main" id="{ECDD4A8A-33D0-456E-AD18-083198C5556A}"/>
              </a:ext>
            </a:extLst>
          </p:cNvPr>
          <p:cNvSpPr/>
          <p:nvPr/>
        </p:nvSpPr>
        <p:spPr>
          <a:xfrm>
            <a:off x="6704012" y="2488673"/>
            <a:ext cx="914400" cy="914400"/>
          </a:xfrm>
          <a:prstGeom prst="ellipse">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t>IM</a:t>
            </a:r>
          </a:p>
        </p:txBody>
      </p:sp>
      <p:sp>
        <p:nvSpPr>
          <p:cNvPr id="26" name="Oval 25">
            <a:extLst>
              <a:ext uri="{FF2B5EF4-FFF2-40B4-BE49-F238E27FC236}">
                <a16:creationId xmlns:a16="http://schemas.microsoft.com/office/drawing/2014/main" id="{BE5D4A12-56AA-4882-9FF1-8C9DF1F4EEFF}"/>
              </a:ext>
            </a:extLst>
          </p:cNvPr>
          <p:cNvSpPr/>
          <p:nvPr/>
        </p:nvSpPr>
        <p:spPr>
          <a:xfrm>
            <a:off x="6702424" y="3784074"/>
            <a:ext cx="914400" cy="914400"/>
          </a:xfrm>
          <a:prstGeom prst="ellipse">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t>IM</a:t>
            </a:r>
          </a:p>
        </p:txBody>
      </p:sp>
      <p:sp>
        <p:nvSpPr>
          <p:cNvPr id="27" name="Oval 26">
            <a:extLst>
              <a:ext uri="{FF2B5EF4-FFF2-40B4-BE49-F238E27FC236}">
                <a16:creationId xmlns:a16="http://schemas.microsoft.com/office/drawing/2014/main" id="{65BD7A00-05F0-4C93-8560-E697E142DB9A}"/>
              </a:ext>
            </a:extLst>
          </p:cNvPr>
          <p:cNvSpPr/>
          <p:nvPr/>
        </p:nvSpPr>
        <p:spPr>
          <a:xfrm>
            <a:off x="6702424" y="5008527"/>
            <a:ext cx="914400" cy="914400"/>
          </a:xfrm>
          <a:prstGeom prst="ellipse">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t>IM</a:t>
            </a:r>
          </a:p>
        </p:txBody>
      </p:sp>
      <p:cxnSp>
        <p:nvCxnSpPr>
          <p:cNvPr id="29" name="Connector: Elbow 28">
            <a:extLst>
              <a:ext uri="{FF2B5EF4-FFF2-40B4-BE49-F238E27FC236}">
                <a16:creationId xmlns:a16="http://schemas.microsoft.com/office/drawing/2014/main" id="{760C643A-9EAD-4342-8574-84ED207691AF}"/>
              </a:ext>
            </a:extLst>
          </p:cNvPr>
          <p:cNvCxnSpPr>
            <a:cxnSpLocks/>
            <a:stCxn id="21" idx="2"/>
          </p:cNvCxnSpPr>
          <p:nvPr/>
        </p:nvCxnSpPr>
        <p:spPr>
          <a:xfrm rot="10800000" flipV="1">
            <a:off x="5256212" y="1676400"/>
            <a:ext cx="1447800" cy="2572138"/>
          </a:xfrm>
          <a:prstGeom prst="bentConnector3">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435D544C-E454-46B1-979B-C17A7F6BB8FA}"/>
              </a:ext>
            </a:extLst>
          </p:cNvPr>
          <p:cNvCxnSpPr>
            <a:cxnSpLocks/>
            <a:stCxn id="25" idx="2"/>
          </p:cNvCxnSpPr>
          <p:nvPr/>
        </p:nvCxnSpPr>
        <p:spPr>
          <a:xfrm rot="10800000" flipV="1">
            <a:off x="5256212" y="2945872"/>
            <a:ext cx="1447800" cy="1302665"/>
          </a:xfrm>
          <a:prstGeom prst="bentConnector3">
            <a:avLst>
              <a:gd name="adj1" fmla="val 50000"/>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4" name="Connector: Elbow 33">
            <a:extLst>
              <a:ext uri="{FF2B5EF4-FFF2-40B4-BE49-F238E27FC236}">
                <a16:creationId xmlns:a16="http://schemas.microsoft.com/office/drawing/2014/main" id="{E1AD26BE-34B7-4BBE-855F-D1C84A69B59F}"/>
              </a:ext>
            </a:extLst>
          </p:cNvPr>
          <p:cNvCxnSpPr>
            <a:cxnSpLocks/>
            <a:stCxn id="26" idx="2"/>
          </p:cNvCxnSpPr>
          <p:nvPr/>
        </p:nvCxnSpPr>
        <p:spPr>
          <a:xfrm rot="10800000" flipV="1">
            <a:off x="5256212" y="4241274"/>
            <a:ext cx="1446212" cy="7264"/>
          </a:xfrm>
          <a:prstGeom prst="bentConnector3">
            <a:avLst>
              <a:gd name="adj1" fmla="val 50000"/>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7" name="Connector: Elbow 36">
            <a:extLst>
              <a:ext uri="{FF2B5EF4-FFF2-40B4-BE49-F238E27FC236}">
                <a16:creationId xmlns:a16="http://schemas.microsoft.com/office/drawing/2014/main" id="{B9FCD343-6A20-4AB1-A0D8-07B4584C716B}"/>
              </a:ext>
            </a:extLst>
          </p:cNvPr>
          <p:cNvCxnSpPr>
            <a:cxnSpLocks/>
            <a:stCxn id="27" idx="2"/>
          </p:cNvCxnSpPr>
          <p:nvPr/>
        </p:nvCxnSpPr>
        <p:spPr>
          <a:xfrm rot="10800000">
            <a:off x="5256212" y="4248539"/>
            <a:ext cx="1446212" cy="1217189"/>
          </a:xfrm>
          <a:prstGeom prst="bentConnector3">
            <a:avLst>
              <a:gd name="adj1" fmla="val 50000"/>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E285EDCF-7097-41C2-AE6F-9E82B28A638E}"/>
              </a:ext>
            </a:extLst>
          </p:cNvPr>
          <p:cNvGrpSpPr/>
          <p:nvPr/>
        </p:nvGrpSpPr>
        <p:grpSpPr>
          <a:xfrm>
            <a:off x="1324597" y="2394350"/>
            <a:ext cx="3931615" cy="3015836"/>
            <a:chOff x="1932609" y="2254605"/>
            <a:chExt cx="4373283" cy="3239059"/>
          </a:xfrm>
        </p:grpSpPr>
        <p:grpSp>
          <p:nvGrpSpPr>
            <p:cNvPr id="32" name="Group 31">
              <a:extLst>
                <a:ext uri="{FF2B5EF4-FFF2-40B4-BE49-F238E27FC236}">
                  <a16:creationId xmlns:a16="http://schemas.microsoft.com/office/drawing/2014/main" id="{E0644EF4-2B08-4D04-9E47-9131409A2B6D}"/>
                </a:ext>
              </a:extLst>
            </p:cNvPr>
            <p:cNvGrpSpPr/>
            <p:nvPr/>
          </p:nvGrpSpPr>
          <p:grpSpPr>
            <a:xfrm>
              <a:off x="2513014" y="2254605"/>
              <a:ext cx="3792878" cy="3239059"/>
              <a:chOff x="2360613" y="2254605"/>
              <a:chExt cx="3792878" cy="3239059"/>
            </a:xfrm>
          </p:grpSpPr>
          <p:sp>
            <p:nvSpPr>
              <p:cNvPr id="36" name="Rectangle 35">
                <a:extLst>
                  <a:ext uri="{FF2B5EF4-FFF2-40B4-BE49-F238E27FC236}">
                    <a16:creationId xmlns:a16="http://schemas.microsoft.com/office/drawing/2014/main" id="{4AD4EBD2-CF5C-4866-AC55-EE840CD948C7}"/>
                  </a:ext>
                </a:extLst>
              </p:cNvPr>
              <p:cNvSpPr/>
              <p:nvPr/>
            </p:nvSpPr>
            <p:spPr>
              <a:xfrm>
                <a:off x="2360613" y="3283985"/>
                <a:ext cx="3792878" cy="2209679"/>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8" name="Rectangle 37">
                <a:extLst>
                  <a:ext uri="{FF2B5EF4-FFF2-40B4-BE49-F238E27FC236}">
                    <a16:creationId xmlns:a16="http://schemas.microsoft.com/office/drawing/2014/main" id="{8FFF178B-5A03-4A6D-A5EF-6FC8135657D6}"/>
                  </a:ext>
                </a:extLst>
              </p:cNvPr>
              <p:cNvSpPr/>
              <p:nvPr/>
            </p:nvSpPr>
            <p:spPr>
              <a:xfrm>
                <a:off x="2360613" y="2564874"/>
                <a:ext cx="3792878" cy="719110"/>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9" name="Rectangle: Rounded Corners 38">
                <a:extLst>
                  <a:ext uri="{FF2B5EF4-FFF2-40B4-BE49-F238E27FC236}">
                    <a16:creationId xmlns:a16="http://schemas.microsoft.com/office/drawing/2014/main" id="{BF4C5EE7-F7CB-4BF4-886C-C2C8E1F3CD7C}"/>
                  </a:ext>
                </a:extLst>
              </p:cNvPr>
              <p:cNvSpPr/>
              <p:nvPr/>
            </p:nvSpPr>
            <p:spPr>
              <a:xfrm>
                <a:off x="2513012" y="2254605"/>
                <a:ext cx="3476209" cy="1978968"/>
              </a:xfrm>
              <a:prstGeom prst="roundRect">
                <a:avLst/>
              </a:prstGeom>
              <a:solidFill>
                <a:schemeClr val="bg1">
                  <a:alpha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285750" indent="-285750">
                  <a:buFont typeface="Arial" panose="020B0604020202020204" pitchFamily="34" charset="0"/>
                  <a:buChar char="•"/>
                </a:pPr>
                <a:endParaRPr lang="en-US" sz="1200" dirty="0">
                  <a:solidFill>
                    <a:schemeClr val="bg1"/>
                  </a:solidFill>
                </a:endParaRPr>
              </a:p>
              <a:p>
                <a:pPr marL="285750" indent="-285750">
                  <a:buFont typeface="Arial" panose="020B0604020202020204" pitchFamily="34" charset="0"/>
                  <a:buChar char="•"/>
                </a:pPr>
                <a:endParaRPr lang="en-US" sz="1200" dirty="0">
                  <a:solidFill>
                    <a:schemeClr val="tx2"/>
                  </a:solidFill>
                </a:endParaRPr>
              </a:p>
              <a:p>
                <a:pPr marL="285750" indent="-285750">
                  <a:buFont typeface="Arial" panose="020B0604020202020204" pitchFamily="34" charset="0"/>
                  <a:buChar char="•"/>
                </a:pPr>
                <a:endParaRPr lang="en-US" sz="1200" dirty="0">
                  <a:solidFill>
                    <a:schemeClr val="bg1"/>
                  </a:solidFill>
                </a:endParaRPr>
              </a:p>
              <a:p>
                <a:pPr marL="285750" indent="-285750">
                  <a:buFont typeface="Arial" panose="020B0604020202020204" pitchFamily="34" charset="0"/>
                  <a:buChar char="•"/>
                </a:pPr>
                <a:r>
                  <a:rPr lang="en-US" sz="1200" dirty="0">
                    <a:solidFill>
                      <a:schemeClr val="bg1"/>
                    </a:solidFill>
                  </a:rPr>
                  <a:t>Sales Pricing and Performance Management</a:t>
                </a:r>
              </a:p>
              <a:p>
                <a:pPr marL="285750" indent="-285750">
                  <a:buFont typeface="Arial" panose="020B0604020202020204" pitchFamily="34" charset="0"/>
                  <a:buChar char="•"/>
                </a:pPr>
                <a:endParaRPr lang="en-US" sz="1200" dirty="0">
                  <a:solidFill>
                    <a:schemeClr val="bg1"/>
                  </a:solidFill>
                </a:endParaRPr>
              </a:p>
              <a:p>
                <a:pPr marL="285750" indent="-285750">
                  <a:buFont typeface="Arial" panose="020B0604020202020204" pitchFamily="34" charset="0"/>
                  <a:buChar char="•"/>
                </a:pPr>
                <a:r>
                  <a:rPr lang="en-US" sz="1200" dirty="0">
                    <a:solidFill>
                      <a:schemeClr val="tx2"/>
                    </a:solidFill>
                  </a:rPr>
                  <a:t>SD-Sales Order</a:t>
                </a:r>
              </a:p>
              <a:p>
                <a:pPr marL="285750" indent="-285750">
                  <a:buFont typeface="Arial" panose="020B0604020202020204" pitchFamily="34" charset="0"/>
                  <a:buChar char="•"/>
                </a:pPr>
                <a:r>
                  <a:rPr lang="en-US" sz="1200" dirty="0">
                    <a:solidFill>
                      <a:schemeClr val="bg1"/>
                    </a:solidFill>
                  </a:rPr>
                  <a:t>IM-Inventory control</a:t>
                </a:r>
              </a:p>
              <a:p>
                <a:pPr marL="285750" indent="-285750">
                  <a:buFont typeface="Arial" panose="020B0604020202020204" pitchFamily="34" charset="0"/>
                  <a:buChar char="•"/>
                </a:pPr>
                <a:r>
                  <a:rPr lang="en-US" sz="1200" dirty="0">
                    <a:solidFill>
                      <a:schemeClr val="tx2"/>
                    </a:solidFill>
                  </a:rPr>
                  <a:t>FI-AR management</a:t>
                </a:r>
              </a:p>
            </p:txBody>
          </p:sp>
          <p:pic>
            <p:nvPicPr>
              <p:cNvPr id="40" name="Picture 2" descr="Image result for introduction to sap">
                <a:extLst>
                  <a:ext uri="{FF2B5EF4-FFF2-40B4-BE49-F238E27FC236}">
                    <a16:creationId xmlns:a16="http://schemas.microsoft.com/office/drawing/2014/main" id="{D746EC14-0BF3-4FEA-B8A4-E599D17BE9C4}"/>
                  </a:ext>
                </a:extLst>
              </p:cNvPr>
              <p:cNvPicPr>
                <a:picLocks noChangeAspect="1" noChangeArrowheads="1"/>
              </p:cNvPicPr>
              <p:nvPr/>
            </p:nvPicPr>
            <p:blipFill>
              <a:blip r:embed="rId2" cstate="print"/>
              <a:srcRect/>
              <a:stretch>
                <a:fillRect/>
              </a:stretch>
            </p:blipFill>
            <p:spPr bwMode="auto">
              <a:xfrm>
                <a:off x="3009392" y="4518660"/>
                <a:ext cx="1344705" cy="685800"/>
              </a:xfrm>
              <a:prstGeom prst="rect">
                <a:avLst/>
              </a:prstGeom>
              <a:noFill/>
            </p:spPr>
          </p:pic>
          <p:sp>
            <p:nvSpPr>
              <p:cNvPr id="41" name="TextBox 40">
                <a:extLst>
                  <a:ext uri="{FF2B5EF4-FFF2-40B4-BE49-F238E27FC236}">
                    <a16:creationId xmlns:a16="http://schemas.microsoft.com/office/drawing/2014/main" id="{2789FB94-6C7C-4253-B4E2-3B0684C858BF}"/>
                  </a:ext>
                </a:extLst>
              </p:cNvPr>
              <p:cNvSpPr txBox="1"/>
              <p:nvPr/>
            </p:nvSpPr>
            <p:spPr>
              <a:xfrm>
                <a:off x="4189412" y="4643735"/>
                <a:ext cx="1298439" cy="429724"/>
              </a:xfrm>
              <a:prstGeom prst="rect">
                <a:avLst/>
              </a:prstGeom>
              <a:noFill/>
            </p:spPr>
            <p:txBody>
              <a:bodyPr wrap="none" rtlCol="0">
                <a:spAutoFit/>
              </a:bodyPr>
              <a:lstStyle/>
              <a:p>
                <a:r>
                  <a:rPr lang="en-US" sz="2000" b="1" dirty="0">
                    <a:solidFill>
                      <a:schemeClr val="bg1"/>
                    </a:solidFill>
                    <a:latin typeface="Arial Narrow" panose="020B0606020202030204" pitchFamily="34" charset="0"/>
                  </a:rPr>
                  <a:t>S/4 HANA</a:t>
                </a:r>
              </a:p>
            </p:txBody>
          </p:sp>
        </p:grpSp>
        <p:sp>
          <p:nvSpPr>
            <p:cNvPr id="33" name="TextBox 32">
              <a:extLst>
                <a:ext uri="{FF2B5EF4-FFF2-40B4-BE49-F238E27FC236}">
                  <a16:creationId xmlns:a16="http://schemas.microsoft.com/office/drawing/2014/main" id="{CB4B2C53-3F16-4CC9-AEE3-1CE80BD48BD4}"/>
                </a:ext>
              </a:extLst>
            </p:cNvPr>
            <p:cNvSpPr txBox="1"/>
            <p:nvPr/>
          </p:nvSpPr>
          <p:spPr>
            <a:xfrm>
              <a:off x="1932609" y="3999786"/>
              <a:ext cx="479292" cy="1204674"/>
            </a:xfrm>
            <a:prstGeom prst="rect">
              <a:avLst/>
            </a:prstGeom>
            <a:noFill/>
          </p:spPr>
          <p:txBody>
            <a:bodyPr vert="vert270" wrap="none" rtlCol="0">
              <a:spAutoFit/>
            </a:bodyPr>
            <a:lstStyle/>
            <a:p>
              <a:r>
                <a:rPr lang="en-US" sz="1600" dirty="0"/>
                <a:t>Digital Core</a:t>
              </a:r>
            </a:p>
          </p:txBody>
        </p:sp>
        <p:sp>
          <p:nvSpPr>
            <p:cNvPr id="35" name="TextBox 34">
              <a:extLst>
                <a:ext uri="{FF2B5EF4-FFF2-40B4-BE49-F238E27FC236}">
                  <a16:creationId xmlns:a16="http://schemas.microsoft.com/office/drawing/2014/main" id="{E36BFF13-4027-40E1-B3B5-B8BDE8F16A37}"/>
                </a:ext>
              </a:extLst>
            </p:cNvPr>
            <p:cNvSpPr txBox="1"/>
            <p:nvPr/>
          </p:nvSpPr>
          <p:spPr>
            <a:xfrm>
              <a:off x="1954214" y="2585861"/>
              <a:ext cx="479292" cy="939539"/>
            </a:xfrm>
            <a:prstGeom prst="rect">
              <a:avLst/>
            </a:prstGeom>
            <a:noFill/>
          </p:spPr>
          <p:txBody>
            <a:bodyPr vert="vert270" wrap="none" rtlCol="0">
              <a:spAutoFit/>
            </a:bodyPr>
            <a:lstStyle/>
            <a:p>
              <a:r>
                <a:rPr lang="en-US" sz="1600" dirty="0"/>
                <a:t>Products</a:t>
              </a:r>
            </a:p>
          </p:txBody>
        </p:sp>
      </p:grpSp>
    </p:spTree>
    <p:extLst>
      <p:ext uri="{BB962C8B-B14F-4D97-AF65-F5344CB8AC3E}">
        <p14:creationId xmlns:p14="http://schemas.microsoft.com/office/powerpoint/2010/main" val="2294931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Inventory Management (IM)</a:t>
            </a:r>
            <a:br>
              <a:rPr lang="en-US" dirty="0"/>
            </a:br>
            <a:r>
              <a:rPr lang="en-US" dirty="0"/>
              <a:t>Transactions</a:t>
            </a:r>
          </a:p>
        </p:txBody>
      </p:sp>
      <p:graphicFrame>
        <p:nvGraphicFramePr>
          <p:cNvPr id="4" name="Table 4">
            <a:extLst>
              <a:ext uri="{FF2B5EF4-FFF2-40B4-BE49-F238E27FC236}">
                <a16:creationId xmlns:a16="http://schemas.microsoft.com/office/drawing/2014/main" id="{F627BC64-5D82-DD4D-B3F6-BF80E6801545}"/>
              </a:ext>
            </a:extLst>
          </p:cNvPr>
          <p:cNvGraphicFramePr>
            <a:graphicFrameLocks noGrp="1"/>
          </p:cNvGraphicFramePr>
          <p:nvPr>
            <p:extLst>
              <p:ext uri="{D42A27DB-BD31-4B8C-83A1-F6EECF244321}">
                <p14:modId xmlns:p14="http://schemas.microsoft.com/office/powerpoint/2010/main" val="2184471700"/>
              </p:ext>
            </p:extLst>
          </p:nvPr>
        </p:nvGraphicFramePr>
        <p:xfrm>
          <a:off x="1598612" y="2621280"/>
          <a:ext cx="6461189" cy="1112520"/>
        </p:xfrm>
        <a:graphic>
          <a:graphicData uri="http://schemas.openxmlformats.org/drawingml/2006/table">
            <a:tbl>
              <a:tblPr firstRow="1" bandRow="1">
                <a:tableStyleId>{1E171933-4619-4E11-9A3F-F7608DF75F80}</a:tableStyleId>
              </a:tblPr>
              <a:tblGrid>
                <a:gridCol w="1363980">
                  <a:extLst>
                    <a:ext uri="{9D8B030D-6E8A-4147-A177-3AD203B41FA5}">
                      <a16:colId xmlns:a16="http://schemas.microsoft.com/office/drawing/2014/main" val="4203995316"/>
                    </a:ext>
                  </a:extLst>
                </a:gridCol>
                <a:gridCol w="3535426">
                  <a:extLst>
                    <a:ext uri="{9D8B030D-6E8A-4147-A177-3AD203B41FA5}">
                      <a16:colId xmlns:a16="http://schemas.microsoft.com/office/drawing/2014/main" val="4217018990"/>
                    </a:ext>
                  </a:extLst>
                </a:gridCol>
                <a:gridCol w="1561783">
                  <a:extLst>
                    <a:ext uri="{9D8B030D-6E8A-4147-A177-3AD203B41FA5}">
                      <a16:colId xmlns:a16="http://schemas.microsoft.com/office/drawing/2014/main" val="47122741"/>
                    </a:ext>
                  </a:extLst>
                </a:gridCol>
              </a:tblGrid>
              <a:tr h="370840">
                <a:tc>
                  <a:txBody>
                    <a:bodyPr/>
                    <a:lstStyle/>
                    <a:p>
                      <a:r>
                        <a:rPr lang="en-US" dirty="0" err="1"/>
                        <a:t>Tcode</a:t>
                      </a:r>
                      <a:endParaRPr lang="en-US" dirty="0"/>
                    </a:p>
                  </a:txBody>
                  <a:tcPr/>
                </a:tc>
                <a:tc>
                  <a:txBody>
                    <a:bodyPr/>
                    <a:lstStyle/>
                    <a:p>
                      <a:r>
                        <a:rPr lang="en-US" dirty="0"/>
                        <a:t>Description</a:t>
                      </a:r>
                    </a:p>
                  </a:txBody>
                  <a:tcPr/>
                </a:tc>
                <a:tc>
                  <a:txBody>
                    <a:bodyPr/>
                    <a:lstStyle/>
                    <a:p>
                      <a:r>
                        <a:rPr lang="en-US" dirty="0"/>
                        <a:t>Type</a:t>
                      </a:r>
                    </a:p>
                  </a:txBody>
                  <a:tcPr/>
                </a:tc>
                <a:extLst>
                  <a:ext uri="{0D108BD9-81ED-4DB2-BD59-A6C34878D82A}">
                    <a16:rowId xmlns:a16="http://schemas.microsoft.com/office/drawing/2014/main" val="1529746292"/>
                  </a:ext>
                </a:extLst>
              </a:tr>
              <a:tr h="370840">
                <a:tc>
                  <a:txBody>
                    <a:bodyPr/>
                    <a:lstStyle/>
                    <a:p>
                      <a:r>
                        <a:rPr lang="en-US" dirty="0"/>
                        <a:t>MFBF</a:t>
                      </a:r>
                    </a:p>
                  </a:txBody>
                  <a:tcPr/>
                </a:tc>
                <a:tc>
                  <a:txBody>
                    <a:bodyPr/>
                    <a:lstStyle/>
                    <a:p>
                      <a:r>
                        <a:rPr lang="en-US" dirty="0"/>
                        <a:t>Backflush</a:t>
                      </a:r>
                    </a:p>
                  </a:txBody>
                  <a:tcPr/>
                </a:tc>
                <a:tc>
                  <a:txBody>
                    <a:bodyPr/>
                    <a:lstStyle/>
                    <a:p>
                      <a:r>
                        <a:rPr lang="en-US" dirty="0"/>
                        <a:t>Transaction</a:t>
                      </a:r>
                    </a:p>
                  </a:txBody>
                  <a:tcPr/>
                </a:tc>
                <a:extLst>
                  <a:ext uri="{0D108BD9-81ED-4DB2-BD59-A6C34878D82A}">
                    <a16:rowId xmlns:a16="http://schemas.microsoft.com/office/drawing/2014/main" val="322816013"/>
                  </a:ext>
                </a:extLst>
              </a:tr>
              <a:tr h="370840">
                <a:tc>
                  <a:txBody>
                    <a:bodyPr/>
                    <a:lstStyle/>
                    <a:p>
                      <a:r>
                        <a:rPr lang="en-US" dirty="0"/>
                        <a:t>MB03</a:t>
                      </a:r>
                    </a:p>
                  </a:txBody>
                  <a:tcPr/>
                </a:tc>
                <a:tc>
                  <a:txBody>
                    <a:bodyPr/>
                    <a:lstStyle/>
                    <a:p>
                      <a:r>
                        <a:rPr lang="en-US" dirty="0"/>
                        <a:t>Material document</a:t>
                      </a:r>
                    </a:p>
                  </a:txBody>
                  <a:tcPr/>
                </a:tc>
                <a:tc>
                  <a:txBody>
                    <a:bodyPr/>
                    <a:lstStyle/>
                    <a:p>
                      <a:r>
                        <a:rPr lang="en-US" dirty="0"/>
                        <a:t>Transaction</a:t>
                      </a:r>
                    </a:p>
                  </a:txBody>
                  <a:tcPr/>
                </a:tc>
                <a:extLst>
                  <a:ext uri="{0D108BD9-81ED-4DB2-BD59-A6C34878D82A}">
                    <a16:rowId xmlns:a16="http://schemas.microsoft.com/office/drawing/2014/main" val="3521100074"/>
                  </a:ext>
                </a:extLst>
              </a:tr>
            </a:tbl>
          </a:graphicData>
        </a:graphic>
      </p:graphicFrame>
      <p:sp>
        <p:nvSpPr>
          <p:cNvPr id="8" name="Flowchart: Process 7">
            <a:extLst>
              <a:ext uri="{FF2B5EF4-FFF2-40B4-BE49-F238E27FC236}">
                <a16:creationId xmlns:a16="http://schemas.microsoft.com/office/drawing/2014/main" id="{F5A55B7A-A3D0-460A-A539-39BD4113A6A9}"/>
              </a:ext>
            </a:extLst>
          </p:cNvPr>
          <p:cNvSpPr/>
          <p:nvPr/>
        </p:nvSpPr>
        <p:spPr>
          <a:xfrm>
            <a:off x="9980612" y="457200"/>
            <a:ext cx="1752600" cy="304800"/>
          </a:xfrm>
          <a:prstGeom prst="flowChartProcess">
            <a:avLst/>
          </a:prstGeom>
          <a:solidFill>
            <a:srgbClr val="008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bg1"/>
                </a:solidFill>
              </a:rPr>
              <a:t>Invetnory</a:t>
            </a:r>
            <a:endParaRPr lang="en-US" dirty="0">
              <a:solidFill>
                <a:schemeClr val="bg1"/>
              </a:solidFill>
            </a:endParaRPr>
          </a:p>
        </p:txBody>
      </p:sp>
      <p:pic>
        <p:nvPicPr>
          <p:cNvPr id="15" name="Picture 2">
            <a:extLst>
              <a:ext uri="{FF2B5EF4-FFF2-40B4-BE49-F238E27FC236}">
                <a16:creationId xmlns:a16="http://schemas.microsoft.com/office/drawing/2014/main" id="{80D99AFC-088B-4817-BF7D-3997E343840B}"/>
              </a:ext>
            </a:extLst>
          </p:cNvPr>
          <p:cNvPicPr>
            <a:picLocks noChangeAspect="1" noChangeArrowheads="1"/>
          </p:cNvPicPr>
          <p:nvPr/>
        </p:nvPicPr>
        <p:blipFill>
          <a:blip r:embed="rId2" cstate="print"/>
          <a:srcRect/>
          <a:stretch>
            <a:fillRect/>
          </a:stretch>
        </p:blipFill>
        <p:spPr bwMode="auto">
          <a:xfrm>
            <a:off x="8261000" y="1866900"/>
            <a:ext cx="3472212" cy="3124200"/>
          </a:xfrm>
          <a:prstGeom prst="rect">
            <a:avLst/>
          </a:prstGeom>
          <a:noFill/>
          <a:ln w="9525">
            <a:noFill/>
            <a:miter lim="800000"/>
            <a:headEnd/>
            <a:tailEnd/>
          </a:ln>
        </p:spPr>
      </p:pic>
    </p:spTree>
    <p:extLst>
      <p:ext uri="{BB962C8B-B14F-4D97-AF65-F5344CB8AC3E}">
        <p14:creationId xmlns:p14="http://schemas.microsoft.com/office/powerpoint/2010/main" val="4148528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Inventory Management (IM) </a:t>
            </a:r>
            <a:br>
              <a:rPr lang="en-US" dirty="0"/>
            </a:br>
            <a:r>
              <a:rPr lang="en-US" dirty="0"/>
              <a:t>Production Strategy</a:t>
            </a:r>
          </a:p>
        </p:txBody>
      </p:sp>
      <p:sp>
        <p:nvSpPr>
          <p:cNvPr id="6" name="Flowchart: Process 4"/>
          <p:cNvSpPr/>
          <p:nvPr/>
        </p:nvSpPr>
        <p:spPr>
          <a:xfrm>
            <a:off x="9980612" y="457200"/>
            <a:ext cx="1752600" cy="304800"/>
          </a:xfrm>
          <a:prstGeom prst="flowChartProcess">
            <a:avLst/>
          </a:prstGeom>
          <a:solidFill>
            <a:srgbClr val="008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Inventory</a:t>
            </a:r>
          </a:p>
        </p:txBody>
      </p:sp>
      <p:pic>
        <p:nvPicPr>
          <p:cNvPr id="7" name="Content Placeholder 6">
            <a:extLst>
              <a:ext uri="{FF2B5EF4-FFF2-40B4-BE49-F238E27FC236}">
                <a16:creationId xmlns:a16="http://schemas.microsoft.com/office/drawing/2014/main" id="{6F95D3E4-AE32-4ADB-86E8-143691FDDAAD}"/>
              </a:ext>
            </a:extLst>
          </p:cNvPr>
          <p:cNvPicPr>
            <a:picLocks noGrp="1" noChangeAspect="1"/>
          </p:cNvPicPr>
          <p:nvPr>
            <p:ph sz="half" idx="2"/>
          </p:nvPr>
        </p:nvPicPr>
        <p:blipFill rotWithShape="1">
          <a:blip r:embed="rId2"/>
          <a:srcRect t="50788"/>
          <a:stretch/>
        </p:blipFill>
        <p:spPr>
          <a:xfrm>
            <a:off x="7565507" y="1463372"/>
            <a:ext cx="3984088" cy="1280833"/>
          </a:xfrm>
          <a:prstGeom prst="rect">
            <a:avLst/>
          </a:prstGeom>
        </p:spPr>
      </p:pic>
      <p:grpSp>
        <p:nvGrpSpPr>
          <p:cNvPr id="24" name="Group 23">
            <a:extLst>
              <a:ext uri="{FF2B5EF4-FFF2-40B4-BE49-F238E27FC236}">
                <a16:creationId xmlns:a16="http://schemas.microsoft.com/office/drawing/2014/main" id="{B89FD7D3-7541-4DD2-914C-B32ACC734106}"/>
              </a:ext>
            </a:extLst>
          </p:cNvPr>
          <p:cNvGrpSpPr/>
          <p:nvPr/>
        </p:nvGrpSpPr>
        <p:grpSpPr>
          <a:xfrm>
            <a:off x="3469085" y="3997825"/>
            <a:ext cx="8142715" cy="2535573"/>
            <a:chOff x="3469085" y="3997825"/>
            <a:chExt cx="8142715" cy="2535573"/>
          </a:xfrm>
        </p:grpSpPr>
        <p:pic>
          <p:nvPicPr>
            <p:cNvPr id="19" name="Picture 18">
              <a:extLst>
                <a:ext uri="{FF2B5EF4-FFF2-40B4-BE49-F238E27FC236}">
                  <a16:creationId xmlns:a16="http://schemas.microsoft.com/office/drawing/2014/main" id="{95C46B4D-8059-4600-962A-BF81491A314A}"/>
                </a:ext>
              </a:extLst>
            </p:cNvPr>
            <p:cNvPicPr>
              <a:picLocks noChangeAspect="1"/>
            </p:cNvPicPr>
            <p:nvPr/>
          </p:nvPicPr>
          <p:blipFill rotWithShape="1">
            <a:blip r:embed="rId3"/>
            <a:srcRect b="54845"/>
            <a:stretch/>
          </p:blipFill>
          <p:spPr>
            <a:xfrm>
              <a:off x="7515378" y="5269554"/>
              <a:ext cx="4096422" cy="1254740"/>
            </a:xfrm>
            <a:prstGeom prst="rect">
              <a:avLst/>
            </a:prstGeom>
          </p:spPr>
        </p:pic>
        <p:pic>
          <p:nvPicPr>
            <p:cNvPr id="8" name="Picture 7">
              <a:extLst>
                <a:ext uri="{FF2B5EF4-FFF2-40B4-BE49-F238E27FC236}">
                  <a16:creationId xmlns:a16="http://schemas.microsoft.com/office/drawing/2014/main" id="{5D51E0CB-96AF-44BD-9610-BAAA726B8862}"/>
                </a:ext>
              </a:extLst>
            </p:cNvPr>
            <p:cNvPicPr>
              <a:picLocks noChangeAspect="1"/>
            </p:cNvPicPr>
            <p:nvPr/>
          </p:nvPicPr>
          <p:blipFill rotWithShape="1">
            <a:blip r:embed="rId3"/>
            <a:srcRect t="53906"/>
            <a:stretch/>
          </p:blipFill>
          <p:spPr>
            <a:xfrm>
              <a:off x="3469085" y="5252565"/>
              <a:ext cx="4096422" cy="1280833"/>
            </a:xfrm>
            <a:prstGeom prst="rect">
              <a:avLst/>
            </a:prstGeom>
          </p:spPr>
        </p:pic>
        <p:pic>
          <p:nvPicPr>
            <p:cNvPr id="20" name="Content Placeholder 6">
              <a:extLst>
                <a:ext uri="{FF2B5EF4-FFF2-40B4-BE49-F238E27FC236}">
                  <a16:creationId xmlns:a16="http://schemas.microsoft.com/office/drawing/2014/main" id="{C97B8F05-0A86-4226-9245-6DD65A3B0E83}"/>
                </a:ext>
              </a:extLst>
            </p:cNvPr>
            <p:cNvPicPr>
              <a:picLocks noChangeAspect="1"/>
            </p:cNvPicPr>
            <p:nvPr/>
          </p:nvPicPr>
          <p:blipFill rotWithShape="1">
            <a:blip r:embed="rId2"/>
            <a:srcRect b="51791"/>
            <a:stretch/>
          </p:blipFill>
          <p:spPr>
            <a:xfrm>
              <a:off x="7627712" y="3997825"/>
              <a:ext cx="3984088" cy="1254740"/>
            </a:xfrm>
            <a:prstGeom prst="rect">
              <a:avLst/>
            </a:prstGeom>
          </p:spPr>
        </p:pic>
      </p:grpSp>
      <p:grpSp>
        <p:nvGrpSpPr>
          <p:cNvPr id="23" name="Group 22">
            <a:extLst>
              <a:ext uri="{FF2B5EF4-FFF2-40B4-BE49-F238E27FC236}">
                <a16:creationId xmlns:a16="http://schemas.microsoft.com/office/drawing/2014/main" id="{FD94B3CD-4696-4D58-91DB-8D3E86A0DCD7}"/>
              </a:ext>
            </a:extLst>
          </p:cNvPr>
          <p:cNvGrpSpPr/>
          <p:nvPr/>
        </p:nvGrpSpPr>
        <p:grpSpPr>
          <a:xfrm>
            <a:off x="1522413" y="2482927"/>
            <a:ext cx="6096001" cy="2876938"/>
            <a:chOff x="1522413" y="2482927"/>
            <a:chExt cx="6096001" cy="2876938"/>
          </a:xfrm>
        </p:grpSpPr>
        <p:grpSp>
          <p:nvGrpSpPr>
            <p:cNvPr id="9" name="Group 8">
              <a:extLst>
                <a:ext uri="{FF2B5EF4-FFF2-40B4-BE49-F238E27FC236}">
                  <a16:creationId xmlns:a16="http://schemas.microsoft.com/office/drawing/2014/main" id="{6817972F-0C6A-4CAB-B487-FDD08C21EB1F}"/>
                </a:ext>
              </a:extLst>
            </p:cNvPr>
            <p:cNvGrpSpPr/>
            <p:nvPr/>
          </p:nvGrpSpPr>
          <p:grpSpPr>
            <a:xfrm>
              <a:off x="1522413" y="2482927"/>
              <a:ext cx="6096001" cy="2876938"/>
              <a:chOff x="1553514" y="2438400"/>
              <a:chExt cx="6096001" cy="2876938"/>
            </a:xfrm>
          </p:grpSpPr>
          <p:grpSp>
            <p:nvGrpSpPr>
              <p:cNvPr id="10" name="Group 9">
                <a:extLst>
                  <a:ext uri="{FF2B5EF4-FFF2-40B4-BE49-F238E27FC236}">
                    <a16:creationId xmlns:a16="http://schemas.microsoft.com/office/drawing/2014/main" id="{D29348D7-7742-4EE0-B536-BB519A144CF5}"/>
                  </a:ext>
                </a:extLst>
              </p:cNvPr>
              <p:cNvGrpSpPr/>
              <p:nvPr/>
            </p:nvGrpSpPr>
            <p:grpSpPr>
              <a:xfrm>
                <a:off x="1553514" y="2438400"/>
                <a:ext cx="6096001" cy="2876938"/>
                <a:chOff x="1324914" y="1987420"/>
                <a:chExt cx="6096001" cy="2876938"/>
              </a:xfrm>
            </p:grpSpPr>
            <p:sp>
              <p:nvSpPr>
                <p:cNvPr id="12" name="Arrow: Chevron 11">
                  <a:extLst>
                    <a:ext uri="{FF2B5EF4-FFF2-40B4-BE49-F238E27FC236}">
                      <a16:creationId xmlns:a16="http://schemas.microsoft.com/office/drawing/2014/main" id="{85EF747E-4EAC-4486-9CD7-CA8D268A94A0}"/>
                    </a:ext>
                  </a:extLst>
                </p:cNvPr>
                <p:cNvSpPr/>
                <p:nvPr/>
              </p:nvSpPr>
              <p:spPr>
                <a:xfrm>
                  <a:off x="1324914" y="2819400"/>
                  <a:ext cx="2887949" cy="1219200"/>
                </a:xfrm>
                <a:prstGeom prst="chevron">
                  <a:avLst>
                    <a:gd name="adj" fmla="val 54592"/>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Production strategy</a:t>
                  </a:r>
                </a:p>
              </p:txBody>
            </p:sp>
            <p:sp>
              <p:nvSpPr>
                <p:cNvPr id="13" name="Freeform: Shape 12">
                  <a:extLst>
                    <a:ext uri="{FF2B5EF4-FFF2-40B4-BE49-F238E27FC236}">
                      <a16:creationId xmlns:a16="http://schemas.microsoft.com/office/drawing/2014/main" id="{4BF9C262-EF56-497E-9663-45A0F0B83533}"/>
                    </a:ext>
                  </a:extLst>
                </p:cNvPr>
                <p:cNvSpPr/>
                <p:nvPr/>
              </p:nvSpPr>
              <p:spPr>
                <a:xfrm>
                  <a:off x="3629997" y="2819400"/>
                  <a:ext cx="2997815" cy="527179"/>
                </a:xfrm>
                <a:custGeom>
                  <a:avLst/>
                  <a:gdLst>
                    <a:gd name="connsiteX0" fmla="*/ 0 w 2362200"/>
                    <a:gd name="connsiteY0" fmla="*/ 0 h 533400"/>
                    <a:gd name="connsiteX1" fmla="*/ 2362200 w 2362200"/>
                    <a:gd name="connsiteY1" fmla="*/ 0 h 533400"/>
                    <a:gd name="connsiteX2" fmla="*/ 2362200 w 2362200"/>
                    <a:gd name="connsiteY2" fmla="*/ 533400 h 533400"/>
                    <a:gd name="connsiteX3" fmla="*/ 457200 w 2362200"/>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2362200" h="533400">
                      <a:moveTo>
                        <a:pt x="0" y="0"/>
                      </a:moveTo>
                      <a:lnTo>
                        <a:pt x="2362200" y="0"/>
                      </a:lnTo>
                      <a:lnTo>
                        <a:pt x="2362200" y="533400"/>
                      </a:lnTo>
                      <a:lnTo>
                        <a:pt x="457200" y="53340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           Repetitive</a:t>
                  </a:r>
                </a:p>
              </p:txBody>
            </p:sp>
            <p:sp>
              <p:nvSpPr>
                <p:cNvPr id="14" name="Freeform: Shape 13">
                  <a:extLst>
                    <a:ext uri="{FF2B5EF4-FFF2-40B4-BE49-F238E27FC236}">
                      <a16:creationId xmlns:a16="http://schemas.microsoft.com/office/drawing/2014/main" id="{9B760AB3-BAC4-4BC1-9B84-1594968D811D}"/>
                    </a:ext>
                  </a:extLst>
                </p:cNvPr>
                <p:cNvSpPr/>
                <p:nvPr/>
              </p:nvSpPr>
              <p:spPr>
                <a:xfrm flipV="1">
                  <a:off x="3629997" y="3511420"/>
                  <a:ext cx="2972900" cy="533399"/>
                </a:xfrm>
                <a:custGeom>
                  <a:avLst/>
                  <a:gdLst>
                    <a:gd name="connsiteX0" fmla="*/ 0 w 2362200"/>
                    <a:gd name="connsiteY0" fmla="*/ 0 h 533400"/>
                    <a:gd name="connsiteX1" fmla="*/ 2362200 w 2362200"/>
                    <a:gd name="connsiteY1" fmla="*/ 0 h 533400"/>
                    <a:gd name="connsiteX2" fmla="*/ 2362200 w 2362200"/>
                    <a:gd name="connsiteY2" fmla="*/ 533400 h 533400"/>
                    <a:gd name="connsiteX3" fmla="*/ 457200 w 2362200"/>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2362200" h="533400">
                      <a:moveTo>
                        <a:pt x="0" y="0"/>
                      </a:moveTo>
                      <a:lnTo>
                        <a:pt x="2362200" y="0"/>
                      </a:lnTo>
                      <a:lnTo>
                        <a:pt x="2362200" y="533400"/>
                      </a:lnTo>
                      <a:lnTo>
                        <a:pt x="457200" y="533400"/>
                      </a:lnTo>
                      <a:close/>
                    </a:path>
                  </a:pathLst>
                </a:custGeom>
                <a:solidFill>
                  <a:srgbClr val="9FD8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Arrow: Right 14">
                  <a:extLst>
                    <a:ext uri="{FF2B5EF4-FFF2-40B4-BE49-F238E27FC236}">
                      <a16:creationId xmlns:a16="http://schemas.microsoft.com/office/drawing/2014/main" id="{25BC6C59-CE35-43CB-8516-00AB3DAB5FD7}"/>
                    </a:ext>
                  </a:extLst>
                </p:cNvPr>
                <p:cNvSpPr/>
                <p:nvPr/>
              </p:nvSpPr>
              <p:spPr>
                <a:xfrm rot="16200000">
                  <a:off x="6474636" y="1873120"/>
                  <a:ext cx="831979" cy="1060579"/>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a:t>01</a:t>
                  </a:r>
                </a:p>
              </p:txBody>
            </p:sp>
            <p:sp>
              <p:nvSpPr>
                <p:cNvPr id="16" name="Right Triangle 15">
                  <a:extLst>
                    <a:ext uri="{FF2B5EF4-FFF2-40B4-BE49-F238E27FC236}">
                      <a16:creationId xmlns:a16="http://schemas.microsoft.com/office/drawing/2014/main" id="{8F0ED50E-43F5-4B0A-BC5B-13D0E9EDDC8C}"/>
                    </a:ext>
                  </a:extLst>
                </p:cNvPr>
                <p:cNvSpPr/>
                <p:nvPr/>
              </p:nvSpPr>
              <p:spPr>
                <a:xfrm rot="5400000">
                  <a:off x="6618481" y="2819399"/>
                  <a:ext cx="533400" cy="527179"/>
                </a:xfrm>
                <a:prstGeom prst="r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a:extLst>
                    <a:ext uri="{FF2B5EF4-FFF2-40B4-BE49-F238E27FC236}">
                      <a16:creationId xmlns:a16="http://schemas.microsoft.com/office/drawing/2014/main" id="{C6A4563F-985C-4D29-8F68-5A1426B516DE}"/>
                    </a:ext>
                  </a:extLst>
                </p:cNvPr>
                <p:cNvSpPr/>
                <p:nvPr/>
              </p:nvSpPr>
              <p:spPr>
                <a:xfrm>
                  <a:off x="6599786" y="3508310"/>
                  <a:ext cx="533400" cy="527179"/>
                </a:xfrm>
                <a:prstGeom prst="rtTriangle">
                  <a:avLst/>
                </a:prstGeom>
                <a:solidFill>
                  <a:srgbClr val="92C6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id="{3E1112D6-E189-4594-9172-1081C65259E5}"/>
                    </a:ext>
                  </a:extLst>
                </p:cNvPr>
                <p:cNvSpPr/>
                <p:nvPr/>
              </p:nvSpPr>
              <p:spPr>
                <a:xfrm rot="5400000">
                  <a:off x="6450497" y="3918079"/>
                  <a:ext cx="831979" cy="1060579"/>
                </a:xfrm>
                <a:prstGeom prst="rightArrow">
                  <a:avLst/>
                </a:prstGeom>
                <a:solidFill>
                  <a:srgbClr val="92C61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02</a:t>
                  </a:r>
                </a:p>
              </p:txBody>
            </p:sp>
          </p:grpSp>
          <p:sp>
            <p:nvSpPr>
              <p:cNvPr id="11" name="TextBox 10">
                <a:extLst>
                  <a:ext uri="{FF2B5EF4-FFF2-40B4-BE49-F238E27FC236}">
                    <a16:creationId xmlns:a16="http://schemas.microsoft.com/office/drawing/2014/main" id="{19150F95-2A98-476C-ABB4-52B2E245A4D0}"/>
                  </a:ext>
                </a:extLst>
              </p:cNvPr>
              <p:cNvSpPr txBox="1"/>
              <p:nvPr/>
            </p:nvSpPr>
            <p:spPr>
              <a:xfrm>
                <a:off x="4705052" y="4025293"/>
                <a:ext cx="1991539" cy="338554"/>
              </a:xfrm>
              <a:prstGeom prst="rect">
                <a:avLst/>
              </a:prstGeom>
              <a:noFill/>
            </p:spPr>
            <p:txBody>
              <a:bodyPr wrap="square" rtlCol="0">
                <a:spAutoFit/>
              </a:bodyPr>
              <a:lstStyle/>
              <a:p>
                <a:pPr algn="ctr"/>
                <a:r>
                  <a:rPr lang="en-US" sz="1600" dirty="0">
                    <a:solidFill>
                      <a:schemeClr val="bg1"/>
                    </a:solidFill>
                  </a:rPr>
                  <a:t>Discreate</a:t>
                </a:r>
              </a:p>
            </p:txBody>
          </p:sp>
        </p:grpSp>
        <p:pic>
          <p:nvPicPr>
            <p:cNvPr id="21" name="Graphic 20" descr="Connected">
              <a:extLst>
                <a:ext uri="{FF2B5EF4-FFF2-40B4-BE49-F238E27FC236}">
                  <a16:creationId xmlns:a16="http://schemas.microsoft.com/office/drawing/2014/main" id="{6638B475-9B0A-4B35-ABB3-8D73FCEB5CC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540135" y="4033380"/>
              <a:ext cx="533400" cy="533400"/>
            </a:xfrm>
            <a:prstGeom prst="rect">
              <a:avLst/>
            </a:prstGeom>
          </p:spPr>
        </p:pic>
        <p:pic>
          <p:nvPicPr>
            <p:cNvPr id="22" name="Graphic 21" descr="Arrow circle">
              <a:extLst>
                <a:ext uri="{FF2B5EF4-FFF2-40B4-BE49-F238E27FC236}">
                  <a16:creationId xmlns:a16="http://schemas.microsoft.com/office/drawing/2014/main" id="{1FE23B10-4A7E-4CA8-8142-22C8BA2F07E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65024" y="3347595"/>
              <a:ext cx="544486" cy="544486"/>
            </a:xfrm>
            <a:prstGeom prst="rect">
              <a:avLst/>
            </a:prstGeom>
          </p:spPr>
        </p:pic>
      </p:grpSp>
    </p:spTree>
    <p:extLst>
      <p:ext uri="{BB962C8B-B14F-4D97-AF65-F5344CB8AC3E}">
        <p14:creationId xmlns:p14="http://schemas.microsoft.com/office/powerpoint/2010/main" val="2184219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a:t>Inventory Management (IM) </a:t>
            </a:r>
            <a:br>
              <a:rPr lang="en-US" dirty="0"/>
            </a:br>
            <a:r>
              <a:rPr lang="en-US" dirty="0"/>
              <a:t>Backflush</a:t>
            </a:r>
          </a:p>
        </p:txBody>
      </p:sp>
      <p:sp>
        <p:nvSpPr>
          <p:cNvPr id="8" name="Content Placeholder 7"/>
          <p:cNvSpPr>
            <a:spLocks noGrp="1"/>
          </p:cNvSpPr>
          <p:nvPr>
            <p:ph sz="half" idx="1"/>
          </p:nvPr>
        </p:nvSpPr>
        <p:spPr>
          <a:xfrm>
            <a:off x="1488168" y="3048000"/>
            <a:ext cx="4800600" cy="3124200"/>
          </a:xfrm>
        </p:spPr>
        <p:txBody>
          <a:bodyPr/>
          <a:lstStyle/>
          <a:p>
            <a:r>
              <a:rPr lang="en-US" dirty="0"/>
              <a:t>Backflush is a goods movement in which we accept the manufactured finished goods after the transformation from components.</a:t>
            </a:r>
          </a:p>
          <a:p>
            <a:r>
              <a:rPr lang="en-US" dirty="0"/>
              <a:t>Material is placed on stock (finished goods) ready for shipment</a:t>
            </a:r>
          </a:p>
        </p:txBody>
      </p:sp>
      <p:graphicFrame>
        <p:nvGraphicFramePr>
          <p:cNvPr id="5" name="Content Placeholder 4"/>
          <p:cNvGraphicFramePr>
            <a:graphicFrameLocks noGrp="1"/>
          </p:cNvGraphicFramePr>
          <p:nvPr>
            <p:ph sz="half" idx="2"/>
          </p:nvPr>
        </p:nvGraphicFramePr>
        <p:xfrm>
          <a:off x="6551613" y="1752600"/>
          <a:ext cx="48006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lowchart: Process 4"/>
          <p:cNvSpPr/>
          <p:nvPr/>
        </p:nvSpPr>
        <p:spPr>
          <a:xfrm>
            <a:off x="9980612" y="457200"/>
            <a:ext cx="1752600" cy="304800"/>
          </a:xfrm>
          <a:prstGeom prst="flowChartProcess">
            <a:avLst/>
          </a:prstGeom>
          <a:solidFill>
            <a:srgbClr val="008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Inventory</a:t>
            </a:r>
          </a:p>
        </p:txBody>
      </p:sp>
      <p:pic>
        <p:nvPicPr>
          <p:cNvPr id="3" name="Graphic 2" descr="Network diagram">
            <a:extLst>
              <a:ext uri="{FF2B5EF4-FFF2-40B4-BE49-F238E27FC236}">
                <a16:creationId xmlns:a16="http://schemas.microsoft.com/office/drawing/2014/main" id="{96549D20-E6A5-4BC1-AE1E-4933DCCAC1F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32212" y="1828800"/>
            <a:ext cx="914400" cy="914400"/>
          </a:xfrm>
          <a:prstGeom prst="rect">
            <a:avLst/>
          </a:prstGeom>
        </p:spPr>
      </p:pic>
      <p:sp>
        <p:nvSpPr>
          <p:cNvPr id="12" name="TextBox 11">
            <a:extLst>
              <a:ext uri="{FF2B5EF4-FFF2-40B4-BE49-F238E27FC236}">
                <a16:creationId xmlns:a16="http://schemas.microsoft.com/office/drawing/2014/main" id="{6470015A-A9B0-44EA-A25B-B1C32A047DDA}"/>
              </a:ext>
            </a:extLst>
          </p:cNvPr>
          <p:cNvSpPr txBox="1"/>
          <p:nvPr/>
        </p:nvSpPr>
        <p:spPr>
          <a:xfrm>
            <a:off x="2516428" y="1897529"/>
            <a:ext cx="1008161" cy="646331"/>
          </a:xfrm>
          <a:prstGeom prst="rect">
            <a:avLst/>
          </a:prstGeom>
          <a:noFill/>
        </p:spPr>
        <p:txBody>
          <a:bodyPr wrap="none" rtlCol="0">
            <a:spAutoFit/>
          </a:bodyPr>
          <a:lstStyle/>
          <a:p>
            <a:pPr algn="ctr"/>
            <a:r>
              <a:rPr lang="en-US" dirty="0"/>
              <a:t>Raw</a:t>
            </a:r>
          </a:p>
          <a:p>
            <a:pPr algn="ctr"/>
            <a:r>
              <a:rPr lang="en-US" dirty="0"/>
              <a:t>Material</a:t>
            </a:r>
          </a:p>
        </p:txBody>
      </p:sp>
      <p:sp>
        <p:nvSpPr>
          <p:cNvPr id="13" name="TextBox 12">
            <a:extLst>
              <a:ext uri="{FF2B5EF4-FFF2-40B4-BE49-F238E27FC236}">
                <a16:creationId xmlns:a16="http://schemas.microsoft.com/office/drawing/2014/main" id="{DFF0AA79-D789-4BFD-944A-9958A99D18DE}"/>
              </a:ext>
            </a:extLst>
          </p:cNvPr>
          <p:cNvSpPr txBox="1"/>
          <p:nvPr/>
        </p:nvSpPr>
        <p:spPr>
          <a:xfrm>
            <a:off x="4810615" y="1926104"/>
            <a:ext cx="790601" cy="646331"/>
          </a:xfrm>
          <a:prstGeom prst="rect">
            <a:avLst/>
          </a:prstGeom>
          <a:noFill/>
        </p:spPr>
        <p:txBody>
          <a:bodyPr wrap="none" rtlCol="0">
            <a:spAutoFit/>
          </a:bodyPr>
          <a:lstStyle/>
          <a:p>
            <a:pPr algn="ctr"/>
            <a:r>
              <a:rPr lang="en-US" dirty="0"/>
              <a:t>Finish</a:t>
            </a:r>
          </a:p>
          <a:p>
            <a:pPr algn="ctr"/>
            <a:r>
              <a:rPr lang="en-US" dirty="0"/>
              <a:t>Goods</a:t>
            </a:r>
          </a:p>
        </p:txBody>
      </p:sp>
      <p:sp>
        <p:nvSpPr>
          <p:cNvPr id="14" name="Arrow: Right 13">
            <a:extLst>
              <a:ext uri="{FF2B5EF4-FFF2-40B4-BE49-F238E27FC236}">
                <a16:creationId xmlns:a16="http://schemas.microsoft.com/office/drawing/2014/main" id="{19A90CE7-E0BE-4749-BDB7-1593FCE904FB}"/>
              </a:ext>
            </a:extLst>
          </p:cNvPr>
          <p:cNvSpPr/>
          <p:nvPr/>
        </p:nvSpPr>
        <p:spPr>
          <a:xfrm>
            <a:off x="2284412" y="1771650"/>
            <a:ext cx="3810000" cy="990600"/>
          </a:xfrm>
          <a:prstGeom prst="rightArrow">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0-#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12" grpId="0"/>
      <p:bldP spid="13" grpId="0"/>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Inventory Management (IM) </a:t>
            </a:r>
            <a:br>
              <a:rPr lang="en-US" dirty="0"/>
            </a:br>
            <a:r>
              <a:rPr lang="en-US" dirty="0"/>
              <a:t>Material Movements Types</a:t>
            </a:r>
          </a:p>
        </p:txBody>
      </p:sp>
      <p:sp>
        <p:nvSpPr>
          <p:cNvPr id="3" name="Content Placeholder 2"/>
          <p:cNvSpPr>
            <a:spLocks noGrp="1"/>
          </p:cNvSpPr>
          <p:nvPr>
            <p:ph sz="half" idx="1"/>
          </p:nvPr>
        </p:nvSpPr>
        <p:spPr/>
        <p:txBody>
          <a:bodyPr/>
          <a:lstStyle/>
          <a:p>
            <a:r>
              <a:rPr lang="en-US" dirty="0"/>
              <a:t>It is a three digit key that represents a movement of goods</a:t>
            </a:r>
          </a:p>
          <a:p>
            <a:r>
              <a:rPr lang="en-US" dirty="0"/>
              <a:t>Examples of movement types</a:t>
            </a:r>
          </a:p>
          <a:p>
            <a:pPr lvl="1"/>
            <a:r>
              <a:rPr lang="en-US" dirty="0"/>
              <a:t>101, goods receipt into warehouse</a:t>
            </a:r>
          </a:p>
          <a:p>
            <a:pPr lvl="1"/>
            <a:r>
              <a:rPr lang="en-US" dirty="0"/>
              <a:t>103, good receipt into blocked stock</a:t>
            </a:r>
          </a:p>
          <a:p>
            <a:pPr lvl="1"/>
            <a:r>
              <a:rPr lang="en-US" dirty="0"/>
              <a:t>122, return goods to vendor</a:t>
            </a:r>
          </a:p>
          <a:p>
            <a:pPr lvl="1"/>
            <a:r>
              <a:rPr lang="en-US" dirty="0"/>
              <a:t>231, consumption for a sales order</a:t>
            </a:r>
          </a:p>
          <a:p>
            <a:pPr lvl="1"/>
            <a:endParaRPr lang="en-US" dirty="0"/>
          </a:p>
          <a:p>
            <a:pPr lvl="1"/>
            <a:endParaRPr lang="en-US" dirty="0"/>
          </a:p>
        </p:txBody>
      </p:sp>
      <p:pic>
        <p:nvPicPr>
          <p:cNvPr id="18434" name="Picture 2" descr="Image result for sap material movement"/>
          <p:cNvPicPr>
            <a:picLocks noGrp="1" noChangeAspect="1" noChangeArrowheads="1"/>
          </p:cNvPicPr>
          <p:nvPr>
            <p:ph sz="half" idx="2"/>
          </p:nvPr>
        </p:nvPicPr>
        <p:blipFill>
          <a:blip r:embed="rId2" cstate="print"/>
          <a:srcRect/>
          <a:stretch>
            <a:fillRect/>
          </a:stretch>
        </p:blipFill>
        <p:spPr bwMode="auto">
          <a:xfrm>
            <a:off x="6294226" y="1981200"/>
            <a:ext cx="5438986" cy="3638341"/>
          </a:xfrm>
          <a:prstGeom prst="rect">
            <a:avLst/>
          </a:prstGeom>
          <a:noFill/>
        </p:spPr>
      </p:pic>
      <p:sp>
        <p:nvSpPr>
          <p:cNvPr id="5" name="Flowchart: Process 4"/>
          <p:cNvSpPr/>
          <p:nvPr/>
        </p:nvSpPr>
        <p:spPr>
          <a:xfrm>
            <a:off x="9980612" y="457200"/>
            <a:ext cx="1752600" cy="304800"/>
          </a:xfrm>
          <a:prstGeom prst="flowChartProcess">
            <a:avLst/>
          </a:prstGeom>
          <a:solidFill>
            <a:srgbClr val="008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Inventory</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Inventory Management (IM) </a:t>
            </a:r>
            <a:br>
              <a:rPr lang="en-US" dirty="0"/>
            </a:br>
            <a:r>
              <a:rPr lang="en-US" dirty="0"/>
              <a:t>Backflush</a:t>
            </a:r>
          </a:p>
        </p:txBody>
      </p:sp>
      <p:sp>
        <p:nvSpPr>
          <p:cNvPr id="3" name="Content Placeholder 2"/>
          <p:cNvSpPr>
            <a:spLocks noGrp="1"/>
          </p:cNvSpPr>
          <p:nvPr>
            <p:ph sz="half" idx="1"/>
          </p:nvPr>
        </p:nvSpPr>
        <p:spPr/>
        <p:txBody>
          <a:bodyPr>
            <a:normAutofit fontScale="92500" lnSpcReduction="10000"/>
          </a:bodyPr>
          <a:lstStyle/>
          <a:p>
            <a:pPr>
              <a:buNone/>
            </a:pPr>
            <a:r>
              <a:rPr lang="en-US" dirty="0"/>
              <a:t>Event series during a backflush</a:t>
            </a:r>
          </a:p>
          <a:p>
            <a:r>
              <a:rPr lang="en-US" dirty="0"/>
              <a:t>Material document</a:t>
            </a:r>
          </a:p>
          <a:p>
            <a:r>
              <a:rPr lang="en-US" dirty="0"/>
              <a:t>Stock quantities and values are updated</a:t>
            </a:r>
          </a:p>
          <a:p>
            <a:r>
              <a:rPr lang="en-US" dirty="0"/>
              <a:t>Accounting document</a:t>
            </a:r>
          </a:p>
          <a:p>
            <a:pPr lvl="1"/>
            <a:r>
              <a:rPr lang="en-US" dirty="0"/>
              <a:t>Raw material inventory updates from price on material master from components</a:t>
            </a:r>
          </a:p>
          <a:p>
            <a:pPr lvl="1"/>
            <a:r>
              <a:rPr lang="en-US" dirty="0"/>
              <a:t>Finished foods inventory updates from price on material from finished foods and BOM</a:t>
            </a:r>
          </a:p>
          <a:p>
            <a:pPr lvl="1"/>
            <a:r>
              <a:rPr lang="en-US" dirty="0"/>
              <a:t>Any variance goes Backflush variance</a:t>
            </a:r>
          </a:p>
          <a:p>
            <a:endParaRPr lang="en-US" dirty="0"/>
          </a:p>
        </p:txBody>
      </p:sp>
      <p:graphicFrame>
        <p:nvGraphicFramePr>
          <p:cNvPr id="5" name="Content Placeholder 4"/>
          <p:cNvGraphicFramePr>
            <a:graphicFrameLocks noGrp="1"/>
          </p:cNvGraphicFramePr>
          <p:nvPr>
            <p:ph sz="half" idx="2"/>
          </p:nvPr>
        </p:nvGraphicFramePr>
        <p:xfrm>
          <a:off x="6551613" y="1752600"/>
          <a:ext cx="48006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lowchart: Process 4"/>
          <p:cNvSpPr/>
          <p:nvPr/>
        </p:nvSpPr>
        <p:spPr>
          <a:xfrm>
            <a:off x="9980612" y="457200"/>
            <a:ext cx="1752600" cy="304800"/>
          </a:xfrm>
          <a:prstGeom prst="flowChartProcess">
            <a:avLst/>
          </a:prstGeom>
          <a:solidFill>
            <a:srgbClr val="008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Inventory</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Inventory Management (IM)</a:t>
            </a:r>
            <a:br>
              <a:rPr lang="en-US" dirty="0"/>
            </a:br>
            <a:r>
              <a:rPr lang="en-US" dirty="0"/>
              <a:t>Backflush: Financial impact</a:t>
            </a:r>
          </a:p>
        </p:txBody>
      </p:sp>
      <p:sp>
        <p:nvSpPr>
          <p:cNvPr id="4" name="Content Placeholder 3"/>
          <p:cNvSpPr>
            <a:spLocks noGrp="1"/>
          </p:cNvSpPr>
          <p:nvPr>
            <p:ph sz="half" idx="1"/>
          </p:nvPr>
        </p:nvSpPr>
        <p:spPr>
          <a:xfrm>
            <a:off x="1488168" y="1752600"/>
            <a:ext cx="3920444" cy="4419600"/>
          </a:xfrm>
        </p:spPr>
        <p:txBody>
          <a:bodyPr>
            <a:normAutofit fontScale="70000" lnSpcReduction="20000"/>
          </a:bodyPr>
          <a:lstStyle/>
          <a:p>
            <a:r>
              <a:rPr lang="en-US" dirty="0"/>
              <a:t>Company code</a:t>
            </a:r>
          </a:p>
          <a:p>
            <a:r>
              <a:rPr lang="en-US" dirty="0"/>
              <a:t>Plant</a:t>
            </a:r>
          </a:p>
          <a:p>
            <a:r>
              <a:rPr lang="en-US" dirty="0"/>
              <a:t>Raw Material ($,550)</a:t>
            </a:r>
          </a:p>
          <a:p>
            <a:r>
              <a:rPr lang="en-US" dirty="0"/>
              <a:t>Finish Goods</a:t>
            </a:r>
          </a:p>
          <a:p>
            <a:pPr lvl="1"/>
            <a:r>
              <a:rPr lang="en-US" dirty="0"/>
              <a:t>Bill of Material ($1,550)</a:t>
            </a:r>
          </a:p>
          <a:p>
            <a:r>
              <a:rPr lang="en-US" dirty="0"/>
              <a:t>Posting &amp; Document date</a:t>
            </a:r>
          </a:p>
          <a:p>
            <a:r>
              <a:rPr lang="en-US" dirty="0"/>
              <a:t>Transaction date</a:t>
            </a:r>
          </a:p>
          <a:p>
            <a:r>
              <a:rPr lang="en-US" dirty="0"/>
              <a:t>Currency</a:t>
            </a:r>
          </a:p>
          <a:p>
            <a:r>
              <a:rPr lang="en-US" dirty="0"/>
              <a:t>Line items</a:t>
            </a:r>
          </a:p>
          <a:p>
            <a:pPr lvl="1"/>
            <a:r>
              <a:rPr lang="en-US" dirty="0"/>
              <a:t>Finish goods inventory (debit)</a:t>
            </a:r>
          </a:p>
          <a:p>
            <a:pPr lvl="1"/>
            <a:r>
              <a:rPr lang="en-US" dirty="0"/>
              <a:t>Raw material inventory (credit)</a:t>
            </a:r>
          </a:p>
          <a:p>
            <a:pPr lvl="1"/>
            <a:r>
              <a:rPr lang="en-US" dirty="0"/>
              <a:t>Amounts</a:t>
            </a:r>
          </a:p>
          <a:p>
            <a:endParaRPr lang="en-US" dirty="0"/>
          </a:p>
        </p:txBody>
      </p:sp>
      <p:grpSp>
        <p:nvGrpSpPr>
          <p:cNvPr id="41" name="Group 40">
            <a:extLst>
              <a:ext uri="{FF2B5EF4-FFF2-40B4-BE49-F238E27FC236}">
                <a16:creationId xmlns:a16="http://schemas.microsoft.com/office/drawing/2014/main" id="{1DFF7FD3-E742-4128-B370-1C42702FCA78}"/>
              </a:ext>
            </a:extLst>
          </p:cNvPr>
          <p:cNvGrpSpPr/>
          <p:nvPr/>
        </p:nvGrpSpPr>
        <p:grpSpPr>
          <a:xfrm>
            <a:off x="5713412" y="2362200"/>
            <a:ext cx="5840380" cy="2667000"/>
            <a:chOff x="5713412" y="1752600"/>
            <a:chExt cx="5840380" cy="2667000"/>
          </a:xfrm>
        </p:grpSpPr>
        <p:sp>
          <p:nvSpPr>
            <p:cNvPr id="42" name="TextBox 41">
              <a:extLst>
                <a:ext uri="{FF2B5EF4-FFF2-40B4-BE49-F238E27FC236}">
                  <a16:creationId xmlns:a16="http://schemas.microsoft.com/office/drawing/2014/main" id="{394F3664-B0AC-4A58-8913-8D02ACDEF275}"/>
                </a:ext>
              </a:extLst>
            </p:cNvPr>
            <p:cNvSpPr txBox="1"/>
            <p:nvPr/>
          </p:nvSpPr>
          <p:spPr>
            <a:xfrm>
              <a:off x="5713412" y="1752600"/>
              <a:ext cx="1612749" cy="338554"/>
            </a:xfrm>
            <a:prstGeom prst="rect">
              <a:avLst/>
            </a:prstGeom>
            <a:noFill/>
          </p:spPr>
          <p:txBody>
            <a:bodyPr wrap="none" rtlCol="0">
              <a:spAutoFit/>
            </a:bodyPr>
            <a:lstStyle/>
            <a:p>
              <a:r>
                <a:rPr lang="en-US" sz="1600" dirty="0"/>
                <a:t>Document date: </a:t>
              </a:r>
            </a:p>
          </p:txBody>
        </p:sp>
        <p:sp>
          <p:nvSpPr>
            <p:cNvPr id="43" name="Rectangle 42">
              <a:extLst>
                <a:ext uri="{FF2B5EF4-FFF2-40B4-BE49-F238E27FC236}">
                  <a16:creationId xmlns:a16="http://schemas.microsoft.com/office/drawing/2014/main" id="{249C4379-47E8-447E-A18B-B9223B50CAB0}"/>
                </a:ext>
              </a:extLst>
            </p:cNvPr>
            <p:cNvSpPr/>
            <p:nvPr/>
          </p:nvSpPr>
          <p:spPr>
            <a:xfrm>
              <a:off x="7618412" y="1821543"/>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09/30/2018</a:t>
              </a:r>
            </a:p>
          </p:txBody>
        </p:sp>
        <p:sp>
          <p:nvSpPr>
            <p:cNvPr id="44" name="TextBox 43">
              <a:extLst>
                <a:ext uri="{FF2B5EF4-FFF2-40B4-BE49-F238E27FC236}">
                  <a16:creationId xmlns:a16="http://schemas.microsoft.com/office/drawing/2014/main" id="{9D2E00A3-9FBA-4376-9FE7-E2B209D4EAE0}"/>
                </a:ext>
              </a:extLst>
            </p:cNvPr>
            <p:cNvSpPr txBox="1"/>
            <p:nvPr/>
          </p:nvSpPr>
          <p:spPr>
            <a:xfrm>
              <a:off x="5713412" y="2183618"/>
              <a:ext cx="1362104" cy="338554"/>
            </a:xfrm>
            <a:prstGeom prst="rect">
              <a:avLst/>
            </a:prstGeom>
            <a:noFill/>
          </p:spPr>
          <p:txBody>
            <a:bodyPr wrap="none" rtlCol="0">
              <a:spAutoFit/>
            </a:bodyPr>
            <a:lstStyle/>
            <a:p>
              <a:r>
                <a:rPr lang="en-US" sz="1600" dirty="0"/>
                <a:t>Posting date: </a:t>
              </a:r>
            </a:p>
          </p:txBody>
        </p:sp>
        <p:sp>
          <p:nvSpPr>
            <p:cNvPr id="45" name="TextBox 44">
              <a:extLst>
                <a:ext uri="{FF2B5EF4-FFF2-40B4-BE49-F238E27FC236}">
                  <a16:creationId xmlns:a16="http://schemas.microsoft.com/office/drawing/2014/main" id="{2A3D42CD-EEFC-4713-9E2D-5368F42F1A1D}"/>
                </a:ext>
              </a:extLst>
            </p:cNvPr>
            <p:cNvSpPr txBox="1"/>
            <p:nvPr/>
          </p:nvSpPr>
          <p:spPr>
            <a:xfrm>
              <a:off x="5713412" y="2602468"/>
              <a:ext cx="1853392" cy="338554"/>
            </a:xfrm>
            <a:prstGeom prst="rect">
              <a:avLst/>
            </a:prstGeom>
            <a:noFill/>
          </p:spPr>
          <p:txBody>
            <a:bodyPr wrap="none" rtlCol="0">
              <a:spAutoFit/>
            </a:bodyPr>
            <a:lstStyle/>
            <a:p>
              <a:r>
                <a:rPr lang="en-US" sz="1600" dirty="0"/>
                <a:t>Document Number</a:t>
              </a:r>
            </a:p>
          </p:txBody>
        </p:sp>
        <p:sp>
          <p:nvSpPr>
            <p:cNvPr id="46" name="Rectangle 45">
              <a:extLst>
                <a:ext uri="{FF2B5EF4-FFF2-40B4-BE49-F238E27FC236}">
                  <a16:creationId xmlns:a16="http://schemas.microsoft.com/office/drawing/2014/main" id="{D19DE863-8E98-410D-AED0-1AA767599BA4}"/>
                </a:ext>
              </a:extLst>
            </p:cNvPr>
            <p:cNvSpPr/>
            <p:nvPr/>
          </p:nvSpPr>
          <p:spPr>
            <a:xfrm>
              <a:off x="7618412" y="2671411"/>
              <a:ext cx="1061583"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dirty="0">
                  <a:ln>
                    <a:solidFill>
                      <a:schemeClr val="tx2"/>
                    </a:solidFill>
                  </a:ln>
                  <a:solidFill>
                    <a:schemeClr val="bg1">
                      <a:lumMod val="75000"/>
                    </a:schemeClr>
                  </a:solidFill>
                </a:rPr>
                <a:t>1XXXXXXX</a:t>
              </a:r>
            </a:p>
          </p:txBody>
        </p:sp>
        <p:sp>
          <p:nvSpPr>
            <p:cNvPr id="47" name="Rectangle 46">
              <a:extLst>
                <a:ext uri="{FF2B5EF4-FFF2-40B4-BE49-F238E27FC236}">
                  <a16:creationId xmlns:a16="http://schemas.microsoft.com/office/drawing/2014/main" id="{99A0A63E-EFE2-4606-A784-18881BA60E02}"/>
                </a:ext>
              </a:extLst>
            </p:cNvPr>
            <p:cNvSpPr/>
            <p:nvPr/>
          </p:nvSpPr>
          <p:spPr>
            <a:xfrm>
              <a:off x="7613195" y="2252561"/>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09/30/2018</a:t>
              </a:r>
            </a:p>
          </p:txBody>
        </p:sp>
        <p:cxnSp>
          <p:nvCxnSpPr>
            <p:cNvPr id="48" name="Straight Connector 47">
              <a:extLst>
                <a:ext uri="{FF2B5EF4-FFF2-40B4-BE49-F238E27FC236}">
                  <a16:creationId xmlns:a16="http://schemas.microsoft.com/office/drawing/2014/main" id="{90CCCD0B-CD9A-479F-AD5E-FEB9259CC0A1}"/>
                </a:ext>
              </a:extLst>
            </p:cNvPr>
            <p:cNvCxnSpPr/>
            <p:nvPr/>
          </p:nvCxnSpPr>
          <p:spPr>
            <a:xfrm>
              <a:off x="5865812" y="3352800"/>
              <a:ext cx="4800600" cy="0"/>
            </a:xfrm>
            <a:prstGeom prst="line">
              <a:avLst/>
            </a:prstGeom>
          </p:spPr>
          <p:style>
            <a:lnRef idx="1">
              <a:schemeClr val="accent4"/>
            </a:lnRef>
            <a:fillRef idx="0">
              <a:schemeClr val="accent4"/>
            </a:fillRef>
            <a:effectRef idx="0">
              <a:schemeClr val="accent4"/>
            </a:effectRef>
            <a:fontRef idx="minor">
              <a:schemeClr val="tx1"/>
            </a:fontRef>
          </p:style>
        </p:cxnSp>
        <p:sp>
          <p:nvSpPr>
            <p:cNvPr id="49" name="TextBox 48">
              <a:extLst>
                <a:ext uri="{FF2B5EF4-FFF2-40B4-BE49-F238E27FC236}">
                  <a16:creationId xmlns:a16="http://schemas.microsoft.com/office/drawing/2014/main" id="{73376C0F-71EA-4C50-BAA1-5B3B5F1AFBB7}"/>
                </a:ext>
              </a:extLst>
            </p:cNvPr>
            <p:cNvSpPr txBox="1"/>
            <p:nvPr/>
          </p:nvSpPr>
          <p:spPr>
            <a:xfrm>
              <a:off x="5789612" y="3006805"/>
              <a:ext cx="2553904" cy="338554"/>
            </a:xfrm>
            <a:prstGeom prst="rect">
              <a:avLst/>
            </a:prstGeom>
            <a:noFill/>
          </p:spPr>
          <p:txBody>
            <a:bodyPr wrap="none" rtlCol="0">
              <a:spAutoFit/>
            </a:bodyPr>
            <a:lstStyle/>
            <a:p>
              <a:r>
                <a:rPr lang="en-US" sz="1600" dirty="0"/>
                <a:t>Item in document currency</a:t>
              </a:r>
            </a:p>
          </p:txBody>
        </p:sp>
        <p:sp>
          <p:nvSpPr>
            <p:cNvPr id="50" name="TextBox 49">
              <a:extLst>
                <a:ext uri="{FF2B5EF4-FFF2-40B4-BE49-F238E27FC236}">
                  <a16:creationId xmlns:a16="http://schemas.microsoft.com/office/drawing/2014/main" id="{B078121D-A910-4DD3-A83C-B79F461B2527}"/>
                </a:ext>
              </a:extLst>
            </p:cNvPr>
            <p:cNvSpPr txBox="1"/>
            <p:nvPr/>
          </p:nvSpPr>
          <p:spPr>
            <a:xfrm>
              <a:off x="5789612" y="3387137"/>
              <a:ext cx="611065" cy="338554"/>
            </a:xfrm>
            <a:prstGeom prst="rect">
              <a:avLst/>
            </a:prstGeom>
            <a:noFill/>
          </p:spPr>
          <p:txBody>
            <a:bodyPr wrap="none" rtlCol="0">
              <a:spAutoFit/>
            </a:bodyPr>
            <a:lstStyle/>
            <a:p>
              <a:r>
                <a:rPr lang="en-US" sz="1600" dirty="0"/>
                <a:t>Line </a:t>
              </a:r>
            </a:p>
          </p:txBody>
        </p:sp>
        <p:sp>
          <p:nvSpPr>
            <p:cNvPr id="51" name="TextBox 50">
              <a:extLst>
                <a:ext uri="{FF2B5EF4-FFF2-40B4-BE49-F238E27FC236}">
                  <a16:creationId xmlns:a16="http://schemas.microsoft.com/office/drawing/2014/main" id="{07CA0F37-9A00-4499-8324-31F0488FC424}"/>
                </a:ext>
              </a:extLst>
            </p:cNvPr>
            <p:cNvSpPr txBox="1"/>
            <p:nvPr/>
          </p:nvSpPr>
          <p:spPr>
            <a:xfrm>
              <a:off x="6290453" y="3387137"/>
              <a:ext cx="476412" cy="338554"/>
            </a:xfrm>
            <a:prstGeom prst="rect">
              <a:avLst/>
            </a:prstGeom>
            <a:noFill/>
          </p:spPr>
          <p:txBody>
            <a:bodyPr wrap="none" rtlCol="0">
              <a:spAutoFit/>
            </a:bodyPr>
            <a:lstStyle/>
            <a:p>
              <a:r>
                <a:rPr lang="en-US" sz="1600" dirty="0"/>
                <a:t>PK </a:t>
              </a:r>
            </a:p>
          </p:txBody>
        </p:sp>
        <p:sp>
          <p:nvSpPr>
            <p:cNvPr id="52" name="TextBox 51">
              <a:extLst>
                <a:ext uri="{FF2B5EF4-FFF2-40B4-BE49-F238E27FC236}">
                  <a16:creationId xmlns:a16="http://schemas.microsoft.com/office/drawing/2014/main" id="{0348FB55-23AD-41C7-B9F7-E08F8AF542B0}"/>
                </a:ext>
              </a:extLst>
            </p:cNvPr>
            <p:cNvSpPr txBox="1"/>
            <p:nvPr/>
          </p:nvSpPr>
          <p:spPr>
            <a:xfrm>
              <a:off x="6686265" y="3395062"/>
              <a:ext cx="941283" cy="338554"/>
            </a:xfrm>
            <a:prstGeom prst="rect">
              <a:avLst/>
            </a:prstGeom>
            <a:noFill/>
          </p:spPr>
          <p:txBody>
            <a:bodyPr wrap="none" rtlCol="0">
              <a:spAutoFit/>
            </a:bodyPr>
            <a:lstStyle/>
            <a:p>
              <a:r>
                <a:rPr lang="en-US" sz="1600" dirty="0"/>
                <a:t>Account </a:t>
              </a:r>
            </a:p>
          </p:txBody>
        </p:sp>
        <p:sp>
          <p:nvSpPr>
            <p:cNvPr id="53" name="TextBox 52">
              <a:extLst>
                <a:ext uri="{FF2B5EF4-FFF2-40B4-BE49-F238E27FC236}">
                  <a16:creationId xmlns:a16="http://schemas.microsoft.com/office/drawing/2014/main" id="{51BF173F-387D-44D7-87E6-6DA6FDB43E5F}"/>
                </a:ext>
              </a:extLst>
            </p:cNvPr>
            <p:cNvSpPr txBox="1"/>
            <p:nvPr/>
          </p:nvSpPr>
          <p:spPr>
            <a:xfrm>
              <a:off x="10282733" y="3402504"/>
              <a:ext cx="934871" cy="338554"/>
            </a:xfrm>
            <a:prstGeom prst="rect">
              <a:avLst/>
            </a:prstGeom>
            <a:noFill/>
          </p:spPr>
          <p:txBody>
            <a:bodyPr wrap="none" rtlCol="0">
              <a:spAutoFit/>
            </a:bodyPr>
            <a:lstStyle/>
            <a:p>
              <a:r>
                <a:rPr lang="en-US" sz="1600" dirty="0"/>
                <a:t>Amount </a:t>
              </a:r>
            </a:p>
          </p:txBody>
        </p:sp>
        <p:sp>
          <p:nvSpPr>
            <p:cNvPr id="54" name="TextBox 53">
              <a:extLst>
                <a:ext uri="{FF2B5EF4-FFF2-40B4-BE49-F238E27FC236}">
                  <a16:creationId xmlns:a16="http://schemas.microsoft.com/office/drawing/2014/main" id="{E9D7C3B9-4203-4884-B9AF-388E0FC3F709}"/>
                </a:ext>
              </a:extLst>
            </p:cNvPr>
            <p:cNvSpPr txBox="1"/>
            <p:nvPr/>
          </p:nvSpPr>
          <p:spPr>
            <a:xfrm>
              <a:off x="8760617" y="1763953"/>
              <a:ext cx="1565621" cy="338554"/>
            </a:xfrm>
            <a:prstGeom prst="rect">
              <a:avLst/>
            </a:prstGeom>
            <a:noFill/>
          </p:spPr>
          <p:txBody>
            <a:bodyPr wrap="none" rtlCol="0">
              <a:spAutoFit/>
            </a:bodyPr>
            <a:lstStyle/>
            <a:p>
              <a:r>
                <a:rPr lang="en-US" sz="1600" dirty="0"/>
                <a:t>Company code: </a:t>
              </a:r>
            </a:p>
          </p:txBody>
        </p:sp>
        <p:sp>
          <p:nvSpPr>
            <p:cNvPr id="55" name="Rectangle 54">
              <a:extLst>
                <a:ext uri="{FF2B5EF4-FFF2-40B4-BE49-F238E27FC236}">
                  <a16:creationId xmlns:a16="http://schemas.microsoft.com/office/drawing/2014/main" id="{7C9CE0E2-30C7-4397-8C65-6A3651A640CE}"/>
                </a:ext>
              </a:extLst>
            </p:cNvPr>
            <p:cNvSpPr/>
            <p:nvPr/>
          </p:nvSpPr>
          <p:spPr>
            <a:xfrm>
              <a:off x="10484102" y="1821543"/>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US00</a:t>
              </a:r>
            </a:p>
          </p:txBody>
        </p:sp>
        <p:sp>
          <p:nvSpPr>
            <p:cNvPr id="56" name="TextBox 55">
              <a:extLst>
                <a:ext uri="{FF2B5EF4-FFF2-40B4-BE49-F238E27FC236}">
                  <a16:creationId xmlns:a16="http://schemas.microsoft.com/office/drawing/2014/main" id="{1CD8A6CC-E478-45FE-A59E-595D2D141549}"/>
                </a:ext>
              </a:extLst>
            </p:cNvPr>
            <p:cNvSpPr txBox="1"/>
            <p:nvPr/>
          </p:nvSpPr>
          <p:spPr>
            <a:xfrm>
              <a:off x="8760617" y="2206122"/>
              <a:ext cx="1085875" cy="338554"/>
            </a:xfrm>
            <a:prstGeom prst="rect">
              <a:avLst/>
            </a:prstGeom>
            <a:noFill/>
          </p:spPr>
          <p:txBody>
            <a:bodyPr wrap="none" rtlCol="0">
              <a:spAutoFit/>
            </a:bodyPr>
            <a:lstStyle/>
            <a:p>
              <a:r>
                <a:rPr lang="en-US" sz="1600" dirty="0"/>
                <a:t>Currency: </a:t>
              </a:r>
            </a:p>
          </p:txBody>
        </p:sp>
        <p:sp>
          <p:nvSpPr>
            <p:cNvPr id="57" name="Rectangle 56">
              <a:extLst>
                <a:ext uri="{FF2B5EF4-FFF2-40B4-BE49-F238E27FC236}">
                  <a16:creationId xmlns:a16="http://schemas.microsoft.com/office/drawing/2014/main" id="{0A51781E-D16C-46EF-9BD6-87F60E2BCC33}"/>
                </a:ext>
              </a:extLst>
            </p:cNvPr>
            <p:cNvSpPr/>
            <p:nvPr/>
          </p:nvSpPr>
          <p:spPr>
            <a:xfrm>
              <a:off x="10468677" y="2252561"/>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USD</a:t>
              </a:r>
            </a:p>
          </p:txBody>
        </p:sp>
        <p:sp>
          <p:nvSpPr>
            <p:cNvPr id="58" name="TextBox 57">
              <a:extLst>
                <a:ext uri="{FF2B5EF4-FFF2-40B4-BE49-F238E27FC236}">
                  <a16:creationId xmlns:a16="http://schemas.microsoft.com/office/drawing/2014/main" id="{D0D264E0-5AAD-41D7-BAC2-515054D44ADC}"/>
                </a:ext>
              </a:extLst>
            </p:cNvPr>
            <p:cNvSpPr txBox="1"/>
            <p:nvPr/>
          </p:nvSpPr>
          <p:spPr>
            <a:xfrm>
              <a:off x="8734392" y="2668251"/>
              <a:ext cx="1749710" cy="338554"/>
            </a:xfrm>
            <a:prstGeom prst="rect">
              <a:avLst/>
            </a:prstGeom>
            <a:noFill/>
          </p:spPr>
          <p:txBody>
            <a:bodyPr wrap="none" rtlCol="0">
              <a:spAutoFit/>
            </a:bodyPr>
            <a:lstStyle/>
            <a:p>
              <a:r>
                <a:rPr lang="en-US" sz="1600" dirty="0"/>
                <a:t>Transaction date: </a:t>
              </a:r>
            </a:p>
          </p:txBody>
        </p:sp>
        <p:sp>
          <p:nvSpPr>
            <p:cNvPr id="59" name="Rectangle 58">
              <a:extLst>
                <a:ext uri="{FF2B5EF4-FFF2-40B4-BE49-F238E27FC236}">
                  <a16:creationId xmlns:a16="http://schemas.microsoft.com/office/drawing/2014/main" id="{FDD87AA9-0E93-43FD-8595-7D80FD6A8FFF}"/>
                </a:ext>
              </a:extLst>
            </p:cNvPr>
            <p:cNvSpPr/>
            <p:nvPr/>
          </p:nvSpPr>
          <p:spPr>
            <a:xfrm>
              <a:off x="10486992" y="2737194"/>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09/30/2018</a:t>
              </a:r>
            </a:p>
          </p:txBody>
        </p:sp>
        <p:sp>
          <p:nvSpPr>
            <p:cNvPr id="60" name="TextBox 59">
              <a:extLst>
                <a:ext uri="{FF2B5EF4-FFF2-40B4-BE49-F238E27FC236}">
                  <a16:creationId xmlns:a16="http://schemas.microsoft.com/office/drawing/2014/main" id="{2EE70C7D-BFC7-459E-8AC2-361A66D1EC98}"/>
                </a:ext>
              </a:extLst>
            </p:cNvPr>
            <p:cNvSpPr txBox="1"/>
            <p:nvPr/>
          </p:nvSpPr>
          <p:spPr>
            <a:xfrm>
              <a:off x="5798636" y="3700046"/>
              <a:ext cx="526106" cy="338554"/>
            </a:xfrm>
            <a:prstGeom prst="rect">
              <a:avLst/>
            </a:prstGeom>
            <a:noFill/>
          </p:spPr>
          <p:txBody>
            <a:bodyPr wrap="none" rtlCol="0">
              <a:spAutoFit/>
            </a:bodyPr>
            <a:lstStyle/>
            <a:p>
              <a:r>
                <a:rPr lang="en-US" sz="1600" dirty="0"/>
                <a:t>001</a:t>
              </a:r>
            </a:p>
          </p:txBody>
        </p:sp>
        <p:sp>
          <p:nvSpPr>
            <p:cNvPr id="61" name="TextBox 60">
              <a:extLst>
                <a:ext uri="{FF2B5EF4-FFF2-40B4-BE49-F238E27FC236}">
                  <a16:creationId xmlns:a16="http://schemas.microsoft.com/office/drawing/2014/main" id="{8FAE8246-B564-4D82-A3BE-EA07683D9382}"/>
                </a:ext>
              </a:extLst>
            </p:cNvPr>
            <p:cNvSpPr txBox="1"/>
            <p:nvPr/>
          </p:nvSpPr>
          <p:spPr>
            <a:xfrm>
              <a:off x="6268366" y="3700046"/>
              <a:ext cx="412292" cy="338554"/>
            </a:xfrm>
            <a:prstGeom prst="rect">
              <a:avLst/>
            </a:prstGeom>
            <a:noFill/>
          </p:spPr>
          <p:txBody>
            <a:bodyPr wrap="none" rtlCol="0">
              <a:spAutoFit/>
            </a:bodyPr>
            <a:lstStyle/>
            <a:p>
              <a:r>
                <a:rPr lang="en-US" sz="1600" dirty="0"/>
                <a:t>40</a:t>
              </a:r>
            </a:p>
          </p:txBody>
        </p:sp>
        <p:sp>
          <p:nvSpPr>
            <p:cNvPr id="62" name="TextBox 61">
              <a:extLst>
                <a:ext uri="{FF2B5EF4-FFF2-40B4-BE49-F238E27FC236}">
                  <a16:creationId xmlns:a16="http://schemas.microsoft.com/office/drawing/2014/main" id="{376412FA-F746-4631-8D57-E00B3FA8C52B}"/>
                </a:ext>
              </a:extLst>
            </p:cNvPr>
            <p:cNvSpPr txBox="1"/>
            <p:nvPr/>
          </p:nvSpPr>
          <p:spPr>
            <a:xfrm>
              <a:off x="6680658" y="3712535"/>
              <a:ext cx="2401107" cy="338554"/>
            </a:xfrm>
            <a:prstGeom prst="rect">
              <a:avLst/>
            </a:prstGeom>
            <a:noFill/>
          </p:spPr>
          <p:txBody>
            <a:bodyPr wrap="none" rtlCol="0">
              <a:spAutoFit/>
            </a:bodyPr>
            <a:lstStyle/>
            <a:p>
              <a:r>
                <a:rPr lang="en-US" sz="1600" dirty="0"/>
                <a:t>200900 Raw Material </a:t>
              </a:r>
              <a:r>
                <a:rPr lang="en-US" sz="1600" dirty="0" err="1"/>
                <a:t>Inv</a:t>
              </a:r>
              <a:endParaRPr lang="en-US" sz="1600" dirty="0"/>
            </a:p>
          </p:txBody>
        </p:sp>
        <p:sp>
          <p:nvSpPr>
            <p:cNvPr id="63" name="TextBox 62">
              <a:extLst>
                <a:ext uri="{FF2B5EF4-FFF2-40B4-BE49-F238E27FC236}">
                  <a16:creationId xmlns:a16="http://schemas.microsoft.com/office/drawing/2014/main" id="{88C1B98B-A690-414A-A2C0-93E7B90BA1A6}"/>
                </a:ext>
              </a:extLst>
            </p:cNvPr>
            <p:cNvSpPr txBox="1"/>
            <p:nvPr/>
          </p:nvSpPr>
          <p:spPr>
            <a:xfrm>
              <a:off x="10218236" y="3725691"/>
              <a:ext cx="1124026" cy="338554"/>
            </a:xfrm>
            <a:prstGeom prst="rect">
              <a:avLst/>
            </a:prstGeom>
            <a:noFill/>
          </p:spPr>
          <p:txBody>
            <a:bodyPr wrap="none" rtlCol="0">
              <a:spAutoFit/>
            </a:bodyPr>
            <a:lstStyle/>
            <a:p>
              <a:r>
                <a:rPr lang="en-US" sz="1600" dirty="0"/>
                <a:t>$1,555.00-</a:t>
              </a:r>
            </a:p>
          </p:txBody>
        </p:sp>
        <p:sp>
          <p:nvSpPr>
            <p:cNvPr id="64" name="TextBox 63">
              <a:extLst>
                <a:ext uri="{FF2B5EF4-FFF2-40B4-BE49-F238E27FC236}">
                  <a16:creationId xmlns:a16="http://schemas.microsoft.com/office/drawing/2014/main" id="{6F24222A-4BFA-4376-8B7F-1739C2B2AB90}"/>
                </a:ext>
              </a:extLst>
            </p:cNvPr>
            <p:cNvSpPr txBox="1"/>
            <p:nvPr/>
          </p:nvSpPr>
          <p:spPr>
            <a:xfrm>
              <a:off x="5789612" y="4055401"/>
              <a:ext cx="526106" cy="338554"/>
            </a:xfrm>
            <a:prstGeom prst="rect">
              <a:avLst/>
            </a:prstGeom>
            <a:noFill/>
          </p:spPr>
          <p:txBody>
            <a:bodyPr wrap="none" rtlCol="0">
              <a:spAutoFit/>
            </a:bodyPr>
            <a:lstStyle/>
            <a:p>
              <a:r>
                <a:rPr lang="en-US" sz="1600" dirty="0"/>
                <a:t>002</a:t>
              </a:r>
            </a:p>
          </p:txBody>
        </p:sp>
        <p:sp>
          <p:nvSpPr>
            <p:cNvPr id="65" name="TextBox 64">
              <a:extLst>
                <a:ext uri="{FF2B5EF4-FFF2-40B4-BE49-F238E27FC236}">
                  <a16:creationId xmlns:a16="http://schemas.microsoft.com/office/drawing/2014/main" id="{FA34A535-B0EA-451A-A327-17D7B3A934DE}"/>
                </a:ext>
              </a:extLst>
            </p:cNvPr>
            <p:cNvSpPr txBox="1"/>
            <p:nvPr/>
          </p:nvSpPr>
          <p:spPr>
            <a:xfrm>
              <a:off x="6259342" y="4055401"/>
              <a:ext cx="412292" cy="338554"/>
            </a:xfrm>
            <a:prstGeom prst="rect">
              <a:avLst/>
            </a:prstGeom>
            <a:noFill/>
          </p:spPr>
          <p:txBody>
            <a:bodyPr wrap="none" rtlCol="0">
              <a:spAutoFit/>
            </a:bodyPr>
            <a:lstStyle/>
            <a:p>
              <a:r>
                <a:rPr lang="en-US" sz="1600" dirty="0"/>
                <a:t>50</a:t>
              </a:r>
            </a:p>
          </p:txBody>
        </p:sp>
        <p:sp>
          <p:nvSpPr>
            <p:cNvPr id="66" name="TextBox 65">
              <a:extLst>
                <a:ext uri="{FF2B5EF4-FFF2-40B4-BE49-F238E27FC236}">
                  <a16:creationId xmlns:a16="http://schemas.microsoft.com/office/drawing/2014/main" id="{9F778B47-62A9-4A90-8328-3E3643E449A1}"/>
                </a:ext>
              </a:extLst>
            </p:cNvPr>
            <p:cNvSpPr txBox="1"/>
            <p:nvPr/>
          </p:nvSpPr>
          <p:spPr>
            <a:xfrm>
              <a:off x="6671634" y="4067890"/>
              <a:ext cx="2604367" cy="338554"/>
            </a:xfrm>
            <a:prstGeom prst="rect">
              <a:avLst/>
            </a:prstGeom>
            <a:noFill/>
          </p:spPr>
          <p:txBody>
            <a:bodyPr wrap="none" rtlCol="0">
              <a:spAutoFit/>
            </a:bodyPr>
            <a:lstStyle/>
            <a:p>
              <a:r>
                <a:rPr lang="en-US" sz="1600" dirty="0"/>
                <a:t> 200910 Finished goods </a:t>
              </a:r>
              <a:r>
                <a:rPr lang="en-US" sz="1600" dirty="0" err="1"/>
                <a:t>Inv</a:t>
              </a:r>
              <a:endParaRPr lang="en-US" sz="1600" dirty="0"/>
            </a:p>
          </p:txBody>
        </p:sp>
        <p:sp>
          <p:nvSpPr>
            <p:cNvPr id="67" name="TextBox 66">
              <a:extLst>
                <a:ext uri="{FF2B5EF4-FFF2-40B4-BE49-F238E27FC236}">
                  <a16:creationId xmlns:a16="http://schemas.microsoft.com/office/drawing/2014/main" id="{7CF1485C-6ABA-4545-8BB2-FED1514EA205}"/>
                </a:ext>
              </a:extLst>
            </p:cNvPr>
            <p:cNvSpPr txBox="1"/>
            <p:nvPr/>
          </p:nvSpPr>
          <p:spPr>
            <a:xfrm>
              <a:off x="10209212" y="4081046"/>
              <a:ext cx="1055097" cy="338554"/>
            </a:xfrm>
            <a:prstGeom prst="rect">
              <a:avLst/>
            </a:prstGeom>
            <a:noFill/>
          </p:spPr>
          <p:txBody>
            <a:bodyPr wrap="none" rtlCol="0">
              <a:spAutoFit/>
            </a:bodyPr>
            <a:lstStyle/>
            <a:p>
              <a:r>
                <a:rPr lang="en-US" sz="1600" dirty="0"/>
                <a:t>$1,555.00</a:t>
              </a:r>
            </a:p>
          </p:txBody>
        </p:sp>
      </p:grpSp>
      <p:sp>
        <p:nvSpPr>
          <p:cNvPr id="33" name="Flowchart: Process 32">
            <a:extLst>
              <a:ext uri="{FF2B5EF4-FFF2-40B4-BE49-F238E27FC236}">
                <a16:creationId xmlns:a16="http://schemas.microsoft.com/office/drawing/2014/main" id="{1A91ECE7-E49F-45D7-9D1F-89E1770E24EE}"/>
              </a:ext>
            </a:extLst>
          </p:cNvPr>
          <p:cNvSpPr/>
          <p:nvPr/>
        </p:nvSpPr>
        <p:spPr>
          <a:xfrm>
            <a:off x="9980612" y="457200"/>
            <a:ext cx="1752600" cy="304800"/>
          </a:xfrm>
          <a:prstGeom prst="flowChartProcess">
            <a:avLst/>
          </a:prstGeom>
          <a:solidFill>
            <a:srgbClr val="008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Inventory</a:t>
            </a:r>
          </a:p>
        </p:txBody>
      </p:sp>
    </p:spTree>
    <p:extLst>
      <p:ext uri="{BB962C8B-B14F-4D97-AF65-F5344CB8AC3E}">
        <p14:creationId xmlns:p14="http://schemas.microsoft.com/office/powerpoint/2010/main" val="2977481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Order to Cash (OTC)</a:t>
            </a:r>
            <a:br>
              <a:rPr lang="en-US" dirty="0"/>
            </a:br>
            <a:r>
              <a:rPr lang="en-US" dirty="0"/>
              <a:t>Reflection</a:t>
            </a:r>
          </a:p>
        </p:txBody>
      </p:sp>
      <p:sp>
        <p:nvSpPr>
          <p:cNvPr id="3" name="Content Placeholder 2"/>
          <p:cNvSpPr>
            <a:spLocks noGrp="1"/>
          </p:cNvSpPr>
          <p:nvPr>
            <p:ph idx="1"/>
          </p:nvPr>
        </p:nvSpPr>
        <p:spPr/>
        <p:txBody>
          <a:bodyPr/>
          <a:lstStyle/>
          <a:p>
            <a:r>
              <a:rPr lang="en-US" dirty="0"/>
              <a:t>Where do you connect the PTP with the OTC processes?</a:t>
            </a:r>
          </a:p>
          <a:p>
            <a:r>
              <a:rPr lang="en-US" dirty="0"/>
              <a:t>What do you think is the financial impact of backflush?</a:t>
            </a:r>
          </a:p>
          <a:p>
            <a:r>
              <a:rPr lang="en-US" dirty="0"/>
              <a:t>What could the reason of any backflush variance?</a:t>
            </a:r>
          </a:p>
          <a:p>
            <a:pPr marL="0" indent="0">
              <a:buNone/>
            </a:pPr>
            <a:endParaRPr lang="en-US" dirty="0"/>
          </a:p>
          <a:p>
            <a:endParaRPr lang="en-US" dirty="0"/>
          </a:p>
        </p:txBody>
      </p:sp>
      <p:pic>
        <p:nvPicPr>
          <p:cNvPr id="4" name="Picture 2" descr="Image result for thinking icon"/>
          <p:cNvPicPr>
            <a:picLocks noChangeAspect="1" noChangeArrowheads="1"/>
          </p:cNvPicPr>
          <p:nvPr/>
        </p:nvPicPr>
        <p:blipFill>
          <a:blip r:embed="rId2" cstate="print"/>
          <a:srcRect/>
          <a:stretch>
            <a:fillRect/>
          </a:stretch>
        </p:blipFill>
        <p:spPr bwMode="auto">
          <a:xfrm>
            <a:off x="10285412" y="228600"/>
            <a:ext cx="1371600" cy="13716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1F44B-4554-6F43-BA8B-856F29802944}"/>
              </a:ext>
            </a:extLst>
          </p:cNvPr>
          <p:cNvSpPr>
            <a:spLocks noGrp="1"/>
          </p:cNvSpPr>
          <p:nvPr>
            <p:ph type="title"/>
          </p:nvPr>
        </p:nvSpPr>
        <p:spPr/>
        <p:txBody>
          <a:bodyPr/>
          <a:lstStyle/>
          <a:p>
            <a:r>
              <a:rPr lang="en-US" dirty="0"/>
              <a:t>Sales and Distribution</a:t>
            </a:r>
          </a:p>
        </p:txBody>
      </p:sp>
      <p:sp>
        <p:nvSpPr>
          <p:cNvPr id="3" name="Content Placeholder 2">
            <a:extLst>
              <a:ext uri="{FF2B5EF4-FFF2-40B4-BE49-F238E27FC236}">
                <a16:creationId xmlns:a16="http://schemas.microsoft.com/office/drawing/2014/main" id="{8EEBE810-E1D6-B540-8F41-B4AE992DFA4B}"/>
              </a:ext>
            </a:extLst>
          </p:cNvPr>
          <p:cNvSpPr>
            <a:spLocks noGrp="1"/>
          </p:cNvSpPr>
          <p:nvPr>
            <p:ph type="body" idx="1"/>
          </p:nvPr>
        </p:nvSpPr>
        <p:spPr/>
        <p:txBody>
          <a:bodyPr/>
          <a:lstStyle/>
          <a:p>
            <a:r>
              <a:rPr lang="en-US" dirty="0"/>
              <a:t>Order to Cash</a:t>
            </a:r>
          </a:p>
        </p:txBody>
      </p:sp>
    </p:spTree>
    <p:extLst>
      <p:ext uri="{BB962C8B-B14F-4D97-AF65-F5344CB8AC3E}">
        <p14:creationId xmlns:p14="http://schemas.microsoft.com/office/powerpoint/2010/main" val="245724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Sales and Distribution </a:t>
            </a:r>
            <a:br>
              <a:rPr lang="en-US" dirty="0"/>
            </a:br>
            <a:r>
              <a:rPr lang="en-US" dirty="0"/>
              <a:t>Introduction</a:t>
            </a:r>
          </a:p>
        </p:txBody>
      </p:sp>
      <p:sp>
        <p:nvSpPr>
          <p:cNvPr id="3" name="Content Placeholder 2"/>
          <p:cNvSpPr>
            <a:spLocks noGrp="1"/>
          </p:cNvSpPr>
          <p:nvPr>
            <p:ph sz="half" idx="1"/>
          </p:nvPr>
        </p:nvSpPr>
        <p:spPr>
          <a:xfrm>
            <a:off x="1522412" y="1752600"/>
            <a:ext cx="4800600" cy="4419600"/>
          </a:xfrm>
        </p:spPr>
        <p:txBody>
          <a:bodyPr>
            <a:normAutofit/>
          </a:bodyPr>
          <a:lstStyle/>
          <a:p>
            <a:r>
              <a:rPr lang="en-US" dirty="0"/>
              <a:t>Sales and Distribution contains the most relevant elements of the order to cash process gathering the data from the customer order to the delivery of goods.</a:t>
            </a:r>
          </a:p>
        </p:txBody>
      </p:sp>
      <p:graphicFrame>
        <p:nvGraphicFramePr>
          <p:cNvPr id="6" name="Content Placeholder 4"/>
          <p:cNvGraphicFramePr>
            <a:graphicFrameLocks noGrp="1"/>
          </p:cNvGraphicFramePr>
          <p:nvPr>
            <p:ph sz="half" idx="2"/>
            <p:extLst>
              <p:ext uri="{D42A27DB-BD31-4B8C-83A1-F6EECF244321}">
                <p14:modId xmlns:p14="http://schemas.microsoft.com/office/powerpoint/2010/main" val="3084416399"/>
              </p:ext>
            </p:extLst>
          </p:nvPr>
        </p:nvGraphicFramePr>
        <p:xfrm>
          <a:off x="6551613" y="1752600"/>
          <a:ext cx="48006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lowchart: Process 4"/>
          <p:cNvSpPr/>
          <p:nvPr/>
        </p:nvSpPr>
        <p:spPr>
          <a:xfrm>
            <a:off x="9980612" y="457200"/>
            <a:ext cx="1752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val 20">
            <a:extLst>
              <a:ext uri="{FF2B5EF4-FFF2-40B4-BE49-F238E27FC236}">
                <a16:creationId xmlns:a16="http://schemas.microsoft.com/office/drawing/2014/main" id="{9501EFF2-12F0-4C58-AF28-ECE44EC7F1E2}"/>
              </a:ext>
            </a:extLst>
          </p:cNvPr>
          <p:cNvSpPr/>
          <p:nvPr/>
        </p:nvSpPr>
        <p:spPr>
          <a:xfrm>
            <a:off x="6704012" y="1219200"/>
            <a:ext cx="914400" cy="914400"/>
          </a:xfrm>
          <a:prstGeom prst="ellipse">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t>SD</a:t>
            </a:r>
          </a:p>
        </p:txBody>
      </p:sp>
      <p:sp>
        <p:nvSpPr>
          <p:cNvPr id="2" name="Title 1"/>
          <p:cNvSpPr>
            <a:spLocks noGrp="1"/>
          </p:cNvSpPr>
          <p:nvPr>
            <p:ph type="title"/>
          </p:nvPr>
        </p:nvSpPr>
        <p:spPr/>
        <p:txBody>
          <a:bodyPr>
            <a:normAutofit fontScale="90000"/>
          </a:bodyPr>
          <a:lstStyle/>
          <a:p>
            <a:r>
              <a:rPr lang="en-US" dirty="0"/>
              <a:t>Sales and Distribution (SD)</a:t>
            </a:r>
            <a:br>
              <a:rPr lang="en-US" dirty="0"/>
            </a:br>
            <a:r>
              <a:rPr lang="en-US" dirty="0"/>
              <a:t>Sub-modules</a:t>
            </a:r>
          </a:p>
        </p:txBody>
      </p:sp>
      <p:sp>
        <p:nvSpPr>
          <p:cNvPr id="18" name="Rectangle: Rounded Corners 17">
            <a:extLst>
              <a:ext uri="{FF2B5EF4-FFF2-40B4-BE49-F238E27FC236}">
                <a16:creationId xmlns:a16="http://schemas.microsoft.com/office/drawing/2014/main" id="{516B8705-9F04-44A6-A515-47A8E19F8417}"/>
              </a:ext>
            </a:extLst>
          </p:cNvPr>
          <p:cNvSpPr/>
          <p:nvPr/>
        </p:nvSpPr>
        <p:spPr>
          <a:xfrm>
            <a:off x="7389812" y="2412473"/>
            <a:ext cx="4267200" cy="1066800"/>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t>Sales</a:t>
            </a:r>
          </a:p>
          <a:p>
            <a:pPr lvl="0" algn="ctr"/>
            <a:r>
              <a:rPr lang="en-US" sz="1400" dirty="0"/>
              <a:t>Control  the creation and change to sales orders </a:t>
            </a:r>
          </a:p>
        </p:txBody>
      </p:sp>
      <p:sp>
        <p:nvSpPr>
          <p:cNvPr id="19" name="Rectangle: Rounded Corners 18">
            <a:extLst>
              <a:ext uri="{FF2B5EF4-FFF2-40B4-BE49-F238E27FC236}">
                <a16:creationId xmlns:a16="http://schemas.microsoft.com/office/drawing/2014/main" id="{CECB3E3C-2A78-4840-9BD2-E42DD6D8D726}"/>
              </a:ext>
            </a:extLst>
          </p:cNvPr>
          <p:cNvSpPr/>
          <p:nvPr/>
        </p:nvSpPr>
        <p:spPr>
          <a:xfrm>
            <a:off x="7389812" y="3692633"/>
            <a:ext cx="4267200" cy="1066800"/>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b="1" dirty="0"/>
              <a:t>Shipping &amp; Transportation</a:t>
            </a:r>
          </a:p>
          <a:p>
            <a:pPr lvl="0" algn="ctr"/>
            <a:r>
              <a:rPr lang="en-US" sz="1400" dirty="0"/>
              <a:t>Controls the shipping and transportation instructions</a:t>
            </a:r>
          </a:p>
        </p:txBody>
      </p:sp>
      <p:sp>
        <p:nvSpPr>
          <p:cNvPr id="20" name="Rectangle: Rounded Corners 19">
            <a:extLst>
              <a:ext uri="{FF2B5EF4-FFF2-40B4-BE49-F238E27FC236}">
                <a16:creationId xmlns:a16="http://schemas.microsoft.com/office/drawing/2014/main" id="{8B8DEB38-C029-4E1A-922D-D44CB4C0212A}"/>
              </a:ext>
            </a:extLst>
          </p:cNvPr>
          <p:cNvSpPr/>
          <p:nvPr/>
        </p:nvSpPr>
        <p:spPr>
          <a:xfrm>
            <a:off x="7389812" y="4953000"/>
            <a:ext cx="4244618" cy="1066800"/>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b="1" dirty="0"/>
              <a:t>Billing</a:t>
            </a:r>
          </a:p>
          <a:p>
            <a:pPr lvl="0" algn="ctr"/>
            <a:r>
              <a:rPr lang="en-US" sz="1400" dirty="0"/>
              <a:t>Controls the invoicing process.</a:t>
            </a:r>
          </a:p>
        </p:txBody>
      </p:sp>
      <p:sp>
        <p:nvSpPr>
          <p:cNvPr id="17" name="Rectangle: Rounded Corners 16">
            <a:extLst>
              <a:ext uri="{FF2B5EF4-FFF2-40B4-BE49-F238E27FC236}">
                <a16:creationId xmlns:a16="http://schemas.microsoft.com/office/drawing/2014/main" id="{DA63B8F2-1DA4-49B7-92F7-D568FE873E47}"/>
              </a:ext>
            </a:extLst>
          </p:cNvPr>
          <p:cNvSpPr/>
          <p:nvPr/>
        </p:nvSpPr>
        <p:spPr>
          <a:xfrm>
            <a:off x="7389812" y="1142999"/>
            <a:ext cx="4267200" cy="1066800"/>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Master Data</a:t>
            </a:r>
          </a:p>
          <a:p>
            <a:pPr lvl="0" algn="ctr"/>
            <a:r>
              <a:rPr lang="en-US" sz="1400" dirty="0"/>
              <a:t>Controls the SD master data</a:t>
            </a:r>
          </a:p>
        </p:txBody>
      </p:sp>
      <p:sp>
        <p:nvSpPr>
          <p:cNvPr id="25" name="Oval 24">
            <a:extLst>
              <a:ext uri="{FF2B5EF4-FFF2-40B4-BE49-F238E27FC236}">
                <a16:creationId xmlns:a16="http://schemas.microsoft.com/office/drawing/2014/main" id="{ECDD4A8A-33D0-456E-AD18-083198C5556A}"/>
              </a:ext>
            </a:extLst>
          </p:cNvPr>
          <p:cNvSpPr/>
          <p:nvPr/>
        </p:nvSpPr>
        <p:spPr>
          <a:xfrm>
            <a:off x="6704012" y="2488673"/>
            <a:ext cx="914400" cy="914400"/>
          </a:xfrm>
          <a:prstGeom prst="ellipse">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t>SD</a:t>
            </a:r>
          </a:p>
        </p:txBody>
      </p:sp>
      <p:sp>
        <p:nvSpPr>
          <p:cNvPr id="26" name="Oval 25">
            <a:extLst>
              <a:ext uri="{FF2B5EF4-FFF2-40B4-BE49-F238E27FC236}">
                <a16:creationId xmlns:a16="http://schemas.microsoft.com/office/drawing/2014/main" id="{BE5D4A12-56AA-4882-9FF1-8C9DF1F4EEFF}"/>
              </a:ext>
            </a:extLst>
          </p:cNvPr>
          <p:cNvSpPr/>
          <p:nvPr/>
        </p:nvSpPr>
        <p:spPr>
          <a:xfrm>
            <a:off x="6702424" y="3784074"/>
            <a:ext cx="914400" cy="914400"/>
          </a:xfrm>
          <a:prstGeom prst="ellipse">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t>SD</a:t>
            </a:r>
          </a:p>
        </p:txBody>
      </p:sp>
      <p:sp>
        <p:nvSpPr>
          <p:cNvPr id="27" name="Oval 26">
            <a:extLst>
              <a:ext uri="{FF2B5EF4-FFF2-40B4-BE49-F238E27FC236}">
                <a16:creationId xmlns:a16="http://schemas.microsoft.com/office/drawing/2014/main" id="{65BD7A00-05F0-4C93-8560-E697E142DB9A}"/>
              </a:ext>
            </a:extLst>
          </p:cNvPr>
          <p:cNvSpPr/>
          <p:nvPr/>
        </p:nvSpPr>
        <p:spPr>
          <a:xfrm>
            <a:off x="6702424" y="5008527"/>
            <a:ext cx="914400" cy="914400"/>
          </a:xfrm>
          <a:prstGeom prst="ellipse">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t>SD</a:t>
            </a:r>
          </a:p>
        </p:txBody>
      </p:sp>
      <p:cxnSp>
        <p:nvCxnSpPr>
          <p:cNvPr id="29" name="Connector: Elbow 28">
            <a:extLst>
              <a:ext uri="{FF2B5EF4-FFF2-40B4-BE49-F238E27FC236}">
                <a16:creationId xmlns:a16="http://schemas.microsoft.com/office/drawing/2014/main" id="{760C643A-9EAD-4342-8574-84ED207691AF}"/>
              </a:ext>
            </a:extLst>
          </p:cNvPr>
          <p:cNvCxnSpPr>
            <a:cxnSpLocks/>
            <a:stCxn id="21" idx="2"/>
          </p:cNvCxnSpPr>
          <p:nvPr/>
        </p:nvCxnSpPr>
        <p:spPr>
          <a:xfrm rot="10800000" flipV="1">
            <a:off x="5256212" y="1676400"/>
            <a:ext cx="1447800" cy="2572138"/>
          </a:xfrm>
          <a:prstGeom prst="bentConnector3">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435D544C-E454-46B1-979B-C17A7F6BB8FA}"/>
              </a:ext>
            </a:extLst>
          </p:cNvPr>
          <p:cNvCxnSpPr>
            <a:cxnSpLocks/>
            <a:stCxn id="25" idx="2"/>
          </p:cNvCxnSpPr>
          <p:nvPr/>
        </p:nvCxnSpPr>
        <p:spPr>
          <a:xfrm rot="10800000" flipV="1">
            <a:off x="5256212" y="2945872"/>
            <a:ext cx="1447800" cy="1302665"/>
          </a:xfrm>
          <a:prstGeom prst="bentConnector3">
            <a:avLst>
              <a:gd name="adj1" fmla="val 50000"/>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4" name="Connector: Elbow 33">
            <a:extLst>
              <a:ext uri="{FF2B5EF4-FFF2-40B4-BE49-F238E27FC236}">
                <a16:creationId xmlns:a16="http://schemas.microsoft.com/office/drawing/2014/main" id="{E1AD26BE-34B7-4BBE-855F-D1C84A69B59F}"/>
              </a:ext>
            </a:extLst>
          </p:cNvPr>
          <p:cNvCxnSpPr>
            <a:cxnSpLocks/>
            <a:stCxn id="26" idx="2"/>
          </p:cNvCxnSpPr>
          <p:nvPr/>
        </p:nvCxnSpPr>
        <p:spPr>
          <a:xfrm rot="10800000" flipV="1">
            <a:off x="5256212" y="4241274"/>
            <a:ext cx="1446212" cy="7264"/>
          </a:xfrm>
          <a:prstGeom prst="bentConnector3">
            <a:avLst>
              <a:gd name="adj1" fmla="val 50000"/>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7" name="Connector: Elbow 36">
            <a:extLst>
              <a:ext uri="{FF2B5EF4-FFF2-40B4-BE49-F238E27FC236}">
                <a16:creationId xmlns:a16="http://schemas.microsoft.com/office/drawing/2014/main" id="{B9FCD343-6A20-4AB1-A0D8-07B4584C716B}"/>
              </a:ext>
            </a:extLst>
          </p:cNvPr>
          <p:cNvCxnSpPr>
            <a:cxnSpLocks/>
            <a:stCxn id="27" idx="2"/>
          </p:cNvCxnSpPr>
          <p:nvPr/>
        </p:nvCxnSpPr>
        <p:spPr>
          <a:xfrm rot="10800000">
            <a:off x="5256212" y="4248539"/>
            <a:ext cx="1446212" cy="1217189"/>
          </a:xfrm>
          <a:prstGeom prst="bentConnector3">
            <a:avLst>
              <a:gd name="adj1" fmla="val 50000"/>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E285EDCF-7097-41C2-AE6F-9E82B28A638E}"/>
              </a:ext>
            </a:extLst>
          </p:cNvPr>
          <p:cNvGrpSpPr/>
          <p:nvPr/>
        </p:nvGrpSpPr>
        <p:grpSpPr>
          <a:xfrm>
            <a:off x="1324597" y="2394350"/>
            <a:ext cx="3931615" cy="3015836"/>
            <a:chOff x="1932609" y="2254605"/>
            <a:chExt cx="4373283" cy="3239059"/>
          </a:xfrm>
        </p:grpSpPr>
        <p:grpSp>
          <p:nvGrpSpPr>
            <p:cNvPr id="32" name="Group 31">
              <a:extLst>
                <a:ext uri="{FF2B5EF4-FFF2-40B4-BE49-F238E27FC236}">
                  <a16:creationId xmlns:a16="http://schemas.microsoft.com/office/drawing/2014/main" id="{E0644EF4-2B08-4D04-9E47-9131409A2B6D}"/>
                </a:ext>
              </a:extLst>
            </p:cNvPr>
            <p:cNvGrpSpPr/>
            <p:nvPr/>
          </p:nvGrpSpPr>
          <p:grpSpPr>
            <a:xfrm>
              <a:off x="2513014" y="2254605"/>
              <a:ext cx="3792878" cy="3239059"/>
              <a:chOff x="2360613" y="2254605"/>
              <a:chExt cx="3792878" cy="3239059"/>
            </a:xfrm>
          </p:grpSpPr>
          <p:sp>
            <p:nvSpPr>
              <p:cNvPr id="36" name="Rectangle 35">
                <a:extLst>
                  <a:ext uri="{FF2B5EF4-FFF2-40B4-BE49-F238E27FC236}">
                    <a16:creationId xmlns:a16="http://schemas.microsoft.com/office/drawing/2014/main" id="{4AD4EBD2-CF5C-4866-AC55-EE840CD948C7}"/>
                  </a:ext>
                </a:extLst>
              </p:cNvPr>
              <p:cNvSpPr/>
              <p:nvPr/>
            </p:nvSpPr>
            <p:spPr>
              <a:xfrm>
                <a:off x="2360613" y="3283985"/>
                <a:ext cx="3792878" cy="2209679"/>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8" name="Rectangle 37">
                <a:extLst>
                  <a:ext uri="{FF2B5EF4-FFF2-40B4-BE49-F238E27FC236}">
                    <a16:creationId xmlns:a16="http://schemas.microsoft.com/office/drawing/2014/main" id="{8FFF178B-5A03-4A6D-A5EF-6FC8135657D6}"/>
                  </a:ext>
                </a:extLst>
              </p:cNvPr>
              <p:cNvSpPr/>
              <p:nvPr/>
            </p:nvSpPr>
            <p:spPr>
              <a:xfrm>
                <a:off x="2360613" y="2564874"/>
                <a:ext cx="3792878" cy="719110"/>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9" name="Rectangle: Rounded Corners 38">
                <a:extLst>
                  <a:ext uri="{FF2B5EF4-FFF2-40B4-BE49-F238E27FC236}">
                    <a16:creationId xmlns:a16="http://schemas.microsoft.com/office/drawing/2014/main" id="{BF4C5EE7-F7CB-4BF4-886C-C2C8E1F3CD7C}"/>
                  </a:ext>
                </a:extLst>
              </p:cNvPr>
              <p:cNvSpPr/>
              <p:nvPr/>
            </p:nvSpPr>
            <p:spPr>
              <a:xfrm>
                <a:off x="2513012" y="2254605"/>
                <a:ext cx="3476209" cy="1978968"/>
              </a:xfrm>
              <a:prstGeom prst="roundRect">
                <a:avLst/>
              </a:prstGeom>
              <a:solidFill>
                <a:schemeClr val="bg1">
                  <a:alpha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285750" indent="-285750">
                  <a:buFont typeface="Arial" panose="020B0604020202020204" pitchFamily="34" charset="0"/>
                  <a:buChar char="•"/>
                </a:pPr>
                <a:endParaRPr lang="en-US" sz="1200" dirty="0">
                  <a:solidFill>
                    <a:schemeClr val="bg1"/>
                  </a:solidFill>
                </a:endParaRPr>
              </a:p>
              <a:p>
                <a:pPr marL="285750" indent="-285750">
                  <a:buFont typeface="Arial" panose="020B0604020202020204" pitchFamily="34" charset="0"/>
                  <a:buChar char="•"/>
                </a:pPr>
                <a:endParaRPr lang="en-US" sz="1200" dirty="0">
                  <a:solidFill>
                    <a:schemeClr val="tx2"/>
                  </a:solidFill>
                </a:endParaRPr>
              </a:p>
              <a:p>
                <a:pPr marL="285750" indent="-285750">
                  <a:buFont typeface="Arial" panose="020B0604020202020204" pitchFamily="34" charset="0"/>
                  <a:buChar char="•"/>
                </a:pPr>
                <a:endParaRPr lang="en-US" sz="1200" dirty="0">
                  <a:solidFill>
                    <a:schemeClr val="bg1"/>
                  </a:solidFill>
                </a:endParaRPr>
              </a:p>
              <a:p>
                <a:pPr marL="285750" indent="-285750">
                  <a:buFont typeface="Arial" panose="020B0604020202020204" pitchFamily="34" charset="0"/>
                  <a:buChar char="•"/>
                </a:pPr>
                <a:r>
                  <a:rPr lang="en-US" sz="1200" dirty="0">
                    <a:solidFill>
                      <a:schemeClr val="bg1"/>
                    </a:solidFill>
                  </a:rPr>
                  <a:t>Sales Pricing and Performance Management</a:t>
                </a:r>
              </a:p>
              <a:p>
                <a:pPr marL="285750" indent="-285750">
                  <a:buFont typeface="Arial" panose="020B0604020202020204" pitchFamily="34" charset="0"/>
                  <a:buChar char="•"/>
                </a:pPr>
                <a:endParaRPr lang="en-US" sz="1200" dirty="0">
                  <a:solidFill>
                    <a:schemeClr val="bg1"/>
                  </a:solidFill>
                </a:endParaRPr>
              </a:p>
              <a:p>
                <a:pPr marL="285750" indent="-285750">
                  <a:buFont typeface="Arial" panose="020B0604020202020204" pitchFamily="34" charset="0"/>
                  <a:buChar char="•"/>
                </a:pPr>
                <a:r>
                  <a:rPr lang="en-US" sz="1200" dirty="0">
                    <a:solidFill>
                      <a:schemeClr val="bg1"/>
                    </a:solidFill>
                  </a:rPr>
                  <a:t>SD-Sales Order</a:t>
                </a:r>
              </a:p>
              <a:p>
                <a:pPr marL="285750" indent="-285750">
                  <a:buFont typeface="Arial" panose="020B0604020202020204" pitchFamily="34" charset="0"/>
                  <a:buChar char="•"/>
                </a:pPr>
                <a:r>
                  <a:rPr lang="en-US" sz="1200" dirty="0">
                    <a:solidFill>
                      <a:schemeClr val="tx1"/>
                    </a:solidFill>
                  </a:rPr>
                  <a:t>IM-Inventory control</a:t>
                </a:r>
              </a:p>
              <a:p>
                <a:pPr marL="285750" indent="-285750">
                  <a:buFont typeface="Arial" panose="020B0604020202020204" pitchFamily="34" charset="0"/>
                  <a:buChar char="•"/>
                </a:pPr>
                <a:r>
                  <a:rPr lang="en-US" sz="1200" dirty="0">
                    <a:solidFill>
                      <a:schemeClr val="tx2"/>
                    </a:solidFill>
                  </a:rPr>
                  <a:t>FI-AR management</a:t>
                </a:r>
              </a:p>
            </p:txBody>
          </p:sp>
          <p:pic>
            <p:nvPicPr>
              <p:cNvPr id="40" name="Picture 2" descr="Image result for introduction to sap">
                <a:extLst>
                  <a:ext uri="{FF2B5EF4-FFF2-40B4-BE49-F238E27FC236}">
                    <a16:creationId xmlns:a16="http://schemas.microsoft.com/office/drawing/2014/main" id="{D746EC14-0BF3-4FEA-B8A4-E599D17BE9C4}"/>
                  </a:ext>
                </a:extLst>
              </p:cNvPr>
              <p:cNvPicPr>
                <a:picLocks noChangeAspect="1" noChangeArrowheads="1"/>
              </p:cNvPicPr>
              <p:nvPr/>
            </p:nvPicPr>
            <p:blipFill>
              <a:blip r:embed="rId2" cstate="print"/>
              <a:srcRect/>
              <a:stretch>
                <a:fillRect/>
              </a:stretch>
            </p:blipFill>
            <p:spPr bwMode="auto">
              <a:xfrm>
                <a:off x="3009392" y="4518660"/>
                <a:ext cx="1344705" cy="685800"/>
              </a:xfrm>
              <a:prstGeom prst="rect">
                <a:avLst/>
              </a:prstGeom>
              <a:noFill/>
            </p:spPr>
          </p:pic>
          <p:sp>
            <p:nvSpPr>
              <p:cNvPr id="41" name="TextBox 40">
                <a:extLst>
                  <a:ext uri="{FF2B5EF4-FFF2-40B4-BE49-F238E27FC236}">
                    <a16:creationId xmlns:a16="http://schemas.microsoft.com/office/drawing/2014/main" id="{2789FB94-6C7C-4253-B4E2-3B0684C858BF}"/>
                  </a:ext>
                </a:extLst>
              </p:cNvPr>
              <p:cNvSpPr txBox="1"/>
              <p:nvPr/>
            </p:nvSpPr>
            <p:spPr>
              <a:xfrm>
                <a:off x="4189412" y="4643735"/>
                <a:ext cx="1298439" cy="429724"/>
              </a:xfrm>
              <a:prstGeom prst="rect">
                <a:avLst/>
              </a:prstGeom>
              <a:noFill/>
            </p:spPr>
            <p:txBody>
              <a:bodyPr wrap="none" rtlCol="0">
                <a:spAutoFit/>
              </a:bodyPr>
              <a:lstStyle/>
              <a:p>
                <a:r>
                  <a:rPr lang="en-US" sz="2000" b="1" dirty="0">
                    <a:solidFill>
                      <a:schemeClr val="bg1"/>
                    </a:solidFill>
                    <a:latin typeface="Arial Narrow" panose="020B0606020202030204" pitchFamily="34" charset="0"/>
                  </a:rPr>
                  <a:t>S/4 HANA</a:t>
                </a:r>
              </a:p>
            </p:txBody>
          </p:sp>
        </p:grpSp>
        <p:sp>
          <p:nvSpPr>
            <p:cNvPr id="33" name="TextBox 32">
              <a:extLst>
                <a:ext uri="{FF2B5EF4-FFF2-40B4-BE49-F238E27FC236}">
                  <a16:creationId xmlns:a16="http://schemas.microsoft.com/office/drawing/2014/main" id="{CB4B2C53-3F16-4CC9-AEE3-1CE80BD48BD4}"/>
                </a:ext>
              </a:extLst>
            </p:cNvPr>
            <p:cNvSpPr txBox="1"/>
            <p:nvPr/>
          </p:nvSpPr>
          <p:spPr>
            <a:xfrm>
              <a:off x="1932609" y="3999786"/>
              <a:ext cx="479292" cy="1204674"/>
            </a:xfrm>
            <a:prstGeom prst="rect">
              <a:avLst/>
            </a:prstGeom>
            <a:noFill/>
          </p:spPr>
          <p:txBody>
            <a:bodyPr vert="vert270" wrap="none" rtlCol="0">
              <a:spAutoFit/>
            </a:bodyPr>
            <a:lstStyle/>
            <a:p>
              <a:r>
                <a:rPr lang="en-US" sz="1600" dirty="0"/>
                <a:t>Digital Core</a:t>
              </a:r>
            </a:p>
          </p:txBody>
        </p:sp>
        <p:sp>
          <p:nvSpPr>
            <p:cNvPr id="35" name="TextBox 34">
              <a:extLst>
                <a:ext uri="{FF2B5EF4-FFF2-40B4-BE49-F238E27FC236}">
                  <a16:creationId xmlns:a16="http://schemas.microsoft.com/office/drawing/2014/main" id="{E36BFF13-4027-40E1-B3B5-B8BDE8F16A37}"/>
                </a:ext>
              </a:extLst>
            </p:cNvPr>
            <p:cNvSpPr txBox="1"/>
            <p:nvPr/>
          </p:nvSpPr>
          <p:spPr>
            <a:xfrm>
              <a:off x="1954214" y="2585861"/>
              <a:ext cx="479292" cy="939539"/>
            </a:xfrm>
            <a:prstGeom prst="rect">
              <a:avLst/>
            </a:prstGeom>
            <a:noFill/>
          </p:spPr>
          <p:txBody>
            <a:bodyPr vert="vert270" wrap="none" rtlCol="0">
              <a:spAutoFit/>
            </a:bodyPr>
            <a:lstStyle/>
            <a:p>
              <a:r>
                <a:rPr lang="en-US" sz="1600" dirty="0"/>
                <a:t>Products</a:t>
              </a:r>
            </a:p>
          </p:txBody>
        </p:sp>
      </p:grpSp>
      <p:sp>
        <p:nvSpPr>
          <p:cNvPr id="24" name="Flowchart: Process 23">
            <a:extLst>
              <a:ext uri="{FF2B5EF4-FFF2-40B4-BE49-F238E27FC236}">
                <a16:creationId xmlns:a16="http://schemas.microsoft.com/office/drawing/2014/main" id="{FF609948-B234-4CDB-A42A-E57BE2385527}"/>
              </a:ext>
            </a:extLst>
          </p:cNvPr>
          <p:cNvSpPr/>
          <p:nvPr/>
        </p:nvSpPr>
        <p:spPr>
          <a:xfrm>
            <a:off x="9980612" y="457200"/>
            <a:ext cx="1752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Sales</a:t>
            </a:r>
          </a:p>
        </p:txBody>
      </p:sp>
    </p:spTree>
    <p:extLst>
      <p:ext uri="{BB962C8B-B14F-4D97-AF65-F5344CB8AC3E}">
        <p14:creationId xmlns:p14="http://schemas.microsoft.com/office/powerpoint/2010/main" val="99217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Sales and Distribution</a:t>
            </a:r>
            <a:br>
              <a:rPr lang="en-US" dirty="0"/>
            </a:br>
            <a:r>
              <a:rPr lang="en-US" dirty="0"/>
              <a:t>Transactions</a:t>
            </a:r>
          </a:p>
        </p:txBody>
      </p:sp>
      <p:graphicFrame>
        <p:nvGraphicFramePr>
          <p:cNvPr id="7" name="Table 4">
            <a:extLst>
              <a:ext uri="{FF2B5EF4-FFF2-40B4-BE49-F238E27FC236}">
                <a16:creationId xmlns:a16="http://schemas.microsoft.com/office/drawing/2014/main" id="{AD5D2388-AA8E-4800-8CAC-12794DD486F7}"/>
              </a:ext>
            </a:extLst>
          </p:cNvPr>
          <p:cNvGraphicFramePr>
            <a:graphicFrameLocks noGrp="1"/>
          </p:cNvGraphicFramePr>
          <p:nvPr>
            <p:extLst>
              <p:ext uri="{D42A27DB-BD31-4B8C-83A1-F6EECF244321}">
                <p14:modId xmlns:p14="http://schemas.microsoft.com/office/powerpoint/2010/main" val="80012275"/>
              </p:ext>
            </p:extLst>
          </p:nvPr>
        </p:nvGraphicFramePr>
        <p:xfrm>
          <a:off x="1598612" y="1941353"/>
          <a:ext cx="6461189" cy="1854200"/>
        </p:xfrm>
        <a:graphic>
          <a:graphicData uri="http://schemas.openxmlformats.org/drawingml/2006/table">
            <a:tbl>
              <a:tblPr firstRow="1" bandRow="1">
                <a:tableStyleId>{1E171933-4619-4E11-9A3F-F7608DF75F80}</a:tableStyleId>
              </a:tblPr>
              <a:tblGrid>
                <a:gridCol w="1363980">
                  <a:extLst>
                    <a:ext uri="{9D8B030D-6E8A-4147-A177-3AD203B41FA5}">
                      <a16:colId xmlns:a16="http://schemas.microsoft.com/office/drawing/2014/main" val="4203995316"/>
                    </a:ext>
                  </a:extLst>
                </a:gridCol>
                <a:gridCol w="3535426">
                  <a:extLst>
                    <a:ext uri="{9D8B030D-6E8A-4147-A177-3AD203B41FA5}">
                      <a16:colId xmlns:a16="http://schemas.microsoft.com/office/drawing/2014/main" val="4217018990"/>
                    </a:ext>
                  </a:extLst>
                </a:gridCol>
                <a:gridCol w="1561783">
                  <a:extLst>
                    <a:ext uri="{9D8B030D-6E8A-4147-A177-3AD203B41FA5}">
                      <a16:colId xmlns:a16="http://schemas.microsoft.com/office/drawing/2014/main" val="47122741"/>
                    </a:ext>
                  </a:extLst>
                </a:gridCol>
              </a:tblGrid>
              <a:tr h="370840">
                <a:tc>
                  <a:txBody>
                    <a:bodyPr/>
                    <a:lstStyle/>
                    <a:p>
                      <a:r>
                        <a:rPr lang="en-US" dirty="0" err="1"/>
                        <a:t>Tcode</a:t>
                      </a:r>
                      <a:endParaRPr lang="en-US" dirty="0"/>
                    </a:p>
                  </a:txBody>
                  <a:tcPr/>
                </a:tc>
                <a:tc>
                  <a:txBody>
                    <a:bodyPr/>
                    <a:lstStyle/>
                    <a:p>
                      <a:r>
                        <a:rPr lang="en-US" dirty="0"/>
                        <a:t>Description</a:t>
                      </a:r>
                    </a:p>
                  </a:txBody>
                  <a:tcPr/>
                </a:tc>
                <a:tc>
                  <a:txBody>
                    <a:bodyPr/>
                    <a:lstStyle/>
                    <a:p>
                      <a:r>
                        <a:rPr lang="en-US" dirty="0"/>
                        <a:t>Type</a:t>
                      </a:r>
                    </a:p>
                  </a:txBody>
                  <a:tcPr/>
                </a:tc>
                <a:extLst>
                  <a:ext uri="{0D108BD9-81ED-4DB2-BD59-A6C34878D82A}">
                    <a16:rowId xmlns:a16="http://schemas.microsoft.com/office/drawing/2014/main" val="1529746292"/>
                  </a:ext>
                </a:extLst>
              </a:tr>
              <a:tr h="370840">
                <a:tc>
                  <a:txBody>
                    <a:bodyPr/>
                    <a:lstStyle/>
                    <a:p>
                      <a:r>
                        <a:rPr lang="en-US" dirty="0"/>
                        <a:t>XD01</a:t>
                      </a:r>
                    </a:p>
                  </a:txBody>
                  <a:tcPr/>
                </a:tc>
                <a:tc>
                  <a:txBody>
                    <a:bodyPr/>
                    <a:lstStyle/>
                    <a:p>
                      <a:r>
                        <a:rPr lang="en-US" dirty="0"/>
                        <a:t>Customer Master</a:t>
                      </a:r>
                    </a:p>
                  </a:txBody>
                  <a:tcPr/>
                </a:tc>
                <a:tc>
                  <a:txBody>
                    <a:bodyPr/>
                    <a:lstStyle/>
                    <a:p>
                      <a:r>
                        <a:rPr lang="en-US" dirty="0"/>
                        <a:t>Master Data</a:t>
                      </a:r>
                    </a:p>
                  </a:txBody>
                  <a:tcPr/>
                </a:tc>
                <a:extLst>
                  <a:ext uri="{0D108BD9-81ED-4DB2-BD59-A6C34878D82A}">
                    <a16:rowId xmlns:a16="http://schemas.microsoft.com/office/drawing/2014/main" val="3090478296"/>
                  </a:ext>
                </a:extLst>
              </a:tr>
              <a:tr h="370840">
                <a:tc>
                  <a:txBody>
                    <a:bodyPr/>
                    <a:lstStyle/>
                    <a:p>
                      <a:r>
                        <a:rPr lang="en-US" dirty="0"/>
                        <a:t>VK31</a:t>
                      </a:r>
                    </a:p>
                  </a:txBody>
                  <a:tcPr/>
                </a:tc>
                <a:tc>
                  <a:txBody>
                    <a:bodyPr/>
                    <a:lstStyle/>
                    <a:p>
                      <a:r>
                        <a:rPr lang="en-US" dirty="0"/>
                        <a:t>Create pricing conditions</a:t>
                      </a:r>
                    </a:p>
                  </a:txBody>
                  <a:tcPr/>
                </a:tc>
                <a:tc>
                  <a:txBody>
                    <a:bodyPr/>
                    <a:lstStyle/>
                    <a:p>
                      <a:r>
                        <a:rPr lang="en-US" dirty="0"/>
                        <a:t>Master Data</a:t>
                      </a:r>
                    </a:p>
                  </a:txBody>
                  <a:tcPr/>
                </a:tc>
                <a:extLst>
                  <a:ext uri="{0D108BD9-81ED-4DB2-BD59-A6C34878D82A}">
                    <a16:rowId xmlns:a16="http://schemas.microsoft.com/office/drawing/2014/main" val="3418250064"/>
                  </a:ext>
                </a:extLst>
              </a:tr>
              <a:tr h="370840">
                <a:tc>
                  <a:txBody>
                    <a:bodyPr/>
                    <a:lstStyle/>
                    <a:p>
                      <a:r>
                        <a:rPr lang="en-US" dirty="0"/>
                        <a:t>VA21</a:t>
                      </a:r>
                    </a:p>
                  </a:txBody>
                  <a:tcPr/>
                </a:tc>
                <a:tc>
                  <a:txBody>
                    <a:bodyPr/>
                    <a:lstStyle/>
                    <a:p>
                      <a:r>
                        <a:rPr lang="en-US" dirty="0"/>
                        <a:t>Create quotes</a:t>
                      </a:r>
                    </a:p>
                  </a:txBody>
                  <a:tcPr/>
                </a:tc>
                <a:tc>
                  <a:txBody>
                    <a:bodyPr/>
                    <a:lstStyle/>
                    <a:p>
                      <a:r>
                        <a:rPr lang="en-US" dirty="0"/>
                        <a:t>Transaction</a:t>
                      </a:r>
                    </a:p>
                  </a:txBody>
                  <a:tcPr/>
                </a:tc>
                <a:extLst>
                  <a:ext uri="{0D108BD9-81ED-4DB2-BD59-A6C34878D82A}">
                    <a16:rowId xmlns:a16="http://schemas.microsoft.com/office/drawing/2014/main" val="2272464945"/>
                  </a:ext>
                </a:extLst>
              </a:tr>
              <a:tr h="370840">
                <a:tc>
                  <a:txBody>
                    <a:bodyPr/>
                    <a:lstStyle/>
                    <a:p>
                      <a:r>
                        <a:rPr lang="en-US" dirty="0"/>
                        <a:t>VA01</a:t>
                      </a:r>
                    </a:p>
                  </a:txBody>
                  <a:tcPr/>
                </a:tc>
                <a:tc>
                  <a:txBody>
                    <a:bodyPr/>
                    <a:lstStyle/>
                    <a:p>
                      <a:r>
                        <a:rPr lang="en-US" dirty="0"/>
                        <a:t>Crate sales orders</a:t>
                      </a:r>
                    </a:p>
                  </a:txBody>
                  <a:tcPr/>
                </a:tc>
                <a:tc>
                  <a:txBody>
                    <a:bodyPr/>
                    <a:lstStyle/>
                    <a:p>
                      <a:r>
                        <a:rPr lang="en-US" dirty="0"/>
                        <a:t>Transaction</a:t>
                      </a:r>
                    </a:p>
                  </a:txBody>
                  <a:tcPr/>
                </a:tc>
                <a:extLst>
                  <a:ext uri="{0D108BD9-81ED-4DB2-BD59-A6C34878D82A}">
                    <a16:rowId xmlns:a16="http://schemas.microsoft.com/office/drawing/2014/main" val="3442016617"/>
                  </a:ext>
                </a:extLst>
              </a:tr>
            </a:tbl>
          </a:graphicData>
        </a:graphic>
      </p:graphicFrame>
      <p:pic>
        <p:nvPicPr>
          <p:cNvPr id="9" name="Picture 2">
            <a:extLst>
              <a:ext uri="{FF2B5EF4-FFF2-40B4-BE49-F238E27FC236}">
                <a16:creationId xmlns:a16="http://schemas.microsoft.com/office/drawing/2014/main" id="{F938579D-582B-4ADC-ABD7-602EED3CED51}"/>
              </a:ext>
            </a:extLst>
          </p:cNvPr>
          <p:cNvPicPr>
            <a:picLocks noGrp="1" noChangeAspect="1" noChangeArrowheads="1"/>
          </p:cNvPicPr>
          <p:nvPr>
            <p:ph sz="half" idx="2"/>
          </p:nvPr>
        </p:nvPicPr>
        <p:blipFill>
          <a:blip r:embed="rId2" cstate="print"/>
          <a:srcRect/>
          <a:stretch>
            <a:fillRect/>
          </a:stretch>
        </p:blipFill>
        <p:spPr bwMode="auto">
          <a:xfrm>
            <a:off x="8494712" y="2514600"/>
            <a:ext cx="2667000" cy="2295525"/>
          </a:xfrm>
          <a:prstGeom prst="rect">
            <a:avLst/>
          </a:prstGeom>
          <a:noFill/>
          <a:ln w="9525">
            <a:noFill/>
            <a:miter lim="800000"/>
            <a:headEnd/>
            <a:tailEnd/>
          </a:ln>
        </p:spPr>
      </p:pic>
      <p:sp>
        <p:nvSpPr>
          <p:cNvPr id="10" name="Flowchart: Process 4">
            <a:extLst>
              <a:ext uri="{FF2B5EF4-FFF2-40B4-BE49-F238E27FC236}">
                <a16:creationId xmlns:a16="http://schemas.microsoft.com/office/drawing/2014/main" id="{764DD53B-A998-40BA-87E0-1894F3AB974A}"/>
              </a:ext>
            </a:extLst>
          </p:cNvPr>
          <p:cNvSpPr/>
          <p:nvPr/>
        </p:nvSpPr>
        <p:spPr>
          <a:xfrm>
            <a:off x="9980612" y="457200"/>
            <a:ext cx="1752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Sales</a:t>
            </a:r>
          </a:p>
        </p:txBody>
      </p:sp>
    </p:spTree>
    <p:extLst>
      <p:ext uri="{BB962C8B-B14F-4D97-AF65-F5344CB8AC3E}">
        <p14:creationId xmlns:p14="http://schemas.microsoft.com/office/powerpoint/2010/main" val="3433447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Sales and Distribution</a:t>
            </a:r>
            <a:br>
              <a:rPr lang="en-US" dirty="0"/>
            </a:br>
            <a:r>
              <a:rPr lang="en-US" dirty="0"/>
              <a:t>Customer master</a:t>
            </a:r>
          </a:p>
        </p:txBody>
      </p:sp>
      <p:sp>
        <p:nvSpPr>
          <p:cNvPr id="7" name="TextBox 6"/>
          <p:cNvSpPr txBox="1"/>
          <p:nvPr/>
        </p:nvSpPr>
        <p:spPr>
          <a:xfrm>
            <a:off x="2589212" y="1683603"/>
            <a:ext cx="8991600" cy="1200329"/>
          </a:xfrm>
          <a:prstGeom prst="rect">
            <a:avLst/>
          </a:prstGeom>
          <a:noFill/>
        </p:spPr>
        <p:txBody>
          <a:bodyPr wrap="square" rtlCol="0">
            <a:spAutoFit/>
          </a:bodyPr>
          <a:lstStyle/>
          <a:p>
            <a:r>
              <a:rPr lang="en-US" sz="2400" dirty="0"/>
              <a:t>Customer Master Account is data needed to conduct business with customers and execute transactions related with fulfillment process.</a:t>
            </a:r>
          </a:p>
        </p:txBody>
      </p:sp>
      <p:graphicFrame>
        <p:nvGraphicFramePr>
          <p:cNvPr id="8" name="Diagram 7"/>
          <p:cNvGraphicFramePr/>
          <p:nvPr/>
        </p:nvGraphicFramePr>
        <p:xfrm>
          <a:off x="2970212" y="2819400"/>
          <a:ext cx="7620000" cy="36230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lowchart: Process 4"/>
          <p:cNvSpPr/>
          <p:nvPr/>
        </p:nvSpPr>
        <p:spPr>
          <a:xfrm>
            <a:off x="9980612" y="457200"/>
            <a:ext cx="1752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Sales</a:t>
            </a:r>
          </a:p>
        </p:txBody>
      </p:sp>
      <p:pic>
        <p:nvPicPr>
          <p:cNvPr id="4" name="Graphic 3" descr="Users">
            <a:extLst>
              <a:ext uri="{FF2B5EF4-FFF2-40B4-BE49-F238E27FC236}">
                <a16:creationId xmlns:a16="http://schemas.microsoft.com/office/drawing/2014/main" id="{6C319F68-705B-4E90-90A9-31450AC013C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598612" y="1752600"/>
            <a:ext cx="914400" cy="914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Sales and Distribution</a:t>
            </a:r>
            <a:br>
              <a:rPr lang="en-US" dirty="0"/>
            </a:br>
            <a:r>
              <a:rPr lang="en-US" dirty="0"/>
              <a:t>Master Data: Customer Master organization level</a:t>
            </a:r>
          </a:p>
        </p:txBody>
      </p:sp>
      <p:sp>
        <p:nvSpPr>
          <p:cNvPr id="6" name="Content Placeholder 5"/>
          <p:cNvSpPr>
            <a:spLocks noGrp="1"/>
          </p:cNvSpPr>
          <p:nvPr>
            <p:ph sz="half" idx="1"/>
          </p:nvPr>
        </p:nvSpPr>
        <p:spPr>
          <a:xfrm>
            <a:off x="1488168" y="1752600"/>
            <a:ext cx="4225244" cy="4419600"/>
          </a:xfrm>
        </p:spPr>
        <p:txBody>
          <a:bodyPr>
            <a:normAutofit/>
          </a:bodyPr>
          <a:lstStyle/>
          <a:p>
            <a:r>
              <a:rPr lang="en-US" dirty="0"/>
              <a:t>Client level (General)</a:t>
            </a:r>
          </a:p>
          <a:p>
            <a:pPr lvl="1"/>
            <a:r>
              <a:rPr lang="en-US" dirty="0"/>
              <a:t>For the enterprise</a:t>
            </a:r>
          </a:p>
          <a:p>
            <a:r>
              <a:rPr lang="en-US" dirty="0"/>
              <a:t>Company level (Accounting)</a:t>
            </a:r>
          </a:p>
          <a:p>
            <a:pPr lvl="1"/>
            <a:r>
              <a:rPr lang="en-US" dirty="0"/>
              <a:t>For the company code</a:t>
            </a:r>
          </a:p>
          <a:p>
            <a:r>
              <a:rPr lang="en-US" dirty="0"/>
              <a:t>Sales area level</a:t>
            </a:r>
          </a:p>
          <a:p>
            <a:pPr lvl="1"/>
            <a:r>
              <a:rPr lang="en-US" dirty="0"/>
              <a:t>For the sales organization</a:t>
            </a:r>
          </a:p>
        </p:txBody>
      </p:sp>
      <p:sp>
        <p:nvSpPr>
          <p:cNvPr id="7" name="Flowchart: Process 6">
            <a:extLst>
              <a:ext uri="{FF2B5EF4-FFF2-40B4-BE49-F238E27FC236}">
                <a16:creationId xmlns:a16="http://schemas.microsoft.com/office/drawing/2014/main" id="{4E4463FE-1125-40A3-B657-C7BB77BC7ABA}"/>
              </a:ext>
            </a:extLst>
          </p:cNvPr>
          <p:cNvSpPr/>
          <p:nvPr/>
        </p:nvSpPr>
        <p:spPr>
          <a:xfrm>
            <a:off x="9980612" y="457200"/>
            <a:ext cx="1752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Sales</a:t>
            </a:r>
          </a:p>
        </p:txBody>
      </p:sp>
      <p:pic>
        <p:nvPicPr>
          <p:cNvPr id="9" name="Content Placeholder 8">
            <a:extLst>
              <a:ext uri="{FF2B5EF4-FFF2-40B4-BE49-F238E27FC236}">
                <a16:creationId xmlns:a16="http://schemas.microsoft.com/office/drawing/2014/main" id="{F09C10E6-1434-42F6-AD7F-A3381E25C9C7}"/>
              </a:ext>
            </a:extLst>
          </p:cNvPr>
          <p:cNvPicPr>
            <a:picLocks noGrp="1" noChangeAspect="1"/>
          </p:cNvPicPr>
          <p:nvPr>
            <p:ph sz="half" idx="2"/>
          </p:nvPr>
        </p:nvPicPr>
        <p:blipFill>
          <a:blip r:embed="rId2"/>
          <a:stretch>
            <a:fillRect/>
          </a:stretch>
        </p:blipFill>
        <p:spPr>
          <a:xfrm>
            <a:off x="6120123" y="1828800"/>
            <a:ext cx="5232090" cy="3942095"/>
          </a:xfrm>
          <a:prstGeom prst="rect">
            <a:avLst/>
          </a:prstGeom>
        </p:spPr>
      </p:pic>
    </p:spTree>
    <p:extLst>
      <p:ext uri="{BB962C8B-B14F-4D97-AF65-F5344CB8AC3E}">
        <p14:creationId xmlns:p14="http://schemas.microsoft.com/office/powerpoint/2010/main" val="2985259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Sales and Distribution</a:t>
            </a:r>
            <a:br>
              <a:rPr lang="en-US" dirty="0"/>
            </a:br>
            <a:r>
              <a:rPr lang="en-US" dirty="0"/>
              <a:t>Master Data: Material Master</a:t>
            </a:r>
          </a:p>
        </p:txBody>
      </p:sp>
      <p:sp>
        <p:nvSpPr>
          <p:cNvPr id="3" name="Content Placeholder 2"/>
          <p:cNvSpPr>
            <a:spLocks noGrp="1"/>
          </p:cNvSpPr>
          <p:nvPr>
            <p:ph sz="half" idx="1"/>
          </p:nvPr>
        </p:nvSpPr>
        <p:spPr>
          <a:xfrm>
            <a:off x="1488168" y="2667000"/>
            <a:ext cx="4800600" cy="3505200"/>
          </a:xfrm>
        </p:spPr>
        <p:txBody>
          <a:bodyPr>
            <a:normAutofit lnSpcReduction="10000"/>
          </a:bodyPr>
          <a:lstStyle/>
          <a:p>
            <a:r>
              <a:rPr lang="en-US" dirty="0"/>
              <a:t>The material master defines, among other things, how a product is sold, manufactured, purchased, inventoried and costed.</a:t>
            </a:r>
          </a:p>
          <a:p>
            <a:r>
              <a:rPr lang="en-US" dirty="0"/>
              <a:t>Information is grouped into views that are organized by business function.</a:t>
            </a:r>
          </a:p>
          <a:p>
            <a:r>
              <a:rPr lang="en-US" dirty="0"/>
              <a:t>The majority of views of master data are stored at the plant level.</a:t>
            </a:r>
          </a:p>
          <a:p>
            <a:endParaRPr lang="en-US" dirty="0"/>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2893441653"/>
              </p:ext>
            </p:extLst>
          </p:nvPr>
        </p:nvGraphicFramePr>
        <p:xfrm>
          <a:off x="6551613" y="2743200"/>
          <a:ext cx="4800600" cy="3429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lowchart: Process 4"/>
          <p:cNvSpPr/>
          <p:nvPr/>
        </p:nvSpPr>
        <p:spPr>
          <a:xfrm>
            <a:off x="9980612" y="457200"/>
            <a:ext cx="1752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Sales</a:t>
            </a:r>
          </a:p>
        </p:txBody>
      </p:sp>
      <p:pic>
        <p:nvPicPr>
          <p:cNvPr id="7" name="Graphic 6" descr="Document">
            <a:extLst>
              <a:ext uri="{FF2B5EF4-FFF2-40B4-BE49-F238E27FC236}">
                <a16:creationId xmlns:a16="http://schemas.microsoft.com/office/drawing/2014/main" id="{82F12A24-A581-42CA-B075-FBC54CE47543}"/>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709511" y="1595581"/>
            <a:ext cx="651101" cy="651101"/>
          </a:xfrm>
          <a:prstGeom prst="rect">
            <a:avLst/>
          </a:prstGeom>
        </p:spPr>
      </p:pic>
      <p:sp>
        <p:nvSpPr>
          <p:cNvPr id="4" name="Rectangle 3">
            <a:extLst>
              <a:ext uri="{FF2B5EF4-FFF2-40B4-BE49-F238E27FC236}">
                <a16:creationId xmlns:a16="http://schemas.microsoft.com/office/drawing/2014/main" id="{0E477404-811D-4D9C-9798-2B6D88944FB4}"/>
              </a:ext>
            </a:extLst>
          </p:cNvPr>
          <p:cNvSpPr/>
          <p:nvPr/>
        </p:nvSpPr>
        <p:spPr>
          <a:xfrm>
            <a:off x="2741612" y="1613724"/>
            <a:ext cx="8534400" cy="830997"/>
          </a:xfrm>
          <a:prstGeom prst="rect">
            <a:avLst/>
          </a:prstGeom>
        </p:spPr>
        <p:txBody>
          <a:bodyPr wrap="square">
            <a:spAutoFit/>
          </a:bodyPr>
          <a:lstStyle/>
          <a:p>
            <a:r>
              <a:rPr lang="en-US" sz="2400" dirty="0"/>
              <a:t>Contains all of the key information a company needs to manage a material within its organization.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Sales and Distribution</a:t>
            </a:r>
            <a:br>
              <a:rPr lang="en-US" dirty="0"/>
            </a:br>
            <a:r>
              <a:rPr lang="en-US" dirty="0"/>
              <a:t>Material Master Views</a:t>
            </a:r>
          </a:p>
        </p:txBody>
      </p:sp>
      <p:sp>
        <p:nvSpPr>
          <p:cNvPr id="6" name="Content Placeholder 5"/>
          <p:cNvSpPr>
            <a:spLocks noGrp="1"/>
          </p:cNvSpPr>
          <p:nvPr>
            <p:ph sz="half" idx="1"/>
          </p:nvPr>
        </p:nvSpPr>
        <p:spPr/>
        <p:txBody>
          <a:bodyPr>
            <a:normAutofit fontScale="92500" lnSpcReduction="10000"/>
          </a:bodyPr>
          <a:lstStyle/>
          <a:p>
            <a:r>
              <a:rPr lang="en-US" b="1" dirty="0"/>
              <a:t>Basic</a:t>
            </a:r>
          </a:p>
          <a:p>
            <a:r>
              <a:rPr lang="en-US" b="1" dirty="0"/>
              <a:t>Sales (SD)</a:t>
            </a:r>
          </a:p>
          <a:p>
            <a:r>
              <a:rPr lang="en-US" dirty="0"/>
              <a:t>Purchasing</a:t>
            </a:r>
          </a:p>
          <a:p>
            <a:r>
              <a:rPr lang="en-US" dirty="0"/>
              <a:t>Plant</a:t>
            </a:r>
          </a:p>
          <a:p>
            <a:r>
              <a:rPr lang="en-US" dirty="0"/>
              <a:t>Forecast</a:t>
            </a:r>
          </a:p>
          <a:p>
            <a:r>
              <a:rPr lang="en-US" dirty="0"/>
              <a:t>Storage</a:t>
            </a:r>
          </a:p>
          <a:p>
            <a:r>
              <a:rPr lang="en-US" dirty="0"/>
              <a:t>Quality</a:t>
            </a:r>
          </a:p>
          <a:p>
            <a:r>
              <a:rPr lang="en-US" dirty="0"/>
              <a:t>Accounting</a:t>
            </a:r>
          </a:p>
          <a:p>
            <a:r>
              <a:rPr lang="en-US" dirty="0"/>
              <a:t>Controlling</a:t>
            </a:r>
          </a:p>
        </p:txBody>
      </p:sp>
      <p:pic>
        <p:nvPicPr>
          <p:cNvPr id="3" name="Content Placeholder 2"/>
          <p:cNvPicPr>
            <a:picLocks noGrp="1" noChangeAspect="1" noChangeArrowheads="1"/>
          </p:cNvPicPr>
          <p:nvPr>
            <p:ph sz="half" idx="2"/>
          </p:nvPr>
        </p:nvPicPr>
        <p:blipFill>
          <a:blip r:embed="rId2" cstate="print"/>
          <a:srcRect/>
          <a:stretch>
            <a:fillRect/>
          </a:stretch>
        </p:blipFill>
        <p:spPr bwMode="auto">
          <a:xfrm>
            <a:off x="5180012" y="2029735"/>
            <a:ext cx="6078233" cy="3456665"/>
          </a:xfrm>
          <a:prstGeom prst="rect">
            <a:avLst/>
          </a:prstGeom>
          <a:noFill/>
          <a:ln w="9525">
            <a:noFill/>
            <a:miter lim="800000"/>
            <a:headEnd/>
            <a:tailEnd/>
          </a:ln>
        </p:spPr>
      </p:pic>
      <p:sp>
        <p:nvSpPr>
          <p:cNvPr id="5" name="Flowchart: Process 4"/>
          <p:cNvSpPr/>
          <p:nvPr/>
        </p:nvSpPr>
        <p:spPr>
          <a:xfrm>
            <a:off x="9980612" y="457200"/>
            <a:ext cx="1752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Sales and Distribution </a:t>
            </a:r>
            <a:br>
              <a:rPr lang="en-US" dirty="0"/>
            </a:br>
            <a:r>
              <a:rPr lang="en-US" dirty="0"/>
              <a:t>Master Data: Conditions</a:t>
            </a:r>
          </a:p>
        </p:txBody>
      </p:sp>
      <p:sp>
        <p:nvSpPr>
          <p:cNvPr id="6" name="Content Placeholder 5"/>
          <p:cNvSpPr>
            <a:spLocks noGrp="1"/>
          </p:cNvSpPr>
          <p:nvPr>
            <p:ph sz="half" idx="1"/>
          </p:nvPr>
        </p:nvSpPr>
        <p:spPr>
          <a:xfrm>
            <a:off x="1488168" y="2590800"/>
            <a:ext cx="4800600" cy="3581400"/>
          </a:xfrm>
        </p:spPr>
        <p:txBody>
          <a:bodyPr/>
          <a:lstStyle/>
          <a:p>
            <a:r>
              <a:rPr lang="en-US" dirty="0"/>
              <a:t>You can define the condition master to be dependent on various data:</a:t>
            </a:r>
          </a:p>
          <a:p>
            <a:pPr lvl="1">
              <a:tabLst>
                <a:tab pos="1971675" algn="l"/>
              </a:tabLst>
            </a:pPr>
            <a:r>
              <a:rPr lang="en-US" sz="2400" dirty="0"/>
              <a:t>Material specific</a:t>
            </a:r>
          </a:p>
          <a:p>
            <a:pPr lvl="1">
              <a:tabLst>
                <a:tab pos="1971675" algn="l"/>
              </a:tabLst>
            </a:pPr>
            <a:r>
              <a:rPr lang="en-US" sz="2400" dirty="0"/>
              <a:t>Customer specific</a:t>
            </a:r>
          </a:p>
          <a:p>
            <a:pPr>
              <a:tabLst>
                <a:tab pos="1971675" algn="l"/>
              </a:tabLst>
            </a:pPr>
            <a:r>
              <a:rPr lang="en-US" dirty="0"/>
              <a:t>Conditions can be dependent on any document field</a:t>
            </a:r>
          </a:p>
          <a:p>
            <a:endParaRPr lang="en-US" dirty="0"/>
          </a:p>
        </p:txBody>
      </p:sp>
      <p:sp>
        <p:nvSpPr>
          <p:cNvPr id="5" name="Flowchart: Process 4"/>
          <p:cNvSpPr/>
          <p:nvPr/>
        </p:nvSpPr>
        <p:spPr>
          <a:xfrm>
            <a:off x="9980612" y="457200"/>
            <a:ext cx="1752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Sales</a:t>
            </a:r>
          </a:p>
        </p:txBody>
      </p:sp>
      <p:sp>
        <p:nvSpPr>
          <p:cNvPr id="3" name="Rectangle 2">
            <a:extLst>
              <a:ext uri="{FF2B5EF4-FFF2-40B4-BE49-F238E27FC236}">
                <a16:creationId xmlns:a16="http://schemas.microsoft.com/office/drawing/2014/main" id="{286E81AF-E040-4846-9361-1098F8B7587F}"/>
              </a:ext>
            </a:extLst>
          </p:cNvPr>
          <p:cNvSpPr/>
          <p:nvPr/>
        </p:nvSpPr>
        <p:spPr>
          <a:xfrm>
            <a:off x="2970212" y="1676400"/>
            <a:ext cx="5990743" cy="461665"/>
          </a:xfrm>
          <a:prstGeom prst="rect">
            <a:avLst/>
          </a:prstGeom>
        </p:spPr>
        <p:txBody>
          <a:bodyPr wrap="none">
            <a:spAutoFit/>
          </a:bodyPr>
          <a:lstStyle/>
          <a:p>
            <a:r>
              <a:rPr lang="en-US" sz="2400" dirty="0"/>
              <a:t>Contains the selling prices of finished goods.</a:t>
            </a:r>
          </a:p>
        </p:txBody>
      </p:sp>
      <p:pic>
        <p:nvPicPr>
          <p:cNvPr id="7" name="Graphic 6" descr="List">
            <a:extLst>
              <a:ext uri="{FF2B5EF4-FFF2-40B4-BE49-F238E27FC236}">
                <a16:creationId xmlns:a16="http://schemas.microsoft.com/office/drawing/2014/main" id="{7629AE0A-D710-4EB8-B2A3-8CA7FCDF4426}"/>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03412" y="1648660"/>
            <a:ext cx="637340" cy="637340"/>
          </a:xfrm>
          <a:prstGeom prst="rect">
            <a:avLst/>
          </a:prstGeom>
        </p:spPr>
      </p:pic>
      <p:pic>
        <p:nvPicPr>
          <p:cNvPr id="4" name="Picture 3">
            <a:extLst>
              <a:ext uri="{FF2B5EF4-FFF2-40B4-BE49-F238E27FC236}">
                <a16:creationId xmlns:a16="http://schemas.microsoft.com/office/drawing/2014/main" id="{082D3733-6FAD-4DC9-A953-19ADB2D66941}"/>
              </a:ext>
            </a:extLst>
          </p:cNvPr>
          <p:cNvPicPr>
            <a:picLocks noChangeAspect="1"/>
          </p:cNvPicPr>
          <p:nvPr/>
        </p:nvPicPr>
        <p:blipFill>
          <a:blip r:embed="rId4"/>
          <a:stretch>
            <a:fillRect/>
          </a:stretch>
        </p:blipFill>
        <p:spPr>
          <a:xfrm>
            <a:off x="6491068" y="2139620"/>
            <a:ext cx="4939774" cy="370289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a:t>Sales and Distribution (SD)</a:t>
            </a:r>
            <a:br>
              <a:rPr lang="en-US" dirty="0"/>
            </a:br>
            <a:r>
              <a:rPr lang="en-US" dirty="0"/>
              <a:t>Quote</a:t>
            </a:r>
          </a:p>
        </p:txBody>
      </p:sp>
      <p:sp>
        <p:nvSpPr>
          <p:cNvPr id="8" name="Content Placeholder 7"/>
          <p:cNvSpPr>
            <a:spLocks noGrp="1"/>
          </p:cNvSpPr>
          <p:nvPr>
            <p:ph sz="half" idx="1"/>
          </p:nvPr>
        </p:nvSpPr>
        <p:spPr/>
        <p:txBody>
          <a:bodyPr/>
          <a:lstStyle/>
          <a:p>
            <a:pPr>
              <a:tabLst>
                <a:tab pos="1971675" algn="l"/>
              </a:tabLst>
            </a:pPr>
            <a:r>
              <a:rPr lang="en-US" dirty="0"/>
              <a:t>The quotation presents the customer with a legally binding offer to deliver specific products or a selection of a certain amount of products in a specified timeframe at a pre-defined price.</a:t>
            </a:r>
          </a:p>
        </p:txBody>
      </p:sp>
      <p:pic>
        <p:nvPicPr>
          <p:cNvPr id="5" name="Picture 8" descr="VA23"/>
          <p:cNvPicPr>
            <a:picLocks noGrp="1" noChangeAspect="1" noChangeArrowheads="1"/>
          </p:cNvPicPr>
          <p:nvPr>
            <p:ph sz="half" idx="2"/>
          </p:nvPr>
        </p:nvPicPr>
        <p:blipFill>
          <a:blip r:embed="rId2" cstate="print"/>
          <a:srcRect/>
          <a:stretch>
            <a:fillRect/>
          </a:stretch>
        </p:blipFill>
        <p:spPr bwMode="auto">
          <a:xfrm>
            <a:off x="7267028" y="990600"/>
            <a:ext cx="4008984" cy="5257959"/>
          </a:xfrm>
          <a:prstGeom prst="rect">
            <a:avLst/>
          </a:prstGeom>
          <a:noFill/>
          <a:ln w="19050">
            <a:solidFill>
              <a:schemeClr val="accent1"/>
            </a:solidFill>
            <a:miter lim="800000"/>
            <a:headEnd/>
            <a:tailEnd/>
          </a:ln>
        </p:spPr>
      </p:pic>
      <p:sp>
        <p:nvSpPr>
          <p:cNvPr id="6" name="Flowchart: Process 4"/>
          <p:cNvSpPr/>
          <p:nvPr/>
        </p:nvSpPr>
        <p:spPr>
          <a:xfrm>
            <a:off x="9980612" y="457200"/>
            <a:ext cx="1752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a:t>Sales and Distribution (SD)</a:t>
            </a:r>
            <a:br>
              <a:rPr lang="en-US" dirty="0"/>
            </a:br>
            <a:r>
              <a:rPr lang="en-US" dirty="0"/>
              <a:t>Sales Order</a:t>
            </a:r>
          </a:p>
        </p:txBody>
      </p:sp>
      <p:sp>
        <p:nvSpPr>
          <p:cNvPr id="5" name="Flowchart: Process 4"/>
          <p:cNvSpPr/>
          <p:nvPr/>
        </p:nvSpPr>
        <p:spPr>
          <a:xfrm>
            <a:off x="9980612" y="457200"/>
            <a:ext cx="1752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Sales</a:t>
            </a:r>
          </a:p>
        </p:txBody>
      </p:sp>
      <p:grpSp>
        <p:nvGrpSpPr>
          <p:cNvPr id="10" name="Group 9">
            <a:extLst>
              <a:ext uri="{FF2B5EF4-FFF2-40B4-BE49-F238E27FC236}">
                <a16:creationId xmlns:a16="http://schemas.microsoft.com/office/drawing/2014/main" id="{B976537C-4C7D-40AE-85D3-87090FC5D6DD}"/>
              </a:ext>
            </a:extLst>
          </p:cNvPr>
          <p:cNvGrpSpPr/>
          <p:nvPr/>
        </p:nvGrpSpPr>
        <p:grpSpPr>
          <a:xfrm>
            <a:off x="2132012" y="1600200"/>
            <a:ext cx="4419600" cy="2438401"/>
            <a:chOff x="1979612" y="1979646"/>
            <a:chExt cx="4419600" cy="2438401"/>
          </a:xfrm>
        </p:grpSpPr>
        <p:sp>
          <p:nvSpPr>
            <p:cNvPr id="11" name="Arrow: Pentagon 10">
              <a:extLst>
                <a:ext uri="{FF2B5EF4-FFF2-40B4-BE49-F238E27FC236}">
                  <a16:creationId xmlns:a16="http://schemas.microsoft.com/office/drawing/2014/main" id="{CF9816BB-5C30-4198-9729-1605A9418C85}"/>
                </a:ext>
              </a:extLst>
            </p:cNvPr>
            <p:cNvSpPr/>
            <p:nvPr/>
          </p:nvSpPr>
          <p:spPr>
            <a:xfrm>
              <a:off x="1979612" y="1981200"/>
              <a:ext cx="457200" cy="609600"/>
            </a:xfrm>
            <a:prstGeom prst="homePlat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14947D3F-183D-4BFD-BA04-610846272A69}"/>
                </a:ext>
              </a:extLst>
            </p:cNvPr>
            <p:cNvSpPr/>
            <p:nvPr/>
          </p:nvSpPr>
          <p:spPr>
            <a:xfrm>
              <a:off x="2206660" y="2287554"/>
              <a:ext cx="457200" cy="304800"/>
            </a:xfrm>
            <a:prstGeom prst="triangle">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 name="Isosceles Triangle 12">
              <a:extLst>
                <a:ext uri="{FF2B5EF4-FFF2-40B4-BE49-F238E27FC236}">
                  <a16:creationId xmlns:a16="http://schemas.microsoft.com/office/drawing/2014/main" id="{9D060178-087E-46E7-A1EA-EFAC856F1581}"/>
                </a:ext>
              </a:extLst>
            </p:cNvPr>
            <p:cNvSpPr/>
            <p:nvPr/>
          </p:nvSpPr>
          <p:spPr>
            <a:xfrm rot="10800000">
              <a:off x="2201961" y="1979646"/>
              <a:ext cx="457200" cy="304800"/>
            </a:xfrm>
            <a:prstGeom prst="triangle">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Arrow: Pentagon 11">
              <a:extLst>
                <a:ext uri="{FF2B5EF4-FFF2-40B4-BE49-F238E27FC236}">
                  <a16:creationId xmlns:a16="http://schemas.microsoft.com/office/drawing/2014/main" id="{777E5CF5-66D9-4BF8-91B1-8FC20AA026E0}"/>
                </a:ext>
              </a:extLst>
            </p:cNvPr>
            <p:cNvSpPr/>
            <p:nvPr/>
          </p:nvSpPr>
          <p:spPr>
            <a:xfrm rot="10800000">
              <a:off x="2427412" y="1979646"/>
              <a:ext cx="3971800" cy="609600"/>
            </a:xfrm>
            <a:custGeom>
              <a:avLst/>
              <a:gdLst>
                <a:gd name="connsiteX0" fmla="*/ 0 w 3971800"/>
                <a:gd name="connsiteY0" fmla="*/ 0 h 609600"/>
                <a:gd name="connsiteX1" fmla="*/ 3667000 w 3971800"/>
                <a:gd name="connsiteY1" fmla="*/ 0 h 609600"/>
                <a:gd name="connsiteX2" fmla="*/ 3971800 w 3971800"/>
                <a:gd name="connsiteY2" fmla="*/ 304800 h 609600"/>
                <a:gd name="connsiteX3" fmla="*/ 3667000 w 3971800"/>
                <a:gd name="connsiteY3" fmla="*/ 609600 h 609600"/>
                <a:gd name="connsiteX4" fmla="*/ 0 w 3971800"/>
                <a:gd name="connsiteY4" fmla="*/ 609600 h 609600"/>
                <a:gd name="connsiteX5" fmla="*/ 0 w 3971800"/>
                <a:gd name="connsiteY5" fmla="*/ 0 h 609600"/>
                <a:gd name="connsiteX0" fmla="*/ 0 w 3971800"/>
                <a:gd name="connsiteY0" fmla="*/ 0 h 609600"/>
                <a:gd name="connsiteX1" fmla="*/ 3667000 w 3971800"/>
                <a:gd name="connsiteY1" fmla="*/ 0 h 609600"/>
                <a:gd name="connsiteX2" fmla="*/ 3971800 w 3971800"/>
                <a:gd name="connsiteY2" fmla="*/ 304800 h 609600"/>
                <a:gd name="connsiteX3" fmla="*/ 3750976 w 3971800"/>
                <a:gd name="connsiteY3" fmla="*/ 609600 h 609600"/>
                <a:gd name="connsiteX4" fmla="*/ 0 w 3971800"/>
                <a:gd name="connsiteY4" fmla="*/ 609600 h 609600"/>
                <a:gd name="connsiteX5" fmla="*/ 0 w 3971800"/>
                <a:gd name="connsiteY5" fmla="*/ 0 h 609600"/>
                <a:gd name="connsiteX0" fmla="*/ 0 w 3971800"/>
                <a:gd name="connsiteY0" fmla="*/ 9330 h 618930"/>
                <a:gd name="connsiteX1" fmla="*/ 3750975 w 3971800"/>
                <a:gd name="connsiteY1" fmla="*/ 0 h 618930"/>
                <a:gd name="connsiteX2" fmla="*/ 3971800 w 3971800"/>
                <a:gd name="connsiteY2" fmla="*/ 314130 h 618930"/>
                <a:gd name="connsiteX3" fmla="*/ 3750976 w 3971800"/>
                <a:gd name="connsiteY3" fmla="*/ 618930 h 618930"/>
                <a:gd name="connsiteX4" fmla="*/ 0 w 3971800"/>
                <a:gd name="connsiteY4" fmla="*/ 618930 h 618930"/>
                <a:gd name="connsiteX5" fmla="*/ 0 w 3971800"/>
                <a:gd name="connsiteY5" fmla="*/ 9330 h 618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71800" h="618930">
                  <a:moveTo>
                    <a:pt x="0" y="9330"/>
                  </a:moveTo>
                  <a:lnTo>
                    <a:pt x="3750975" y="0"/>
                  </a:lnTo>
                  <a:lnTo>
                    <a:pt x="3971800" y="314130"/>
                  </a:lnTo>
                  <a:lnTo>
                    <a:pt x="3750976" y="618930"/>
                  </a:lnTo>
                  <a:lnTo>
                    <a:pt x="0" y="618930"/>
                  </a:lnTo>
                  <a:lnTo>
                    <a:pt x="0" y="9330"/>
                  </a:lnTo>
                  <a:close/>
                </a:path>
              </a:pathLst>
            </a:custGeom>
            <a:solidFill>
              <a:srgbClr val="00206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D10B60A0-076F-4FC6-93AA-27638580B703}"/>
                </a:ext>
              </a:extLst>
            </p:cNvPr>
            <p:cNvSpPr txBox="1"/>
            <p:nvPr/>
          </p:nvSpPr>
          <p:spPr>
            <a:xfrm>
              <a:off x="2879913" y="2099780"/>
              <a:ext cx="901209" cy="369332"/>
            </a:xfrm>
            <a:prstGeom prst="rect">
              <a:avLst/>
            </a:prstGeom>
            <a:noFill/>
          </p:spPr>
          <p:txBody>
            <a:bodyPr wrap="none" rtlCol="0">
              <a:spAutoFit/>
            </a:bodyPr>
            <a:lstStyle/>
            <a:p>
              <a:r>
                <a:rPr lang="en-US" dirty="0">
                  <a:solidFill>
                    <a:schemeClr val="bg1"/>
                  </a:solidFill>
                </a:rPr>
                <a:t>Origins</a:t>
              </a:r>
            </a:p>
          </p:txBody>
        </p:sp>
        <p:sp>
          <p:nvSpPr>
            <p:cNvPr id="16" name="Rectangle 15">
              <a:extLst>
                <a:ext uri="{FF2B5EF4-FFF2-40B4-BE49-F238E27FC236}">
                  <a16:creationId xmlns:a16="http://schemas.microsoft.com/office/drawing/2014/main" id="{2FD1A08F-3233-4F02-A7DC-D1E749656D90}"/>
                </a:ext>
              </a:extLst>
            </p:cNvPr>
            <p:cNvSpPr/>
            <p:nvPr/>
          </p:nvSpPr>
          <p:spPr>
            <a:xfrm>
              <a:off x="1979612" y="2579917"/>
              <a:ext cx="4419600" cy="1838130"/>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1971675" algn="l"/>
                </a:tabLst>
              </a:pPr>
              <a:r>
                <a:rPr lang="en-US" dirty="0">
                  <a:solidFill>
                    <a:schemeClr val="tx1"/>
                  </a:solidFill>
                </a:rPr>
                <a:t>Sales order processing can originate from a variety of documents and activities</a:t>
              </a:r>
            </a:p>
            <a:p>
              <a:pPr marL="285750" indent="-285750">
                <a:buFont typeface="Arial" panose="020B0604020202020204" pitchFamily="34" charset="0"/>
                <a:buChar char="•"/>
                <a:tabLst>
                  <a:tab pos="1971675" algn="l"/>
                </a:tabLst>
              </a:pPr>
              <a:r>
                <a:rPr lang="en-US" dirty="0">
                  <a:solidFill>
                    <a:schemeClr val="tx1"/>
                  </a:solidFill>
                </a:rPr>
                <a:t>Customer contacts us for order: phone, internet, email</a:t>
              </a:r>
            </a:p>
            <a:p>
              <a:pPr marL="285750" indent="-285750">
                <a:buFont typeface="Arial" panose="020B0604020202020204" pitchFamily="34" charset="0"/>
                <a:buChar char="•"/>
                <a:tabLst>
                  <a:tab pos="1971675" algn="l"/>
                </a:tabLst>
              </a:pPr>
              <a:r>
                <a:rPr lang="en-US" dirty="0">
                  <a:solidFill>
                    <a:schemeClr val="tx1"/>
                  </a:solidFill>
                </a:rPr>
                <a:t>Existing Contract</a:t>
              </a:r>
            </a:p>
            <a:p>
              <a:pPr marL="285750" indent="-285750">
                <a:buFont typeface="Arial" panose="020B0604020202020204" pitchFamily="34" charset="0"/>
                <a:buChar char="•"/>
                <a:tabLst>
                  <a:tab pos="1971675" algn="l"/>
                </a:tabLst>
              </a:pPr>
              <a:r>
                <a:rPr lang="en-US" dirty="0">
                  <a:solidFill>
                    <a:schemeClr val="tx1"/>
                  </a:solidFill>
                </a:rPr>
                <a:t>Quotations</a:t>
              </a:r>
            </a:p>
          </p:txBody>
        </p:sp>
      </p:grpSp>
      <p:grpSp>
        <p:nvGrpSpPr>
          <p:cNvPr id="17" name="Group 16">
            <a:extLst>
              <a:ext uri="{FF2B5EF4-FFF2-40B4-BE49-F238E27FC236}">
                <a16:creationId xmlns:a16="http://schemas.microsoft.com/office/drawing/2014/main" id="{7C0AD845-7C0A-437A-A53E-5596E3D52B43}"/>
              </a:ext>
            </a:extLst>
          </p:cNvPr>
          <p:cNvGrpSpPr/>
          <p:nvPr/>
        </p:nvGrpSpPr>
        <p:grpSpPr>
          <a:xfrm>
            <a:off x="2132012" y="4166514"/>
            <a:ext cx="4419600" cy="2234286"/>
            <a:chOff x="1979612" y="1979646"/>
            <a:chExt cx="4419600" cy="2234286"/>
          </a:xfrm>
        </p:grpSpPr>
        <p:sp>
          <p:nvSpPr>
            <p:cNvPr id="18" name="Arrow: Pentagon 17">
              <a:extLst>
                <a:ext uri="{FF2B5EF4-FFF2-40B4-BE49-F238E27FC236}">
                  <a16:creationId xmlns:a16="http://schemas.microsoft.com/office/drawing/2014/main" id="{49616E0C-3B5C-41A5-BF8C-B34B1FF0473A}"/>
                </a:ext>
              </a:extLst>
            </p:cNvPr>
            <p:cNvSpPr/>
            <p:nvPr/>
          </p:nvSpPr>
          <p:spPr>
            <a:xfrm>
              <a:off x="1979612" y="1981200"/>
              <a:ext cx="457200" cy="609600"/>
            </a:xfrm>
            <a:prstGeom prst="homePlate">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a:extLst>
                <a:ext uri="{FF2B5EF4-FFF2-40B4-BE49-F238E27FC236}">
                  <a16:creationId xmlns:a16="http://schemas.microsoft.com/office/drawing/2014/main" id="{8D8235F9-08B1-4D1B-BBBD-4352B1297660}"/>
                </a:ext>
              </a:extLst>
            </p:cNvPr>
            <p:cNvSpPr/>
            <p:nvPr/>
          </p:nvSpPr>
          <p:spPr>
            <a:xfrm>
              <a:off x="2206660" y="2287554"/>
              <a:ext cx="457200" cy="304800"/>
            </a:xfrm>
            <a:prstGeom prst="triangle">
              <a:avLst/>
            </a:prstGeom>
            <a:solidFill>
              <a:srgbClr val="008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0" name="Isosceles Triangle 19">
              <a:extLst>
                <a:ext uri="{FF2B5EF4-FFF2-40B4-BE49-F238E27FC236}">
                  <a16:creationId xmlns:a16="http://schemas.microsoft.com/office/drawing/2014/main" id="{6291B37E-2553-448B-BDC8-B2AF44E75BCF}"/>
                </a:ext>
              </a:extLst>
            </p:cNvPr>
            <p:cNvSpPr/>
            <p:nvPr/>
          </p:nvSpPr>
          <p:spPr>
            <a:xfrm rot="10800000">
              <a:off x="2201961" y="1979646"/>
              <a:ext cx="457200" cy="304800"/>
            </a:xfrm>
            <a:prstGeom prst="triangle">
              <a:avLst/>
            </a:prstGeom>
            <a:solidFill>
              <a:srgbClr val="008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Arrow: Pentagon 11">
              <a:extLst>
                <a:ext uri="{FF2B5EF4-FFF2-40B4-BE49-F238E27FC236}">
                  <a16:creationId xmlns:a16="http://schemas.microsoft.com/office/drawing/2014/main" id="{2344408E-CBE6-4FEC-975F-3A30859F8DFE}"/>
                </a:ext>
              </a:extLst>
            </p:cNvPr>
            <p:cNvSpPr/>
            <p:nvPr/>
          </p:nvSpPr>
          <p:spPr>
            <a:xfrm rot="10800000">
              <a:off x="2427412" y="1979646"/>
              <a:ext cx="3971800" cy="609600"/>
            </a:xfrm>
            <a:custGeom>
              <a:avLst/>
              <a:gdLst>
                <a:gd name="connsiteX0" fmla="*/ 0 w 3971800"/>
                <a:gd name="connsiteY0" fmla="*/ 0 h 609600"/>
                <a:gd name="connsiteX1" fmla="*/ 3667000 w 3971800"/>
                <a:gd name="connsiteY1" fmla="*/ 0 h 609600"/>
                <a:gd name="connsiteX2" fmla="*/ 3971800 w 3971800"/>
                <a:gd name="connsiteY2" fmla="*/ 304800 h 609600"/>
                <a:gd name="connsiteX3" fmla="*/ 3667000 w 3971800"/>
                <a:gd name="connsiteY3" fmla="*/ 609600 h 609600"/>
                <a:gd name="connsiteX4" fmla="*/ 0 w 3971800"/>
                <a:gd name="connsiteY4" fmla="*/ 609600 h 609600"/>
                <a:gd name="connsiteX5" fmla="*/ 0 w 3971800"/>
                <a:gd name="connsiteY5" fmla="*/ 0 h 609600"/>
                <a:gd name="connsiteX0" fmla="*/ 0 w 3971800"/>
                <a:gd name="connsiteY0" fmla="*/ 0 h 609600"/>
                <a:gd name="connsiteX1" fmla="*/ 3667000 w 3971800"/>
                <a:gd name="connsiteY1" fmla="*/ 0 h 609600"/>
                <a:gd name="connsiteX2" fmla="*/ 3971800 w 3971800"/>
                <a:gd name="connsiteY2" fmla="*/ 304800 h 609600"/>
                <a:gd name="connsiteX3" fmla="*/ 3750976 w 3971800"/>
                <a:gd name="connsiteY3" fmla="*/ 609600 h 609600"/>
                <a:gd name="connsiteX4" fmla="*/ 0 w 3971800"/>
                <a:gd name="connsiteY4" fmla="*/ 609600 h 609600"/>
                <a:gd name="connsiteX5" fmla="*/ 0 w 3971800"/>
                <a:gd name="connsiteY5" fmla="*/ 0 h 609600"/>
                <a:gd name="connsiteX0" fmla="*/ 0 w 3971800"/>
                <a:gd name="connsiteY0" fmla="*/ 9330 h 618930"/>
                <a:gd name="connsiteX1" fmla="*/ 3750975 w 3971800"/>
                <a:gd name="connsiteY1" fmla="*/ 0 h 618930"/>
                <a:gd name="connsiteX2" fmla="*/ 3971800 w 3971800"/>
                <a:gd name="connsiteY2" fmla="*/ 314130 h 618930"/>
                <a:gd name="connsiteX3" fmla="*/ 3750976 w 3971800"/>
                <a:gd name="connsiteY3" fmla="*/ 618930 h 618930"/>
                <a:gd name="connsiteX4" fmla="*/ 0 w 3971800"/>
                <a:gd name="connsiteY4" fmla="*/ 618930 h 618930"/>
                <a:gd name="connsiteX5" fmla="*/ 0 w 3971800"/>
                <a:gd name="connsiteY5" fmla="*/ 9330 h 618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71800" h="618930">
                  <a:moveTo>
                    <a:pt x="0" y="9330"/>
                  </a:moveTo>
                  <a:lnTo>
                    <a:pt x="3750975" y="0"/>
                  </a:lnTo>
                  <a:lnTo>
                    <a:pt x="3971800" y="314130"/>
                  </a:lnTo>
                  <a:lnTo>
                    <a:pt x="3750976" y="618930"/>
                  </a:lnTo>
                  <a:lnTo>
                    <a:pt x="0" y="618930"/>
                  </a:lnTo>
                  <a:lnTo>
                    <a:pt x="0" y="9330"/>
                  </a:lnTo>
                  <a:close/>
                </a:path>
              </a:pathLst>
            </a:custGeom>
            <a:solidFill>
              <a:srgbClr val="008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A5B9CE62-6CDB-4BAE-9D8B-560D260F298C}"/>
                </a:ext>
              </a:extLst>
            </p:cNvPr>
            <p:cNvSpPr txBox="1"/>
            <p:nvPr/>
          </p:nvSpPr>
          <p:spPr>
            <a:xfrm>
              <a:off x="2879913" y="2099780"/>
              <a:ext cx="1103187" cy="369332"/>
            </a:xfrm>
            <a:prstGeom prst="rect">
              <a:avLst/>
            </a:prstGeom>
            <a:noFill/>
          </p:spPr>
          <p:txBody>
            <a:bodyPr wrap="none" rtlCol="0">
              <a:spAutoFit/>
            </a:bodyPr>
            <a:lstStyle/>
            <a:p>
              <a:r>
                <a:rPr lang="en-US" dirty="0">
                  <a:solidFill>
                    <a:schemeClr val="bg1"/>
                  </a:solidFill>
                </a:rPr>
                <a:t>Elements</a:t>
              </a:r>
            </a:p>
          </p:txBody>
        </p:sp>
        <p:sp>
          <p:nvSpPr>
            <p:cNvPr id="23" name="Rectangle 22">
              <a:extLst>
                <a:ext uri="{FF2B5EF4-FFF2-40B4-BE49-F238E27FC236}">
                  <a16:creationId xmlns:a16="http://schemas.microsoft.com/office/drawing/2014/main" id="{63308C0B-D033-4CC7-B696-AC1CCA35AA67}"/>
                </a:ext>
              </a:extLst>
            </p:cNvPr>
            <p:cNvSpPr/>
            <p:nvPr/>
          </p:nvSpPr>
          <p:spPr>
            <a:xfrm>
              <a:off x="1979612" y="2579916"/>
              <a:ext cx="4419600" cy="1634016"/>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tabLst>
                  <a:tab pos="1971675" algn="l"/>
                </a:tabLst>
              </a:pPr>
              <a:r>
                <a:rPr lang="en-US" dirty="0">
                  <a:solidFill>
                    <a:schemeClr val="tx1"/>
                  </a:solidFill>
                </a:rPr>
                <a:t>Customer Information</a:t>
              </a:r>
            </a:p>
            <a:p>
              <a:pPr marL="285750" indent="-285750">
                <a:buFont typeface="Arial" panose="020B0604020202020204" pitchFamily="34" charset="0"/>
                <a:buChar char="•"/>
                <a:tabLst>
                  <a:tab pos="1971675" algn="l"/>
                </a:tabLst>
              </a:pPr>
              <a:r>
                <a:rPr lang="en-US" dirty="0">
                  <a:solidFill>
                    <a:schemeClr val="tx1"/>
                  </a:solidFill>
                </a:rPr>
                <a:t>Material/service and quantity</a:t>
              </a:r>
            </a:p>
            <a:p>
              <a:pPr marL="285750" indent="-285750">
                <a:buFont typeface="Arial" panose="020B0604020202020204" pitchFamily="34" charset="0"/>
                <a:buChar char="•"/>
                <a:tabLst>
                  <a:tab pos="1971675" algn="l"/>
                </a:tabLst>
              </a:pPr>
              <a:r>
                <a:rPr lang="en-US" dirty="0">
                  <a:solidFill>
                    <a:schemeClr val="tx1"/>
                  </a:solidFill>
                </a:rPr>
                <a:t>Pricing (conditions)</a:t>
              </a:r>
            </a:p>
            <a:p>
              <a:pPr marL="285750" indent="-285750">
                <a:buFont typeface="Arial" panose="020B0604020202020204" pitchFamily="34" charset="0"/>
                <a:buChar char="•"/>
                <a:tabLst>
                  <a:tab pos="1971675" algn="l"/>
                </a:tabLst>
              </a:pPr>
              <a:r>
                <a:rPr lang="en-US" dirty="0">
                  <a:solidFill>
                    <a:schemeClr val="tx1"/>
                  </a:solidFill>
                </a:rPr>
                <a:t>Specific delivery dates and quantities</a:t>
              </a:r>
            </a:p>
            <a:p>
              <a:pPr marL="285750" indent="-285750">
                <a:buFont typeface="Arial" panose="020B0604020202020204" pitchFamily="34" charset="0"/>
                <a:buChar char="•"/>
                <a:tabLst>
                  <a:tab pos="1971675" algn="l"/>
                </a:tabLst>
              </a:pPr>
              <a:r>
                <a:rPr lang="en-US" dirty="0">
                  <a:solidFill>
                    <a:schemeClr val="tx1"/>
                  </a:solidFill>
                </a:rPr>
                <a:t>Shipping and billing information</a:t>
              </a:r>
            </a:p>
          </p:txBody>
        </p:sp>
      </p:grpSp>
      <p:grpSp>
        <p:nvGrpSpPr>
          <p:cNvPr id="24" name="Group 23">
            <a:extLst>
              <a:ext uri="{FF2B5EF4-FFF2-40B4-BE49-F238E27FC236}">
                <a16:creationId xmlns:a16="http://schemas.microsoft.com/office/drawing/2014/main" id="{9F297FF4-F3F4-44C8-9B06-746D6A68F1A3}"/>
              </a:ext>
            </a:extLst>
          </p:cNvPr>
          <p:cNvGrpSpPr/>
          <p:nvPr/>
        </p:nvGrpSpPr>
        <p:grpSpPr>
          <a:xfrm>
            <a:off x="6928017" y="1600200"/>
            <a:ext cx="4419600" cy="4191000"/>
            <a:chOff x="1979612" y="1979646"/>
            <a:chExt cx="4419600" cy="4191000"/>
          </a:xfrm>
        </p:grpSpPr>
        <p:sp>
          <p:nvSpPr>
            <p:cNvPr id="25" name="Arrow: Pentagon 24">
              <a:extLst>
                <a:ext uri="{FF2B5EF4-FFF2-40B4-BE49-F238E27FC236}">
                  <a16:creationId xmlns:a16="http://schemas.microsoft.com/office/drawing/2014/main" id="{56DB64D6-9DC3-4899-B098-3183BB47263C}"/>
                </a:ext>
              </a:extLst>
            </p:cNvPr>
            <p:cNvSpPr/>
            <p:nvPr/>
          </p:nvSpPr>
          <p:spPr>
            <a:xfrm>
              <a:off x="1979612" y="1981200"/>
              <a:ext cx="457200" cy="609600"/>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a:extLst>
                <a:ext uri="{FF2B5EF4-FFF2-40B4-BE49-F238E27FC236}">
                  <a16:creationId xmlns:a16="http://schemas.microsoft.com/office/drawing/2014/main" id="{E8302C35-28EE-42F7-8999-7930E6705DF6}"/>
                </a:ext>
              </a:extLst>
            </p:cNvPr>
            <p:cNvSpPr/>
            <p:nvPr/>
          </p:nvSpPr>
          <p:spPr>
            <a:xfrm>
              <a:off x="2206660" y="2287554"/>
              <a:ext cx="457200" cy="304800"/>
            </a:xfrm>
            <a:prstGeom prst="triangle">
              <a:avLst/>
            </a:prstGeom>
            <a:solidFill>
              <a:srgbClr val="00B0F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Isosceles Triangle 26">
              <a:extLst>
                <a:ext uri="{FF2B5EF4-FFF2-40B4-BE49-F238E27FC236}">
                  <a16:creationId xmlns:a16="http://schemas.microsoft.com/office/drawing/2014/main" id="{DC9E52A2-E430-4EF3-A066-7199F688D4F6}"/>
                </a:ext>
              </a:extLst>
            </p:cNvPr>
            <p:cNvSpPr/>
            <p:nvPr/>
          </p:nvSpPr>
          <p:spPr>
            <a:xfrm rot="10800000">
              <a:off x="2201961" y="1979646"/>
              <a:ext cx="457200" cy="304800"/>
            </a:xfrm>
            <a:prstGeom prst="triangle">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8" name="Arrow: Pentagon 11">
              <a:extLst>
                <a:ext uri="{FF2B5EF4-FFF2-40B4-BE49-F238E27FC236}">
                  <a16:creationId xmlns:a16="http://schemas.microsoft.com/office/drawing/2014/main" id="{353A87D4-2627-4067-B909-64DE2408447D}"/>
                </a:ext>
              </a:extLst>
            </p:cNvPr>
            <p:cNvSpPr/>
            <p:nvPr/>
          </p:nvSpPr>
          <p:spPr>
            <a:xfrm rot="10800000">
              <a:off x="2427412" y="1979646"/>
              <a:ext cx="3971800" cy="609600"/>
            </a:xfrm>
            <a:custGeom>
              <a:avLst/>
              <a:gdLst>
                <a:gd name="connsiteX0" fmla="*/ 0 w 3971800"/>
                <a:gd name="connsiteY0" fmla="*/ 0 h 609600"/>
                <a:gd name="connsiteX1" fmla="*/ 3667000 w 3971800"/>
                <a:gd name="connsiteY1" fmla="*/ 0 h 609600"/>
                <a:gd name="connsiteX2" fmla="*/ 3971800 w 3971800"/>
                <a:gd name="connsiteY2" fmla="*/ 304800 h 609600"/>
                <a:gd name="connsiteX3" fmla="*/ 3667000 w 3971800"/>
                <a:gd name="connsiteY3" fmla="*/ 609600 h 609600"/>
                <a:gd name="connsiteX4" fmla="*/ 0 w 3971800"/>
                <a:gd name="connsiteY4" fmla="*/ 609600 h 609600"/>
                <a:gd name="connsiteX5" fmla="*/ 0 w 3971800"/>
                <a:gd name="connsiteY5" fmla="*/ 0 h 609600"/>
                <a:gd name="connsiteX0" fmla="*/ 0 w 3971800"/>
                <a:gd name="connsiteY0" fmla="*/ 0 h 609600"/>
                <a:gd name="connsiteX1" fmla="*/ 3667000 w 3971800"/>
                <a:gd name="connsiteY1" fmla="*/ 0 h 609600"/>
                <a:gd name="connsiteX2" fmla="*/ 3971800 w 3971800"/>
                <a:gd name="connsiteY2" fmla="*/ 304800 h 609600"/>
                <a:gd name="connsiteX3" fmla="*/ 3750976 w 3971800"/>
                <a:gd name="connsiteY3" fmla="*/ 609600 h 609600"/>
                <a:gd name="connsiteX4" fmla="*/ 0 w 3971800"/>
                <a:gd name="connsiteY4" fmla="*/ 609600 h 609600"/>
                <a:gd name="connsiteX5" fmla="*/ 0 w 3971800"/>
                <a:gd name="connsiteY5" fmla="*/ 0 h 609600"/>
                <a:gd name="connsiteX0" fmla="*/ 0 w 3971800"/>
                <a:gd name="connsiteY0" fmla="*/ 9330 h 618930"/>
                <a:gd name="connsiteX1" fmla="*/ 3750975 w 3971800"/>
                <a:gd name="connsiteY1" fmla="*/ 0 h 618930"/>
                <a:gd name="connsiteX2" fmla="*/ 3971800 w 3971800"/>
                <a:gd name="connsiteY2" fmla="*/ 314130 h 618930"/>
                <a:gd name="connsiteX3" fmla="*/ 3750976 w 3971800"/>
                <a:gd name="connsiteY3" fmla="*/ 618930 h 618930"/>
                <a:gd name="connsiteX4" fmla="*/ 0 w 3971800"/>
                <a:gd name="connsiteY4" fmla="*/ 618930 h 618930"/>
                <a:gd name="connsiteX5" fmla="*/ 0 w 3971800"/>
                <a:gd name="connsiteY5" fmla="*/ 9330 h 618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71800" h="618930">
                  <a:moveTo>
                    <a:pt x="0" y="9330"/>
                  </a:moveTo>
                  <a:lnTo>
                    <a:pt x="3750975" y="0"/>
                  </a:lnTo>
                  <a:lnTo>
                    <a:pt x="3971800" y="314130"/>
                  </a:lnTo>
                  <a:lnTo>
                    <a:pt x="3750976" y="618930"/>
                  </a:lnTo>
                  <a:lnTo>
                    <a:pt x="0" y="618930"/>
                  </a:lnTo>
                  <a:lnTo>
                    <a:pt x="0" y="9330"/>
                  </a:lnTo>
                  <a:close/>
                </a:path>
              </a:pathLst>
            </a:custGeom>
            <a:solidFill>
              <a:srgbClr val="00B0F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D9D56BD3-BC2E-4373-9FB7-DED4C91B7A0D}"/>
                </a:ext>
              </a:extLst>
            </p:cNvPr>
            <p:cNvSpPr txBox="1"/>
            <p:nvPr/>
          </p:nvSpPr>
          <p:spPr>
            <a:xfrm>
              <a:off x="2879913" y="2099780"/>
              <a:ext cx="2022670" cy="369332"/>
            </a:xfrm>
            <a:prstGeom prst="rect">
              <a:avLst/>
            </a:prstGeom>
            <a:noFill/>
          </p:spPr>
          <p:txBody>
            <a:bodyPr wrap="none" rtlCol="0">
              <a:spAutoFit/>
            </a:bodyPr>
            <a:lstStyle/>
            <a:p>
              <a:r>
                <a:rPr lang="en-US" dirty="0">
                  <a:solidFill>
                    <a:schemeClr val="bg1"/>
                  </a:solidFill>
                </a:rPr>
                <a:t>Sales Orders Items</a:t>
              </a:r>
            </a:p>
          </p:txBody>
        </p:sp>
        <p:sp>
          <p:nvSpPr>
            <p:cNvPr id="30" name="Rectangle 29">
              <a:extLst>
                <a:ext uri="{FF2B5EF4-FFF2-40B4-BE49-F238E27FC236}">
                  <a16:creationId xmlns:a16="http://schemas.microsoft.com/office/drawing/2014/main" id="{B9943DF4-956B-425E-9DDD-0EA158610A50}"/>
                </a:ext>
              </a:extLst>
            </p:cNvPr>
            <p:cNvSpPr/>
            <p:nvPr/>
          </p:nvSpPr>
          <p:spPr>
            <a:xfrm>
              <a:off x="1979612" y="2579916"/>
              <a:ext cx="4419600" cy="3590730"/>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1971675" algn="l"/>
                </a:tabLst>
              </a:pPr>
              <a:r>
                <a:rPr lang="en-US" dirty="0">
                  <a:solidFill>
                    <a:schemeClr val="tx1"/>
                  </a:solidFill>
                </a:rPr>
                <a:t>The sales order contains all the information needed to process your customers request; the following information is determined for each sales order:</a:t>
              </a:r>
            </a:p>
            <a:p>
              <a:pPr marL="285750" indent="-285750">
                <a:buFont typeface="Arial" panose="020B0604020202020204" pitchFamily="34" charset="0"/>
                <a:buChar char="•"/>
                <a:tabLst>
                  <a:tab pos="1971675" algn="l"/>
                </a:tabLst>
              </a:pPr>
              <a:r>
                <a:rPr lang="en-US" dirty="0">
                  <a:solidFill>
                    <a:schemeClr val="tx1"/>
                  </a:solidFill>
                </a:rPr>
                <a:t>Delivering Schedule</a:t>
              </a:r>
            </a:p>
            <a:p>
              <a:pPr marL="285750" indent="-285750">
                <a:buFont typeface="Arial" panose="020B0604020202020204" pitchFamily="34" charset="0"/>
                <a:buChar char="•"/>
                <a:tabLst>
                  <a:tab pos="1971675" algn="l"/>
                </a:tabLst>
              </a:pPr>
              <a:r>
                <a:rPr lang="en-US" dirty="0">
                  <a:solidFill>
                    <a:schemeClr val="tx1"/>
                  </a:solidFill>
                </a:rPr>
                <a:t>Shipping point and route determination </a:t>
              </a:r>
            </a:p>
            <a:p>
              <a:pPr marL="285750" indent="-285750">
                <a:buFont typeface="Arial" panose="020B0604020202020204" pitchFamily="34" charset="0"/>
                <a:buChar char="•"/>
                <a:tabLst>
                  <a:tab pos="1971675" algn="l"/>
                </a:tabLst>
              </a:pPr>
              <a:r>
                <a:rPr lang="en-US" dirty="0">
                  <a:solidFill>
                    <a:schemeClr val="tx1"/>
                  </a:solidFill>
                </a:rPr>
                <a:t>Availability Check</a:t>
              </a:r>
            </a:p>
            <a:p>
              <a:pPr marL="285750" indent="-285750">
                <a:buFont typeface="Arial" panose="020B0604020202020204" pitchFamily="34" charset="0"/>
                <a:buChar char="•"/>
                <a:tabLst>
                  <a:tab pos="1971675" algn="l"/>
                </a:tabLst>
              </a:pPr>
              <a:r>
                <a:rPr lang="en-US" dirty="0">
                  <a:solidFill>
                    <a:schemeClr val="tx1"/>
                  </a:solidFill>
                </a:rPr>
                <a:t>Transfer of requirements to MRP</a:t>
              </a:r>
            </a:p>
            <a:p>
              <a:pPr marL="285750" indent="-285750">
                <a:buFont typeface="Arial" panose="020B0604020202020204" pitchFamily="34" charset="0"/>
                <a:buChar char="•"/>
                <a:tabLst>
                  <a:tab pos="1971675" algn="l"/>
                </a:tabLst>
              </a:pPr>
              <a:r>
                <a:rPr lang="en-US" dirty="0">
                  <a:solidFill>
                    <a:schemeClr val="tx1"/>
                  </a:solidFill>
                </a:rPr>
                <a:t>Pricing</a:t>
              </a:r>
            </a:p>
            <a:p>
              <a:pPr marL="285750" indent="-285750">
                <a:buFont typeface="Arial" panose="020B0604020202020204" pitchFamily="34" charset="0"/>
                <a:buChar char="•"/>
                <a:tabLst>
                  <a:tab pos="1971675" algn="l"/>
                </a:tabLst>
              </a:pPr>
              <a:r>
                <a:rPr lang="en-US" dirty="0">
                  <a:solidFill>
                    <a:schemeClr val="tx1"/>
                  </a:solidFill>
                </a:rPr>
                <a:t>Credit limit check</a:t>
              </a:r>
            </a:p>
          </p:txBody>
        </p:sp>
      </p:grpSp>
    </p:spTree>
    <p:extLst>
      <p:ext uri="{BB962C8B-B14F-4D97-AF65-F5344CB8AC3E}">
        <p14:creationId xmlns:p14="http://schemas.microsoft.com/office/powerpoint/2010/main" val="4194945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Effect transition="in" filter="fade">
                                      <p:cBhvr>
                                        <p:cTn id="2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a:t>Sales and Distribution (SD)</a:t>
            </a:r>
            <a:br>
              <a:rPr lang="en-US" dirty="0"/>
            </a:br>
            <a:r>
              <a:rPr lang="en-US" dirty="0"/>
              <a:t>Sales Order Delivery Scheduling</a:t>
            </a:r>
          </a:p>
        </p:txBody>
      </p:sp>
      <p:sp>
        <p:nvSpPr>
          <p:cNvPr id="5" name="Flowchart: Process 4"/>
          <p:cNvSpPr/>
          <p:nvPr/>
        </p:nvSpPr>
        <p:spPr>
          <a:xfrm>
            <a:off x="9980612" y="457200"/>
            <a:ext cx="1752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Sales</a:t>
            </a:r>
          </a:p>
        </p:txBody>
      </p:sp>
      <p:grpSp>
        <p:nvGrpSpPr>
          <p:cNvPr id="9" name="Group 8">
            <a:extLst>
              <a:ext uri="{FF2B5EF4-FFF2-40B4-BE49-F238E27FC236}">
                <a16:creationId xmlns:a16="http://schemas.microsoft.com/office/drawing/2014/main" id="{432AB375-B2B9-4B23-BB9A-6B5EAC667B67}"/>
              </a:ext>
            </a:extLst>
          </p:cNvPr>
          <p:cNvGrpSpPr/>
          <p:nvPr/>
        </p:nvGrpSpPr>
        <p:grpSpPr>
          <a:xfrm>
            <a:off x="1674812" y="2825623"/>
            <a:ext cx="3276600" cy="3032445"/>
            <a:chOff x="1674812" y="2825623"/>
            <a:chExt cx="3276600" cy="3032445"/>
          </a:xfrm>
        </p:grpSpPr>
        <p:grpSp>
          <p:nvGrpSpPr>
            <p:cNvPr id="2" name="Group 1">
              <a:extLst>
                <a:ext uri="{FF2B5EF4-FFF2-40B4-BE49-F238E27FC236}">
                  <a16:creationId xmlns:a16="http://schemas.microsoft.com/office/drawing/2014/main" id="{23BD8DD9-F0D6-44B7-85E7-9D62F9109FA1}"/>
                </a:ext>
              </a:extLst>
            </p:cNvPr>
            <p:cNvGrpSpPr/>
            <p:nvPr/>
          </p:nvGrpSpPr>
          <p:grpSpPr>
            <a:xfrm>
              <a:off x="1674812" y="2825623"/>
              <a:ext cx="3276600" cy="612708"/>
              <a:chOff x="1674812" y="1752600"/>
              <a:chExt cx="3276600" cy="612708"/>
            </a:xfrm>
          </p:grpSpPr>
          <p:sp>
            <p:nvSpPr>
              <p:cNvPr id="31" name="Arrow: Pentagon 30">
                <a:extLst>
                  <a:ext uri="{FF2B5EF4-FFF2-40B4-BE49-F238E27FC236}">
                    <a16:creationId xmlns:a16="http://schemas.microsoft.com/office/drawing/2014/main" id="{245D3EAE-A2F4-4280-9B82-D341E897995E}"/>
                  </a:ext>
                </a:extLst>
              </p:cNvPr>
              <p:cNvSpPr/>
              <p:nvPr/>
            </p:nvSpPr>
            <p:spPr>
              <a:xfrm>
                <a:off x="1674812" y="1754154"/>
                <a:ext cx="457200" cy="60960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Isosceles Triangle 31">
                <a:extLst>
                  <a:ext uri="{FF2B5EF4-FFF2-40B4-BE49-F238E27FC236}">
                    <a16:creationId xmlns:a16="http://schemas.microsoft.com/office/drawing/2014/main" id="{4BECBBD5-F7E4-4AF2-AA9B-7D8ADA175C14}"/>
                  </a:ext>
                </a:extLst>
              </p:cNvPr>
              <p:cNvSpPr/>
              <p:nvPr/>
            </p:nvSpPr>
            <p:spPr>
              <a:xfrm>
                <a:off x="1892529" y="2060508"/>
                <a:ext cx="457200" cy="304800"/>
              </a:xfrm>
              <a:prstGeom prst="triangle">
                <a:avLst/>
              </a:prstGeom>
              <a:solidFill>
                <a:srgbClr val="0070C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3" name="Isosceles Triangle 32">
                <a:extLst>
                  <a:ext uri="{FF2B5EF4-FFF2-40B4-BE49-F238E27FC236}">
                    <a16:creationId xmlns:a16="http://schemas.microsoft.com/office/drawing/2014/main" id="{6A314FBA-D1D5-4AD3-8356-22F34F265973}"/>
                  </a:ext>
                </a:extLst>
              </p:cNvPr>
              <p:cNvSpPr/>
              <p:nvPr/>
            </p:nvSpPr>
            <p:spPr>
              <a:xfrm rot="10800000">
                <a:off x="1897161" y="1752600"/>
                <a:ext cx="457200" cy="304800"/>
              </a:xfrm>
              <a:prstGeom prst="triangle">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4" name="Arrow: Pentagon 11">
                <a:extLst>
                  <a:ext uri="{FF2B5EF4-FFF2-40B4-BE49-F238E27FC236}">
                    <a16:creationId xmlns:a16="http://schemas.microsoft.com/office/drawing/2014/main" id="{DFF132F3-D9C5-4707-8619-277D70DB7567}"/>
                  </a:ext>
                </a:extLst>
              </p:cNvPr>
              <p:cNvSpPr/>
              <p:nvPr/>
            </p:nvSpPr>
            <p:spPr>
              <a:xfrm rot="10800000">
                <a:off x="2122612" y="1752600"/>
                <a:ext cx="2828800" cy="609600"/>
              </a:xfrm>
              <a:custGeom>
                <a:avLst/>
                <a:gdLst>
                  <a:gd name="connsiteX0" fmla="*/ 0 w 3971800"/>
                  <a:gd name="connsiteY0" fmla="*/ 0 h 609600"/>
                  <a:gd name="connsiteX1" fmla="*/ 3667000 w 3971800"/>
                  <a:gd name="connsiteY1" fmla="*/ 0 h 609600"/>
                  <a:gd name="connsiteX2" fmla="*/ 3971800 w 3971800"/>
                  <a:gd name="connsiteY2" fmla="*/ 304800 h 609600"/>
                  <a:gd name="connsiteX3" fmla="*/ 3667000 w 3971800"/>
                  <a:gd name="connsiteY3" fmla="*/ 609600 h 609600"/>
                  <a:gd name="connsiteX4" fmla="*/ 0 w 3971800"/>
                  <a:gd name="connsiteY4" fmla="*/ 609600 h 609600"/>
                  <a:gd name="connsiteX5" fmla="*/ 0 w 3971800"/>
                  <a:gd name="connsiteY5" fmla="*/ 0 h 609600"/>
                  <a:gd name="connsiteX0" fmla="*/ 0 w 3971800"/>
                  <a:gd name="connsiteY0" fmla="*/ 0 h 609600"/>
                  <a:gd name="connsiteX1" fmla="*/ 3667000 w 3971800"/>
                  <a:gd name="connsiteY1" fmla="*/ 0 h 609600"/>
                  <a:gd name="connsiteX2" fmla="*/ 3971800 w 3971800"/>
                  <a:gd name="connsiteY2" fmla="*/ 304800 h 609600"/>
                  <a:gd name="connsiteX3" fmla="*/ 3750976 w 3971800"/>
                  <a:gd name="connsiteY3" fmla="*/ 609600 h 609600"/>
                  <a:gd name="connsiteX4" fmla="*/ 0 w 3971800"/>
                  <a:gd name="connsiteY4" fmla="*/ 609600 h 609600"/>
                  <a:gd name="connsiteX5" fmla="*/ 0 w 3971800"/>
                  <a:gd name="connsiteY5" fmla="*/ 0 h 609600"/>
                  <a:gd name="connsiteX0" fmla="*/ 0 w 3971800"/>
                  <a:gd name="connsiteY0" fmla="*/ 9330 h 618930"/>
                  <a:gd name="connsiteX1" fmla="*/ 3750975 w 3971800"/>
                  <a:gd name="connsiteY1" fmla="*/ 0 h 618930"/>
                  <a:gd name="connsiteX2" fmla="*/ 3971800 w 3971800"/>
                  <a:gd name="connsiteY2" fmla="*/ 314130 h 618930"/>
                  <a:gd name="connsiteX3" fmla="*/ 3750976 w 3971800"/>
                  <a:gd name="connsiteY3" fmla="*/ 618930 h 618930"/>
                  <a:gd name="connsiteX4" fmla="*/ 0 w 3971800"/>
                  <a:gd name="connsiteY4" fmla="*/ 618930 h 618930"/>
                  <a:gd name="connsiteX5" fmla="*/ 0 w 3971800"/>
                  <a:gd name="connsiteY5" fmla="*/ 9330 h 618930"/>
                  <a:gd name="connsiteX0" fmla="*/ 0 w 3971800"/>
                  <a:gd name="connsiteY0" fmla="*/ 9330 h 618930"/>
                  <a:gd name="connsiteX1" fmla="*/ 3750975 w 3971800"/>
                  <a:gd name="connsiteY1" fmla="*/ 0 h 618930"/>
                  <a:gd name="connsiteX2" fmla="*/ 3971800 w 3971800"/>
                  <a:gd name="connsiteY2" fmla="*/ 314130 h 618930"/>
                  <a:gd name="connsiteX3" fmla="*/ 3672373 w 3971800"/>
                  <a:gd name="connsiteY3" fmla="*/ 599982 h 618930"/>
                  <a:gd name="connsiteX4" fmla="*/ 0 w 3971800"/>
                  <a:gd name="connsiteY4" fmla="*/ 618930 h 618930"/>
                  <a:gd name="connsiteX5" fmla="*/ 0 w 3971800"/>
                  <a:gd name="connsiteY5" fmla="*/ 9330 h 618930"/>
                  <a:gd name="connsiteX0" fmla="*/ 0 w 3971800"/>
                  <a:gd name="connsiteY0" fmla="*/ 9330 h 618930"/>
                  <a:gd name="connsiteX1" fmla="*/ 3685472 w 3971800"/>
                  <a:gd name="connsiteY1" fmla="*/ 0 h 618930"/>
                  <a:gd name="connsiteX2" fmla="*/ 3971800 w 3971800"/>
                  <a:gd name="connsiteY2" fmla="*/ 314130 h 618930"/>
                  <a:gd name="connsiteX3" fmla="*/ 3672373 w 3971800"/>
                  <a:gd name="connsiteY3" fmla="*/ 599982 h 618930"/>
                  <a:gd name="connsiteX4" fmla="*/ 0 w 3971800"/>
                  <a:gd name="connsiteY4" fmla="*/ 618930 h 618930"/>
                  <a:gd name="connsiteX5" fmla="*/ 0 w 3971800"/>
                  <a:gd name="connsiteY5" fmla="*/ 9330 h 618930"/>
                  <a:gd name="connsiteX0" fmla="*/ 0 w 3971800"/>
                  <a:gd name="connsiteY0" fmla="*/ 9330 h 618930"/>
                  <a:gd name="connsiteX1" fmla="*/ 3685472 w 3971800"/>
                  <a:gd name="connsiteY1" fmla="*/ 0 h 618930"/>
                  <a:gd name="connsiteX2" fmla="*/ 3971800 w 3971800"/>
                  <a:gd name="connsiteY2" fmla="*/ 314130 h 618930"/>
                  <a:gd name="connsiteX3" fmla="*/ 3633071 w 3971800"/>
                  <a:gd name="connsiteY3" fmla="*/ 599982 h 618930"/>
                  <a:gd name="connsiteX4" fmla="*/ 0 w 3971800"/>
                  <a:gd name="connsiteY4" fmla="*/ 618930 h 618930"/>
                  <a:gd name="connsiteX5" fmla="*/ 0 w 3971800"/>
                  <a:gd name="connsiteY5" fmla="*/ 9330 h 618930"/>
                  <a:gd name="connsiteX0" fmla="*/ 0 w 3971800"/>
                  <a:gd name="connsiteY0" fmla="*/ 9330 h 618930"/>
                  <a:gd name="connsiteX1" fmla="*/ 3685472 w 3971800"/>
                  <a:gd name="connsiteY1" fmla="*/ 0 h 618930"/>
                  <a:gd name="connsiteX2" fmla="*/ 3971800 w 3971800"/>
                  <a:gd name="connsiteY2" fmla="*/ 314130 h 618930"/>
                  <a:gd name="connsiteX3" fmla="*/ 3672373 w 3971800"/>
                  <a:gd name="connsiteY3" fmla="*/ 618930 h 618930"/>
                  <a:gd name="connsiteX4" fmla="*/ 0 w 3971800"/>
                  <a:gd name="connsiteY4" fmla="*/ 618930 h 618930"/>
                  <a:gd name="connsiteX5" fmla="*/ 0 w 3971800"/>
                  <a:gd name="connsiteY5" fmla="*/ 9330 h 618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71800" h="618930">
                    <a:moveTo>
                      <a:pt x="0" y="9330"/>
                    </a:moveTo>
                    <a:lnTo>
                      <a:pt x="3685472" y="0"/>
                    </a:lnTo>
                    <a:lnTo>
                      <a:pt x="3971800" y="314130"/>
                    </a:lnTo>
                    <a:lnTo>
                      <a:pt x="3672373" y="618930"/>
                    </a:lnTo>
                    <a:lnTo>
                      <a:pt x="0" y="618930"/>
                    </a:lnTo>
                    <a:lnTo>
                      <a:pt x="0" y="9330"/>
                    </a:lnTo>
                    <a:close/>
                  </a:path>
                </a:pathLst>
              </a:custGeom>
              <a:solidFill>
                <a:srgbClr val="0070C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DBD25879-89AE-4644-8986-3D1364DC3F83}"/>
                  </a:ext>
                </a:extLst>
              </p:cNvPr>
              <p:cNvSpPr txBox="1"/>
              <p:nvPr/>
            </p:nvSpPr>
            <p:spPr>
              <a:xfrm>
                <a:off x="2575113" y="1872734"/>
                <a:ext cx="1489575" cy="369332"/>
              </a:xfrm>
              <a:prstGeom prst="rect">
                <a:avLst/>
              </a:prstGeom>
              <a:noFill/>
            </p:spPr>
            <p:txBody>
              <a:bodyPr wrap="none" rtlCol="0">
                <a:spAutoFit/>
              </a:bodyPr>
              <a:lstStyle/>
              <a:p>
                <a:r>
                  <a:rPr lang="en-US" dirty="0">
                    <a:solidFill>
                      <a:schemeClr val="bg1"/>
                    </a:solidFill>
                  </a:rPr>
                  <a:t>Delivery date</a:t>
                </a:r>
              </a:p>
            </p:txBody>
          </p:sp>
        </p:grpSp>
        <p:sp>
          <p:nvSpPr>
            <p:cNvPr id="36" name="Rectangle 35">
              <a:extLst>
                <a:ext uri="{FF2B5EF4-FFF2-40B4-BE49-F238E27FC236}">
                  <a16:creationId xmlns:a16="http://schemas.microsoft.com/office/drawing/2014/main" id="{8C1666F9-5BC0-4387-8A8C-DB9F955CD35D}"/>
                </a:ext>
              </a:extLst>
            </p:cNvPr>
            <p:cNvSpPr/>
            <p:nvPr/>
          </p:nvSpPr>
          <p:spPr>
            <a:xfrm>
              <a:off x="1674812" y="3419669"/>
              <a:ext cx="3276600" cy="2438399"/>
            </a:xfrm>
            <a:prstGeom prst="rect">
              <a:avLst/>
            </a:prstGeom>
            <a:solidFill>
              <a:srgbClr val="00B0F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1971675" algn="l"/>
                </a:tabLst>
              </a:pPr>
              <a:r>
                <a:rPr lang="en-US" dirty="0">
                  <a:solidFill>
                    <a:srgbClr val="002060"/>
                  </a:solidFill>
                </a:rPr>
                <a:t>When an order is created you must enter a requested delivery date for the order or each line item. </a:t>
              </a:r>
            </a:p>
          </p:txBody>
        </p:sp>
      </p:grpSp>
      <p:grpSp>
        <p:nvGrpSpPr>
          <p:cNvPr id="61" name="Group 60">
            <a:extLst>
              <a:ext uri="{FF2B5EF4-FFF2-40B4-BE49-F238E27FC236}">
                <a16:creationId xmlns:a16="http://schemas.microsoft.com/office/drawing/2014/main" id="{C994E002-F41E-4188-AA86-E476B696BF09}"/>
              </a:ext>
            </a:extLst>
          </p:cNvPr>
          <p:cNvGrpSpPr/>
          <p:nvPr/>
        </p:nvGrpSpPr>
        <p:grpSpPr>
          <a:xfrm>
            <a:off x="5173443" y="2831843"/>
            <a:ext cx="3286741" cy="3035556"/>
            <a:chOff x="5173443" y="2831843"/>
            <a:chExt cx="3286741" cy="3035556"/>
          </a:xfrm>
        </p:grpSpPr>
        <p:grpSp>
          <p:nvGrpSpPr>
            <p:cNvPr id="47" name="Group 46">
              <a:extLst>
                <a:ext uri="{FF2B5EF4-FFF2-40B4-BE49-F238E27FC236}">
                  <a16:creationId xmlns:a16="http://schemas.microsoft.com/office/drawing/2014/main" id="{F91134A4-F6C4-4573-80C0-C3F6B3FCDFDC}"/>
                </a:ext>
              </a:extLst>
            </p:cNvPr>
            <p:cNvGrpSpPr/>
            <p:nvPr/>
          </p:nvGrpSpPr>
          <p:grpSpPr>
            <a:xfrm>
              <a:off x="5173443" y="2831843"/>
              <a:ext cx="3276600" cy="612708"/>
              <a:chOff x="1674812" y="1752600"/>
              <a:chExt cx="3276600" cy="612708"/>
            </a:xfrm>
          </p:grpSpPr>
          <p:sp>
            <p:nvSpPr>
              <p:cNvPr id="48" name="Arrow: Pentagon 47">
                <a:extLst>
                  <a:ext uri="{FF2B5EF4-FFF2-40B4-BE49-F238E27FC236}">
                    <a16:creationId xmlns:a16="http://schemas.microsoft.com/office/drawing/2014/main" id="{9ED2DC47-9F34-41C8-86F7-E3CF788BC470}"/>
                  </a:ext>
                </a:extLst>
              </p:cNvPr>
              <p:cNvSpPr/>
              <p:nvPr/>
            </p:nvSpPr>
            <p:spPr>
              <a:xfrm>
                <a:off x="1674812" y="1754154"/>
                <a:ext cx="457200" cy="60960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Isosceles Triangle 48">
                <a:extLst>
                  <a:ext uri="{FF2B5EF4-FFF2-40B4-BE49-F238E27FC236}">
                    <a16:creationId xmlns:a16="http://schemas.microsoft.com/office/drawing/2014/main" id="{B1F09CDC-12C2-4D06-B40D-CDF061F7CA3E}"/>
                  </a:ext>
                </a:extLst>
              </p:cNvPr>
              <p:cNvSpPr/>
              <p:nvPr/>
            </p:nvSpPr>
            <p:spPr>
              <a:xfrm>
                <a:off x="1892529" y="2060508"/>
                <a:ext cx="457200" cy="304800"/>
              </a:xfrm>
              <a:prstGeom prst="triangle">
                <a:avLst/>
              </a:prstGeom>
              <a:solidFill>
                <a:srgbClr val="0070C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0" name="Isosceles Triangle 49">
                <a:extLst>
                  <a:ext uri="{FF2B5EF4-FFF2-40B4-BE49-F238E27FC236}">
                    <a16:creationId xmlns:a16="http://schemas.microsoft.com/office/drawing/2014/main" id="{3C57877A-714A-4A53-8B9C-6B7677A323F8}"/>
                  </a:ext>
                </a:extLst>
              </p:cNvPr>
              <p:cNvSpPr/>
              <p:nvPr/>
            </p:nvSpPr>
            <p:spPr>
              <a:xfrm rot="10800000">
                <a:off x="1897161" y="1752600"/>
                <a:ext cx="457200" cy="304800"/>
              </a:xfrm>
              <a:prstGeom prst="triangle">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1" name="Arrow: Pentagon 11">
                <a:extLst>
                  <a:ext uri="{FF2B5EF4-FFF2-40B4-BE49-F238E27FC236}">
                    <a16:creationId xmlns:a16="http://schemas.microsoft.com/office/drawing/2014/main" id="{48BE5A03-2B9A-4AED-BB92-099C7A7C808E}"/>
                  </a:ext>
                </a:extLst>
              </p:cNvPr>
              <p:cNvSpPr/>
              <p:nvPr/>
            </p:nvSpPr>
            <p:spPr>
              <a:xfrm rot="10800000">
                <a:off x="2122612" y="1752600"/>
                <a:ext cx="2828800" cy="609600"/>
              </a:xfrm>
              <a:custGeom>
                <a:avLst/>
                <a:gdLst>
                  <a:gd name="connsiteX0" fmla="*/ 0 w 3971800"/>
                  <a:gd name="connsiteY0" fmla="*/ 0 h 609600"/>
                  <a:gd name="connsiteX1" fmla="*/ 3667000 w 3971800"/>
                  <a:gd name="connsiteY1" fmla="*/ 0 h 609600"/>
                  <a:gd name="connsiteX2" fmla="*/ 3971800 w 3971800"/>
                  <a:gd name="connsiteY2" fmla="*/ 304800 h 609600"/>
                  <a:gd name="connsiteX3" fmla="*/ 3667000 w 3971800"/>
                  <a:gd name="connsiteY3" fmla="*/ 609600 h 609600"/>
                  <a:gd name="connsiteX4" fmla="*/ 0 w 3971800"/>
                  <a:gd name="connsiteY4" fmla="*/ 609600 h 609600"/>
                  <a:gd name="connsiteX5" fmla="*/ 0 w 3971800"/>
                  <a:gd name="connsiteY5" fmla="*/ 0 h 609600"/>
                  <a:gd name="connsiteX0" fmla="*/ 0 w 3971800"/>
                  <a:gd name="connsiteY0" fmla="*/ 0 h 609600"/>
                  <a:gd name="connsiteX1" fmla="*/ 3667000 w 3971800"/>
                  <a:gd name="connsiteY1" fmla="*/ 0 h 609600"/>
                  <a:gd name="connsiteX2" fmla="*/ 3971800 w 3971800"/>
                  <a:gd name="connsiteY2" fmla="*/ 304800 h 609600"/>
                  <a:gd name="connsiteX3" fmla="*/ 3750976 w 3971800"/>
                  <a:gd name="connsiteY3" fmla="*/ 609600 h 609600"/>
                  <a:gd name="connsiteX4" fmla="*/ 0 w 3971800"/>
                  <a:gd name="connsiteY4" fmla="*/ 609600 h 609600"/>
                  <a:gd name="connsiteX5" fmla="*/ 0 w 3971800"/>
                  <a:gd name="connsiteY5" fmla="*/ 0 h 609600"/>
                  <a:gd name="connsiteX0" fmla="*/ 0 w 3971800"/>
                  <a:gd name="connsiteY0" fmla="*/ 9330 h 618930"/>
                  <a:gd name="connsiteX1" fmla="*/ 3750975 w 3971800"/>
                  <a:gd name="connsiteY1" fmla="*/ 0 h 618930"/>
                  <a:gd name="connsiteX2" fmla="*/ 3971800 w 3971800"/>
                  <a:gd name="connsiteY2" fmla="*/ 314130 h 618930"/>
                  <a:gd name="connsiteX3" fmla="*/ 3750976 w 3971800"/>
                  <a:gd name="connsiteY3" fmla="*/ 618930 h 618930"/>
                  <a:gd name="connsiteX4" fmla="*/ 0 w 3971800"/>
                  <a:gd name="connsiteY4" fmla="*/ 618930 h 618930"/>
                  <a:gd name="connsiteX5" fmla="*/ 0 w 3971800"/>
                  <a:gd name="connsiteY5" fmla="*/ 9330 h 618930"/>
                  <a:gd name="connsiteX0" fmla="*/ 0 w 3971800"/>
                  <a:gd name="connsiteY0" fmla="*/ 9330 h 618930"/>
                  <a:gd name="connsiteX1" fmla="*/ 3750975 w 3971800"/>
                  <a:gd name="connsiteY1" fmla="*/ 0 h 618930"/>
                  <a:gd name="connsiteX2" fmla="*/ 3971800 w 3971800"/>
                  <a:gd name="connsiteY2" fmla="*/ 314130 h 618930"/>
                  <a:gd name="connsiteX3" fmla="*/ 3672373 w 3971800"/>
                  <a:gd name="connsiteY3" fmla="*/ 599982 h 618930"/>
                  <a:gd name="connsiteX4" fmla="*/ 0 w 3971800"/>
                  <a:gd name="connsiteY4" fmla="*/ 618930 h 618930"/>
                  <a:gd name="connsiteX5" fmla="*/ 0 w 3971800"/>
                  <a:gd name="connsiteY5" fmla="*/ 9330 h 618930"/>
                  <a:gd name="connsiteX0" fmla="*/ 0 w 3971800"/>
                  <a:gd name="connsiteY0" fmla="*/ 9330 h 618930"/>
                  <a:gd name="connsiteX1" fmla="*/ 3685472 w 3971800"/>
                  <a:gd name="connsiteY1" fmla="*/ 0 h 618930"/>
                  <a:gd name="connsiteX2" fmla="*/ 3971800 w 3971800"/>
                  <a:gd name="connsiteY2" fmla="*/ 314130 h 618930"/>
                  <a:gd name="connsiteX3" fmla="*/ 3672373 w 3971800"/>
                  <a:gd name="connsiteY3" fmla="*/ 599982 h 618930"/>
                  <a:gd name="connsiteX4" fmla="*/ 0 w 3971800"/>
                  <a:gd name="connsiteY4" fmla="*/ 618930 h 618930"/>
                  <a:gd name="connsiteX5" fmla="*/ 0 w 3971800"/>
                  <a:gd name="connsiteY5" fmla="*/ 9330 h 618930"/>
                  <a:gd name="connsiteX0" fmla="*/ 0 w 3971800"/>
                  <a:gd name="connsiteY0" fmla="*/ 9330 h 618930"/>
                  <a:gd name="connsiteX1" fmla="*/ 3685472 w 3971800"/>
                  <a:gd name="connsiteY1" fmla="*/ 0 h 618930"/>
                  <a:gd name="connsiteX2" fmla="*/ 3971800 w 3971800"/>
                  <a:gd name="connsiteY2" fmla="*/ 314130 h 618930"/>
                  <a:gd name="connsiteX3" fmla="*/ 3633071 w 3971800"/>
                  <a:gd name="connsiteY3" fmla="*/ 599982 h 618930"/>
                  <a:gd name="connsiteX4" fmla="*/ 0 w 3971800"/>
                  <a:gd name="connsiteY4" fmla="*/ 618930 h 618930"/>
                  <a:gd name="connsiteX5" fmla="*/ 0 w 3971800"/>
                  <a:gd name="connsiteY5" fmla="*/ 9330 h 618930"/>
                  <a:gd name="connsiteX0" fmla="*/ 0 w 3971800"/>
                  <a:gd name="connsiteY0" fmla="*/ 9330 h 618930"/>
                  <a:gd name="connsiteX1" fmla="*/ 3685472 w 3971800"/>
                  <a:gd name="connsiteY1" fmla="*/ 0 h 618930"/>
                  <a:gd name="connsiteX2" fmla="*/ 3971800 w 3971800"/>
                  <a:gd name="connsiteY2" fmla="*/ 314130 h 618930"/>
                  <a:gd name="connsiteX3" fmla="*/ 3672373 w 3971800"/>
                  <a:gd name="connsiteY3" fmla="*/ 618930 h 618930"/>
                  <a:gd name="connsiteX4" fmla="*/ 0 w 3971800"/>
                  <a:gd name="connsiteY4" fmla="*/ 618930 h 618930"/>
                  <a:gd name="connsiteX5" fmla="*/ 0 w 3971800"/>
                  <a:gd name="connsiteY5" fmla="*/ 9330 h 618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71800" h="618930">
                    <a:moveTo>
                      <a:pt x="0" y="9330"/>
                    </a:moveTo>
                    <a:lnTo>
                      <a:pt x="3685472" y="0"/>
                    </a:lnTo>
                    <a:lnTo>
                      <a:pt x="3971800" y="314130"/>
                    </a:lnTo>
                    <a:lnTo>
                      <a:pt x="3672373" y="618930"/>
                    </a:lnTo>
                    <a:lnTo>
                      <a:pt x="0" y="618930"/>
                    </a:lnTo>
                    <a:lnTo>
                      <a:pt x="0" y="9330"/>
                    </a:lnTo>
                    <a:close/>
                  </a:path>
                </a:pathLst>
              </a:custGeom>
              <a:solidFill>
                <a:srgbClr val="0070C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747960BA-2A64-46DC-B507-A737E1564ED6}"/>
                  </a:ext>
                </a:extLst>
              </p:cNvPr>
              <p:cNvSpPr txBox="1"/>
              <p:nvPr/>
            </p:nvSpPr>
            <p:spPr>
              <a:xfrm>
                <a:off x="2575113" y="1872734"/>
                <a:ext cx="1874744" cy="369332"/>
              </a:xfrm>
              <a:prstGeom prst="rect">
                <a:avLst/>
              </a:prstGeom>
              <a:noFill/>
            </p:spPr>
            <p:txBody>
              <a:bodyPr wrap="none" rtlCol="0">
                <a:spAutoFit/>
              </a:bodyPr>
              <a:lstStyle/>
              <a:p>
                <a:r>
                  <a:rPr lang="en-US" dirty="0">
                    <a:solidFill>
                      <a:schemeClr val="bg1"/>
                    </a:solidFill>
                  </a:rPr>
                  <a:t>Delivery timeline</a:t>
                </a:r>
              </a:p>
            </p:txBody>
          </p:sp>
        </p:grpSp>
        <p:sp>
          <p:nvSpPr>
            <p:cNvPr id="59" name="Rectangle 58">
              <a:extLst>
                <a:ext uri="{FF2B5EF4-FFF2-40B4-BE49-F238E27FC236}">
                  <a16:creationId xmlns:a16="http://schemas.microsoft.com/office/drawing/2014/main" id="{D31F5310-C5F0-4BBC-BA00-1593FE5CA058}"/>
                </a:ext>
              </a:extLst>
            </p:cNvPr>
            <p:cNvSpPr/>
            <p:nvPr/>
          </p:nvSpPr>
          <p:spPr>
            <a:xfrm>
              <a:off x="5183584" y="3429000"/>
              <a:ext cx="3276600" cy="2438399"/>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1971675" algn="l"/>
                </a:tabLst>
              </a:pPr>
              <a:r>
                <a:rPr lang="en-US" dirty="0">
                  <a:solidFill>
                    <a:srgbClr val="002060"/>
                  </a:solidFill>
                </a:rPr>
                <a:t>The system will then determine a delivery timeline, this will be used when determining our material availability, or ATP (Availability to Promise) date.</a:t>
              </a:r>
            </a:p>
          </p:txBody>
        </p:sp>
      </p:grpSp>
      <p:grpSp>
        <p:nvGrpSpPr>
          <p:cNvPr id="62" name="Group 61">
            <a:extLst>
              <a:ext uri="{FF2B5EF4-FFF2-40B4-BE49-F238E27FC236}">
                <a16:creationId xmlns:a16="http://schemas.microsoft.com/office/drawing/2014/main" id="{D8E48934-2688-47BB-8E06-DADE4AC7992C}"/>
              </a:ext>
            </a:extLst>
          </p:cNvPr>
          <p:cNvGrpSpPr/>
          <p:nvPr/>
        </p:nvGrpSpPr>
        <p:grpSpPr>
          <a:xfrm>
            <a:off x="8650753" y="2816292"/>
            <a:ext cx="3283843" cy="3041776"/>
            <a:chOff x="8650753" y="2816292"/>
            <a:chExt cx="3283843" cy="3041776"/>
          </a:xfrm>
        </p:grpSpPr>
        <p:grpSp>
          <p:nvGrpSpPr>
            <p:cNvPr id="53" name="Group 52">
              <a:extLst>
                <a:ext uri="{FF2B5EF4-FFF2-40B4-BE49-F238E27FC236}">
                  <a16:creationId xmlns:a16="http://schemas.microsoft.com/office/drawing/2014/main" id="{D2A43AC5-EFFE-4B44-9DED-F818AF79D13C}"/>
                </a:ext>
              </a:extLst>
            </p:cNvPr>
            <p:cNvGrpSpPr/>
            <p:nvPr/>
          </p:nvGrpSpPr>
          <p:grpSpPr>
            <a:xfrm>
              <a:off x="8657996" y="2816292"/>
              <a:ext cx="3276600" cy="612708"/>
              <a:chOff x="1674812" y="1752600"/>
              <a:chExt cx="3276600" cy="612708"/>
            </a:xfrm>
          </p:grpSpPr>
          <p:sp>
            <p:nvSpPr>
              <p:cNvPr id="54" name="Arrow: Pentagon 53">
                <a:extLst>
                  <a:ext uri="{FF2B5EF4-FFF2-40B4-BE49-F238E27FC236}">
                    <a16:creationId xmlns:a16="http://schemas.microsoft.com/office/drawing/2014/main" id="{19FE075E-94B5-491B-9BBD-5210CB6250B8}"/>
                  </a:ext>
                </a:extLst>
              </p:cNvPr>
              <p:cNvSpPr/>
              <p:nvPr/>
            </p:nvSpPr>
            <p:spPr>
              <a:xfrm>
                <a:off x="1674812" y="1754154"/>
                <a:ext cx="457200" cy="60960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Isosceles Triangle 54">
                <a:extLst>
                  <a:ext uri="{FF2B5EF4-FFF2-40B4-BE49-F238E27FC236}">
                    <a16:creationId xmlns:a16="http://schemas.microsoft.com/office/drawing/2014/main" id="{AC2EAA4A-0FD7-4B04-AE86-B522A2212FF5}"/>
                  </a:ext>
                </a:extLst>
              </p:cNvPr>
              <p:cNvSpPr/>
              <p:nvPr/>
            </p:nvSpPr>
            <p:spPr>
              <a:xfrm>
                <a:off x="1892529" y="2060508"/>
                <a:ext cx="457200" cy="304800"/>
              </a:xfrm>
              <a:prstGeom prst="triangle">
                <a:avLst/>
              </a:prstGeom>
              <a:solidFill>
                <a:srgbClr val="0070C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6" name="Isosceles Triangle 55">
                <a:extLst>
                  <a:ext uri="{FF2B5EF4-FFF2-40B4-BE49-F238E27FC236}">
                    <a16:creationId xmlns:a16="http://schemas.microsoft.com/office/drawing/2014/main" id="{34DE2346-1AF9-422A-A487-6B324DDD1B9E}"/>
                  </a:ext>
                </a:extLst>
              </p:cNvPr>
              <p:cNvSpPr/>
              <p:nvPr/>
            </p:nvSpPr>
            <p:spPr>
              <a:xfrm rot="10800000">
                <a:off x="1897161" y="1752600"/>
                <a:ext cx="457200" cy="304800"/>
              </a:xfrm>
              <a:prstGeom prst="triangle">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7" name="Arrow: Pentagon 11">
                <a:extLst>
                  <a:ext uri="{FF2B5EF4-FFF2-40B4-BE49-F238E27FC236}">
                    <a16:creationId xmlns:a16="http://schemas.microsoft.com/office/drawing/2014/main" id="{92AC297D-5A03-4044-A4D5-F56822E947C1}"/>
                  </a:ext>
                </a:extLst>
              </p:cNvPr>
              <p:cNvSpPr/>
              <p:nvPr/>
            </p:nvSpPr>
            <p:spPr>
              <a:xfrm rot="10800000">
                <a:off x="2122612" y="1752600"/>
                <a:ext cx="2828800" cy="609600"/>
              </a:xfrm>
              <a:custGeom>
                <a:avLst/>
                <a:gdLst>
                  <a:gd name="connsiteX0" fmla="*/ 0 w 3971800"/>
                  <a:gd name="connsiteY0" fmla="*/ 0 h 609600"/>
                  <a:gd name="connsiteX1" fmla="*/ 3667000 w 3971800"/>
                  <a:gd name="connsiteY1" fmla="*/ 0 h 609600"/>
                  <a:gd name="connsiteX2" fmla="*/ 3971800 w 3971800"/>
                  <a:gd name="connsiteY2" fmla="*/ 304800 h 609600"/>
                  <a:gd name="connsiteX3" fmla="*/ 3667000 w 3971800"/>
                  <a:gd name="connsiteY3" fmla="*/ 609600 h 609600"/>
                  <a:gd name="connsiteX4" fmla="*/ 0 w 3971800"/>
                  <a:gd name="connsiteY4" fmla="*/ 609600 h 609600"/>
                  <a:gd name="connsiteX5" fmla="*/ 0 w 3971800"/>
                  <a:gd name="connsiteY5" fmla="*/ 0 h 609600"/>
                  <a:gd name="connsiteX0" fmla="*/ 0 w 3971800"/>
                  <a:gd name="connsiteY0" fmla="*/ 0 h 609600"/>
                  <a:gd name="connsiteX1" fmla="*/ 3667000 w 3971800"/>
                  <a:gd name="connsiteY1" fmla="*/ 0 h 609600"/>
                  <a:gd name="connsiteX2" fmla="*/ 3971800 w 3971800"/>
                  <a:gd name="connsiteY2" fmla="*/ 304800 h 609600"/>
                  <a:gd name="connsiteX3" fmla="*/ 3750976 w 3971800"/>
                  <a:gd name="connsiteY3" fmla="*/ 609600 h 609600"/>
                  <a:gd name="connsiteX4" fmla="*/ 0 w 3971800"/>
                  <a:gd name="connsiteY4" fmla="*/ 609600 h 609600"/>
                  <a:gd name="connsiteX5" fmla="*/ 0 w 3971800"/>
                  <a:gd name="connsiteY5" fmla="*/ 0 h 609600"/>
                  <a:gd name="connsiteX0" fmla="*/ 0 w 3971800"/>
                  <a:gd name="connsiteY0" fmla="*/ 9330 h 618930"/>
                  <a:gd name="connsiteX1" fmla="*/ 3750975 w 3971800"/>
                  <a:gd name="connsiteY1" fmla="*/ 0 h 618930"/>
                  <a:gd name="connsiteX2" fmla="*/ 3971800 w 3971800"/>
                  <a:gd name="connsiteY2" fmla="*/ 314130 h 618930"/>
                  <a:gd name="connsiteX3" fmla="*/ 3750976 w 3971800"/>
                  <a:gd name="connsiteY3" fmla="*/ 618930 h 618930"/>
                  <a:gd name="connsiteX4" fmla="*/ 0 w 3971800"/>
                  <a:gd name="connsiteY4" fmla="*/ 618930 h 618930"/>
                  <a:gd name="connsiteX5" fmla="*/ 0 w 3971800"/>
                  <a:gd name="connsiteY5" fmla="*/ 9330 h 618930"/>
                  <a:gd name="connsiteX0" fmla="*/ 0 w 3971800"/>
                  <a:gd name="connsiteY0" fmla="*/ 9330 h 618930"/>
                  <a:gd name="connsiteX1" fmla="*/ 3750975 w 3971800"/>
                  <a:gd name="connsiteY1" fmla="*/ 0 h 618930"/>
                  <a:gd name="connsiteX2" fmla="*/ 3971800 w 3971800"/>
                  <a:gd name="connsiteY2" fmla="*/ 314130 h 618930"/>
                  <a:gd name="connsiteX3" fmla="*/ 3672373 w 3971800"/>
                  <a:gd name="connsiteY3" fmla="*/ 599982 h 618930"/>
                  <a:gd name="connsiteX4" fmla="*/ 0 w 3971800"/>
                  <a:gd name="connsiteY4" fmla="*/ 618930 h 618930"/>
                  <a:gd name="connsiteX5" fmla="*/ 0 w 3971800"/>
                  <a:gd name="connsiteY5" fmla="*/ 9330 h 618930"/>
                  <a:gd name="connsiteX0" fmla="*/ 0 w 3971800"/>
                  <a:gd name="connsiteY0" fmla="*/ 9330 h 618930"/>
                  <a:gd name="connsiteX1" fmla="*/ 3685472 w 3971800"/>
                  <a:gd name="connsiteY1" fmla="*/ 0 h 618930"/>
                  <a:gd name="connsiteX2" fmla="*/ 3971800 w 3971800"/>
                  <a:gd name="connsiteY2" fmla="*/ 314130 h 618930"/>
                  <a:gd name="connsiteX3" fmla="*/ 3672373 w 3971800"/>
                  <a:gd name="connsiteY3" fmla="*/ 599982 h 618930"/>
                  <a:gd name="connsiteX4" fmla="*/ 0 w 3971800"/>
                  <a:gd name="connsiteY4" fmla="*/ 618930 h 618930"/>
                  <a:gd name="connsiteX5" fmla="*/ 0 w 3971800"/>
                  <a:gd name="connsiteY5" fmla="*/ 9330 h 618930"/>
                  <a:gd name="connsiteX0" fmla="*/ 0 w 3971800"/>
                  <a:gd name="connsiteY0" fmla="*/ 9330 h 618930"/>
                  <a:gd name="connsiteX1" fmla="*/ 3685472 w 3971800"/>
                  <a:gd name="connsiteY1" fmla="*/ 0 h 618930"/>
                  <a:gd name="connsiteX2" fmla="*/ 3971800 w 3971800"/>
                  <a:gd name="connsiteY2" fmla="*/ 314130 h 618930"/>
                  <a:gd name="connsiteX3" fmla="*/ 3633071 w 3971800"/>
                  <a:gd name="connsiteY3" fmla="*/ 599982 h 618930"/>
                  <a:gd name="connsiteX4" fmla="*/ 0 w 3971800"/>
                  <a:gd name="connsiteY4" fmla="*/ 618930 h 618930"/>
                  <a:gd name="connsiteX5" fmla="*/ 0 w 3971800"/>
                  <a:gd name="connsiteY5" fmla="*/ 9330 h 618930"/>
                  <a:gd name="connsiteX0" fmla="*/ 0 w 3971800"/>
                  <a:gd name="connsiteY0" fmla="*/ 9330 h 618930"/>
                  <a:gd name="connsiteX1" fmla="*/ 3685472 w 3971800"/>
                  <a:gd name="connsiteY1" fmla="*/ 0 h 618930"/>
                  <a:gd name="connsiteX2" fmla="*/ 3971800 w 3971800"/>
                  <a:gd name="connsiteY2" fmla="*/ 314130 h 618930"/>
                  <a:gd name="connsiteX3" fmla="*/ 3672373 w 3971800"/>
                  <a:gd name="connsiteY3" fmla="*/ 618930 h 618930"/>
                  <a:gd name="connsiteX4" fmla="*/ 0 w 3971800"/>
                  <a:gd name="connsiteY4" fmla="*/ 618930 h 618930"/>
                  <a:gd name="connsiteX5" fmla="*/ 0 w 3971800"/>
                  <a:gd name="connsiteY5" fmla="*/ 9330 h 618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71800" h="618930">
                    <a:moveTo>
                      <a:pt x="0" y="9330"/>
                    </a:moveTo>
                    <a:lnTo>
                      <a:pt x="3685472" y="0"/>
                    </a:lnTo>
                    <a:lnTo>
                      <a:pt x="3971800" y="314130"/>
                    </a:lnTo>
                    <a:lnTo>
                      <a:pt x="3672373" y="618930"/>
                    </a:lnTo>
                    <a:lnTo>
                      <a:pt x="0" y="618930"/>
                    </a:lnTo>
                    <a:lnTo>
                      <a:pt x="0" y="9330"/>
                    </a:lnTo>
                    <a:close/>
                  </a:path>
                </a:pathLst>
              </a:custGeom>
              <a:solidFill>
                <a:srgbClr val="0070C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3FBCA429-8417-42E5-99D4-9FCD18678899}"/>
                  </a:ext>
                </a:extLst>
              </p:cNvPr>
              <p:cNvSpPr txBox="1"/>
              <p:nvPr/>
            </p:nvSpPr>
            <p:spPr>
              <a:xfrm>
                <a:off x="2575113" y="1872734"/>
                <a:ext cx="1850186" cy="369332"/>
              </a:xfrm>
              <a:prstGeom prst="rect">
                <a:avLst/>
              </a:prstGeom>
              <a:noFill/>
            </p:spPr>
            <p:txBody>
              <a:bodyPr wrap="none" rtlCol="0">
                <a:spAutoFit/>
              </a:bodyPr>
              <a:lstStyle/>
              <a:p>
                <a:r>
                  <a:rPr lang="en-US" dirty="0">
                    <a:solidFill>
                      <a:schemeClr val="bg1"/>
                    </a:solidFill>
                  </a:rPr>
                  <a:t>Scheduling types</a:t>
                </a:r>
              </a:p>
            </p:txBody>
          </p:sp>
        </p:grpSp>
        <p:sp>
          <p:nvSpPr>
            <p:cNvPr id="60" name="Rectangle 59">
              <a:extLst>
                <a:ext uri="{FF2B5EF4-FFF2-40B4-BE49-F238E27FC236}">
                  <a16:creationId xmlns:a16="http://schemas.microsoft.com/office/drawing/2014/main" id="{447BCDEE-0CC5-4B74-A088-BC7A39092198}"/>
                </a:ext>
              </a:extLst>
            </p:cNvPr>
            <p:cNvSpPr/>
            <p:nvPr/>
          </p:nvSpPr>
          <p:spPr>
            <a:xfrm>
              <a:off x="8650753" y="3419669"/>
              <a:ext cx="3276600" cy="2438399"/>
            </a:xfrm>
            <a:prstGeom prst="rect">
              <a:avLst/>
            </a:prstGeom>
            <a:solidFill>
              <a:srgbClr val="00B0F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1971675" algn="l"/>
                </a:tabLst>
              </a:pPr>
              <a:r>
                <a:rPr lang="en-US" dirty="0">
                  <a:solidFill>
                    <a:srgbClr val="002060"/>
                  </a:solidFill>
                </a:rPr>
                <a:t>The system will determine this date using forward and backward scheduling rules you have defined.</a:t>
              </a:r>
            </a:p>
            <a:p>
              <a:pPr marL="285750" indent="-285750">
                <a:buFont typeface="Arial" panose="020B0604020202020204" pitchFamily="34" charset="0"/>
                <a:buChar char="•"/>
              </a:pPr>
              <a:r>
                <a:rPr lang="en-US" dirty="0">
                  <a:solidFill>
                    <a:srgbClr val="002060"/>
                  </a:solidFill>
                </a:rPr>
                <a:t>Backward</a:t>
              </a:r>
            </a:p>
            <a:p>
              <a:pPr marL="285750" indent="-285750">
                <a:buFont typeface="Arial" panose="020B0604020202020204" pitchFamily="34" charset="0"/>
                <a:buChar char="•"/>
              </a:pPr>
              <a:r>
                <a:rPr lang="en-US" dirty="0">
                  <a:solidFill>
                    <a:srgbClr val="002060"/>
                  </a:solidFill>
                </a:rPr>
                <a:t>Forward</a:t>
              </a:r>
            </a:p>
          </p:txBody>
        </p:sp>
      </p:grpSp>
      <p:pic>
        <p:nvPicPr>
          <p:cNvPr id="1026" name="Picture 2" descr="Image result for date icon">
            <a:extLst>
              <a:ext uri="{FF2B5EF4-FFF2-40B4-BE49-F238E27FC236}">
                <a16:creationId xmlns:a16="http://schemas.microsoft.com/office/drawing/2014/main" id="{4976A41B-35B2-4961-9A79-E3A0573EC3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1313" y="1648845"/>
            <a:ext cx="836579" cy="914400"/>
          </a:xfrm>
          <a:prstGeom prst="rect">
            <a:avLst/>
          </a:prstGeom>
          <a:noFill/>
          <a:extLst>
            <a:ext uri="{909E8E84-426E-40DD-AFC4-6F175D3DCCD1}">
              <a14:hiddenFill xmlns:a14="http://schemas.microsoft.com/office/drawing/2010/main">
                <a:solidFill>
                  <a:srgbClr val="FFFFFF"/>
                </a:solidFill>
              </a14:hiddenFill>
            </a:ext>
          </a:extLst>
        </p:spPr>
      </p:pic>
      <p:grpSp>
        <p:nvGrpSpPr>
          <p:cNvPr id="1031" name="Group 1030">
            <a:extLst>
              <a:ext uri="{FF2B5EF4-FFF2-40B4-BE49-F238E27FC236}">
                <a16:creationId xmlns:a16="http://schemas.microsoft.com/office/drawing/2014/main" id="{CD9054E6-9E86-40DB-9F7B-2A76A1248934}"/>
              </a:ext>
            </a:extLst>
          </p:cNvPr>
          <p:cNvGrpSpPr/>
          <p:nvPr/>
        </p:nvGrpSpPr>
        <p:grpSpPr>
          <a:xfrm>
            <a:off x="6095777" y="1589132"/>
            <a:ext cx="1446435" cy="927806"/>
            <a:chOff x="5959444" y="1589132"/>
            <a:chExt cx="1446435" cy="927806"/>
          </a:xfrm>
        </p:grpSpPr>
        <p:pic>
          <p:nvPicPr>
            <p:cNvPr id="1024" name="Graphic 1023" descr="Clock">
              <a:extLst>
                <a:ext uri="{FF2B5EF4-FFF2-40B4-BE49-F238E27FC236}">
                  <a16:creationId xmlns:a16="http://schemas.microsoft.com/office/drawing/2014/main" id="{EB41AE44-DD18-49D4-A40B-19DA4681608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81695" y="1589132"/>
              <a:ext cx="629421" cy="629421"/>
            </a:xfrm>
            <a:prstGeom prst="rect">
              <a:avLst/>
            </a:prstGeom>
          </p:spPr>
        </p:pic>
        <p:sp>
          <p:nvSpPr>
            <p:cNvPr id="1025" name="Oval 1024">
              <a:extLst>
                <a:ext uri="{FF2B5EF4-FFF2-40B4-BE49-F238E27FC236}">
                  <a16:creationId xmlns:a16="http://schemas.microsoft.com/office/drawing/2014/main" id="{A4D2F291-04F7-4B75-B8BB-E2083E2750F8}"/>
                </a:ext>
              </a:extLst>
            </p:cNvPr>
            <p:cNvSpPr/>
            <p:nvPr/>
          </p:nvSpPr>
          <p:spPr>
            <a:xfrm>
              <a:off x="5959444" y="2292801"/>
              <a:ext cx="228600" cy="219847"/>
            </a:xfrm>
            <a:prstGeom prst="ellipse">
              <a:avLst/>
            </a:prstGeom>
            <a:no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93F34F6B-283D-4564-898A-651C084A9C1C}"/>
                </a:ext>
              </a:extLst>
            </p:cNvPr>
            <p:cNvSpPr/>
            <p:nvPr/>
          </p:nvSpPr>
          <p:spPr>
            <a:xfrm>
              <a:off x="6582807" y="2297091"/>
              <a:ext cx="228600" cy="219847"/>
            </a:xfrm>
            <a:prstGeom prst="ellipse">
              <a:avLst/>
            </a:prstGeom>
            <a:no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11D3B02E-67BA-4D4F-B62E-A90E9B954C5E}"/>
                </a:ext>
              </a:extLst>
            </p:cNvPr>
            <p:cNvSpPr/>
            <p:nvPr/>
          </p:nvSpPr>
          <p:spPr>
            <a:xfrm>
              <a:off x="7177279" y="2286000"/>
              <a:ext cx="228600" cy="219847"/>
            </a:xfrm>
            <a:prstGeom prst="ellipse">
              <a:avLst/>
            </a:prstGeom>
            <a:no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29" name="Straight Connector 1028">
              <a:extLst>
                <a:ext uri="{FF2B5EF4-FFF2-40B4-BE49-F238E27FC236}">
                  <a16:creationId xmlns:a16="http://schemas.microsoft.com/office/drawing/2014/main" id="{CDFFDB7B-4255-48F8-8887-F08F83617189}"/>
                </a:ext>
              </a:extLst>
            </p:cNvPr>
            <p:cNvCxnSpPr>
              <a:stCxn id="1025" idx="6"/>
              <a:endCxn id="69" idx="2"/>
            </p:cNvCxnSpPr>
            <p:nvPr/>
          </p:nvCxnSpPr>
          <p:spPr>
            <a:xfrm>
              <a:off x="6188044" y="2402725"/>
              <a:ext cx="394763" cy="429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2F955D76-B2D2-4DBC-A404-076F7C929B4F}"/>
                </a:ext>
              </a:extLst>
            </p:cNvPr>
            <p:cNvCxnSpPr/>
            <p:nvPr/>
          </p:nvCxnSpPr>
          <p:spPr>
            <a:xfrm>
              <a:off x="6796962" y="2395923"/>
              <a:ext cx="394763" cy="429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1033" name="Group 1032">
            <a:extLst>
              <a:ext uri="{FF2B5EF4-FFF2-40B4-BE49-F238E27FC236}">
                <a16:creationId xmlns:a16="http://schemas.microsoft.com/office/drawing/2014/main" id="{D0A38ED3-8B8B-42E9-9345-87F623E8EC34}"/>
              </a:ext>
            </a:extLst>
          </p:cNvPr>
          <p:cNvGrpSpPr/>
          <p:nvPr/>
        </p:nvGrpSpPr>
        <p:grpSpPr>
          <a:xfrm>
            <a:off x="9558297" y="1290254"/>
            <a:ext cx="1446435" cy="1327944"/>
            <a:chOff x="9558297" y="1290254"/>
            <a:chExt cx="1446435" cy="1327944"/>
          </a:xfrm>
        </p:grpSpPr>
        <p:grpSp>
          <p:nvGrpSpPr>
            <p:cNvPr id="75" name="Group 74">
              <a:extLst>
                <a:ext uri="{FF2B5EF4-FFF2-40B4-BE49-F238E27FC236}">
                  <a16:creationId xmlns:a16="http://schemas.microsoft.com/office/drawing/2014/main" id="{13F5E0F4-0E0E-42D6-AFB1-869D6E6A8A92}"/>
                </a:ext>
              </a:extLst>
            </p:cNvPr>
            <p:cNvGrpSpPr/>
            <p:nvPr/>
          </p:nvGrpSpPr>
          <p:grpSpPr>
            <a:xfrm>
              <a:off x="9558297" y="1290254"/>
              <a:ext cx="1446435" cy="927806"/>
              <a:chOff x="5959444" y="1589132"/>
              <a:chExt cx="1446435" cy="927806"/>
            </a:xfrm>
          </p:grpSpPr>
          <p:pic>
            <p:nvPicPr>
              <p:cNvPr id="76" name="Graphic 75" descr="Clock">
                <a:extLst>
                  <a:ext uri="{FF2B5EF4-FFF2-40B4-BE49-F238E27FC236}">
                    <a16:creationId xmlns:a16="http://schemas.microsoft.com/office/drawing/2014/main" id="{00801650-E3AB-4B28-8ABD-D6F8431FF43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81695" y="1589132"/>
                <a:ext cx="629421" cy="629421"/>
              </a:xfrm>
              <a:prstGeom prst="rect">
                <a:avLst/>
              </a:prstGeom>
            </p:spPr>
          </p:pic>
          <p:sp>
            <p:nvSpPr>
              <p:cNvPr id="77" name="Oval 76">
                <a:extLst>
                  <a:ext uri="{FF2B5EF4-FFF2-40B4-BE49-F238E27FC236}">
                    <a16:creationId xmlns:a16="http://schemas.microsoft.com/office/drawing/2014/main" id="{C05B8F02-49B3-49A5-AE08-72F0C70DC653}"/>
                  </a:ext>
                </a:extLst>
              </p:cNvPr>
              <p:cNvSpPr/>
              <p:nvPr/>
            </p:nvSpPr>
            <p:spPr>
              <a:xfrm>
                <a:off x="5959444" y="2292801"/>
                <a:ext cx="228600" cy="219847"/>
              </a:xfrm>
              <a:prstGeom prst="ellipse">
                <a:avLst/>
              </a:prstGeom>
              <a:no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AFBEE873-7A48-4B84-A7E0-B467241F46B8}"/>
                  </a:ext>
                </a:extLst>
              </p:cNvPr>
              <p:cNvSpPr/>
              <p:nvPr/>
            </p:nvSpPr>
            <p:spPr>
              <a:xfrm>
                <a:off x="6582807" y="2297091"/>
                <a:ext cx="228600" cy="219847"/>
              </a:xfrm>
              <a:prstGeom prst="ellipse">
                <a:avLst/>
              </a:prstGeom>
              <a:no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9EAEDF70-64E8-42A5-B4D7-A68B5F99D44D}"/>
                  </a:ext>
                </a:extLst>
              </p:cNvPr>
              <p:cNvSpPr/>
              <p:nvPr/>
            </p:nvSpPr>
            <p:spPr>
              <a:xfrm>
                <a:off x="7177279" y="2286000"/>
                <a:ext cx="228600" cy="219847"/>
              </a:xfrm>
              <a:prstGeom prst="ellipse">
                <a:avLst/>
              </a:prstGeom>
              <a:no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0" name="Straight Connector 79">
                <a:extLst>
                  <a:ext uri="{FF2B5EF4-FFF2-40B4-BE49-F238E27FC236}">
                    <a16:creationId xmlns:a16="http://schemas.microsoft.com/office/drawing/2014/main" id="{38F79CDE-9AD6-4017-96A5-EB2E3173B870}"/>
                  </a:ext>
                </a:extLst>
              </p:cNvPr>
              <p:cNvCxnSpPr>
                <a:stCxn id="77" idx="6"/>
                <a:endCxn id="78" idx="2"/>
              </p:cNvCxnSpPr>
              <p:nvPr/>
            </p:nvCxnSpPr>
            <p:spPr>
              <a:xfrm>
                <a:off x="6188044" y="2402725"/>
                <a:ext cx="394763" cy="429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D250A916-7CE0-454D-B9D9-CC291CB5FEE1}"/>
                  </a:ext>
                </a:extLst>
              </p:cNvPr>
              <p:cNvCxnSpPr/>
              <p:nvPr/>
            </p:nvCxnSpPr>
            <p:spPr>
              <a:xfrm>
                <a:off x="6796962" y="2395923"/>
                <a:ext cx="394763" cy="429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grpSp>
        <p:sp>
          <p:nvSpPr>
            <p:cNvPr id="1032" name="Arrow: Right 1031">
              <a:extLst>
                <a:ext uri="{FF2B5EF4-FFF2-40B4-BE49-F238E27FC236}">
                  <a16:creationId xmlns:a16="http://schemas.microsoft.com/office/drawing/2014/main" id="{4E140E26-81DE-4C50-9959-E2A9CEE0A15D}"/>
                </a:ext>
              </a:extLst>
            </p:cNvPr>
            <p:cNvSpPr/>
            <p:nvPr/>
          </p:nvSpPr>
          <p:spPr>
            <a:xfrm>
              <a:off x="9629892" y="2329607"/>
              <a:ext cx="1332135" cy="127130"/>
            </a:xfrm>
            <a:prstGeom prst="right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Arrow: Right 82">
              <a:extLst>
                <a:ext uri="{FF2B5EF4-FFF2-40B4-BE49-F238E27FC236}">
                  <a16:creationId xmlns:a16="http://schemas.microsoft.com/office/drawing/2014/main" id="{C9166618-CAA3-4D94-98F8-4856EDE95521}"/>
                </a:ext>
              </a:extLst>
            </p:cNvPr>
            <p:cNvSpPr/>
            <p:nvPr/>
          </p:nvSpPr>
          <p:spPr>
            <a:xfrm rot="10800000">
              <a:off x="9629892" y="2491068"/>
              <a:ext cx="1332135" cy="127130"/>
            </a:xfrm>
            <a:prstGeom prst="right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11655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additive="base">
                                        <p:cTn id="11" dur="500" fill="hold"/>
                                        <p:tgtEl>
                                          <p:spTgt spid="1026"/>
                                        </p:tgtEl>
                                        <p:attrNameLst>
                                          <p:attrName>ppt_x</p:attrName>
                                        </p:attrNameLst>
                                      </p:cBhvr>
                                      <p:tavLst>
                                        <p:tav tm="0">
                                          <p:val>
                                            <p:strVal val="0-#ppt_w/2"/>
                                          </p:val>
                                        </p:tav>
                                        <p:tav tm="100000">
                                          <p:val>
                                            <p:strVal val="#ppt_x"/>
                                          </p:val>
                                        </p:tav>
                                      </p:tavLst>
                                    </p:anim>
                                    <p:anim calcmode="lin" valueType="num">
                                      <p:cBhvr additive="base">
                                        <p:cTn id="12" dur="500" fill="hold"/>
                                        <p:tgtEl>
                                          <p:spTgt spid="1026"/>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61"/>
                                        </p:tgtEl>
                                        <p:attrNameLst>
                                          <p:attrName>style.visibility</p:attrName>
                                        </p:attrNameLst>
                                      </p:cBhvr>
                                      <p:to>
                                        <p:strVal val="visible"/>
                                      </p:to>
                                    </p:set>
                                    <p:anim calcmode="lin" valueType="num">
                                      <p:cBhvr additive="base">
                                        <p:cTn id="17" dur="500" fill="hold"/>
                                        <p:tgtEl>
                                          <p:spTgt spid="61"/>
                                        </p:tgtEl>
                                        <p:attrNameLst>
                                          <p:attrName>ppt_x</p:attrName>
                                        </p:attrNameLst>
                                      </p:cBhvr>
                                      <p:tavLst>
                                        <p:tav tm="0">
                                          <p:val>
                                            <p:strVal val="0-#ppt_w/2"/>
                                          </p:val>
                                        </p:tav>
                                        <p:tav tm="100000">
                                          <p:val>
                                            <p:strVal val="#ppt_x"/>
                                          </p:val>
                                        </p:tav>
                                      </p:tavLst>
                                    </p:anim>
                                    <p:anim calcmode="lin" valueType="num">
                                      <p:cBhvr additive="base">
                                        <p:cTn id="18" dur="500" fill="hold"/>
                                        <p:tgtEl>
                                          <p:spTgt spid="61"/>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1031"/>
                                        </p:tgtEl>
                                        <p:attrNameLst>
                                          <p:attrName>style.visibility</p:attrName>
                                        </p:attrNameLst>
                                      </p:cBhvr>
                                      <p:to>
                                        <p:strVal val="visible"/>
                                      </p:to>
                                    </p:set>
                                    <p:anim calcmode="lin" valueType="num">
                                      <p:cBhvr additive="base">
                                        <p:cTn id="21" dur="500" fill="hold"/>
                                        <p:tgtEl>
                                          <p:spTgt spid="1031"/>
                                        </p:tgtEl>
                                        <p:attrNameLst>
                                          <p:attrName>ppt_x</p:attrName>
                                        </p:attrNameLst>
                                      </p:cBhvr>
                                      <p:tavLst>
                                        <p:tav tm="0">
                                          <p:val>
                                            <p:strVal val="0-#ppt_w/2"/>
                                          </p:val>
                                        </p:tav>
                                        <p:tav tm="100000">
                                          <p:val>
                                            <p:strVal val="#ppt_x"/>
                                          </p:val>
                                        </p:tav>
                                      </p:tavLst>
                                    </p:anim>
                                    <p:anim calcmode="lin" valueType="num">
                                      <p:cBhvr additive="base">
                                        <p:cTn id="22" dur="500" fill="hold"/>
                                        <p:tgtEl>
                                          <p:spTgt spid="1031"/>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62"/>
                                        </p:tgtEl>
                                        <p:attrNameLst>
                                          <p:attrName>style.visibility</p:attrName>
                                        </p:attrNameLst>
                                      </p:cBhvr>
                                      <p:to>
                                        <p:strVal val="visible"/>
                                      </p:to>
                                    </p:set>
                                    <p:anim calcmode="lin" valueType="num">
                                      <p:cBhvr additive="base">
                                        <p:cTn id="27" dur="500" fill="hold"/>
                                        <p:tgtEl>
                                          <p:spTgt spid="62"/>
                                        </p:tgtEl>
                                        <p:attrNameLst>
                                          <p:attrName>ppt_x</p:attrName>
                                        </p:attrNameLst>
                                      </p:cBhvr>
                                      <p:tavLst>
                                        <p:tav tm="0">
                                          <p:val>
                                            <p:strVal val="0-#ppt_w/2"/>
                                          </p:val>
                                        </p:tav>
                                        <p:tav tm="100000">
                                          <p:val>
                                            <p:strVal val="#ppt_x"/>
                                          </p:val>
                                        </p:tav>
                                      </p:tavLst>
                                    </p:anim>
                                    <p:anim calcmode="lin" valueType="num">
                                      <p:cBhvr additive="base">
                                        <p:cTn id="28" dur="500" fill="hold"/>
                                        <p:tgtEl>
                                          <p:spTgt spid="62"/>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1033"/>
                                        </p:tgtEl>
                                        <p:attrNameLst>
                                          <p:attrName>style.visibility</p:attrName>
                                        </p:attrNameLst>
                                      </p:cBhvr>
                                      <p:to>
                                        <p:strVal val="visible"/>
                                      </p:to>
                                    </p:set>
                                    <p:anim calcmode="lin" valueType="num">
                                      <p:cBhvr additive="base">
                                        <p:cTn id="31" dur="500" fill="hold"/>
                                        <p:tgtEl>
                                          <p:spTgt spid="1033"/>
                                        </p:tgtEl>
                                        <p:attrNameLst>
                                          <p:attrName>ppt_x</p:attrName>
                                        </p:attrNameLst>
                                      </p:cBhvr>
                                      <p:tavLst>
                                        <p:tav tm="0">
                                          <p:val>
                                            <p:strVal val="0-#ppt_w/2"/>
                                          </p:val>
                                        </p:tav>
                                        <p:tav tm="100000">
                                          <p:val>
                                            <p:strVal val="#ppt_x"/>
                                          </p:val>
                                        </p:tav>
                                      </p:tavLst>
                                    </p:anim>
                                    <p:anim calcmode="lin" valueType="num">
                                      <p:cBhvr additive="base">
                                        <p:cTn id="32" dur="500" fill="hold"/>
                                        <p:tgtEl>
                                          <p:spTgt spid="10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Sales and Distribution (SD)</a:t>
            </a:r>
            <a:br>
              <a:rPr lang="en-US" dirty="0"/>
            </a:br>
            <a:r>
              <a:rPr lang="en-US" dirty="0"/>
              <a:t>Backward Delivery</a:t>
            </a:r>
          </a:p>
        </p:txBody>
      </p:sp>
      <p:sp>
        <p:nvSpPr>
          <p:cNvPr id="3" name="Content Placeholder 2"/>
          <p:cNvSpPr>
            <a:spLocks noGrp="1"/>
          </p:cNvSpPr>
          <p:nvPr>
            <p:ph sz="half" idx="1"/>
          </p:nvPr>
        </p:nvSpPr>
        <p:spPr>
          <a:xfrm>
            <a:off x="1869168" y="1752600"/>
            <a:ext cx="8644844" cy="1524000"/>
          </a:xfrm>
        </p:spPr>
        <p:txBody>
          <a:bodyPr>
            <a:normAutofit/>
          </a:bodyPr>
          <a:lstStyle/>
          <a:p>
            <a:r>
              <a:rPr lang="en-US" dirty="0"/>
              <a:t>The time needed to complete all the necessary steps from order to delivery beginning with the required delivery and then works in reverse order.</a:t>
            </a:r>
          </a:p>
        </p:txBody>
      </p:sp>
      <p:pic>
        <p:nvPicPr>
          <p:cNvPr id="3074" name="Picture 2"/>
          <p:cNvPicPr>
            <a:picLocks noGrp="1" noChangeAspect="1" noChangeArrowheads="1"/>
          </p:cNvPicPr>
          <p:nvPr>
            <p:ph sz="half" idx="2"/>
          </p:nvPr>
        </p:nvPicPr>
        <p:blipFill>
          <a:blip r:embed="rId2" cstate="print"/>
          <a:srcRect/>
          <a:stretch>
            <a:fillRect/>
          </a:stretch>
        </p:blipFill>
        <p:spPr bwMode="auto">
          <a:xfrm>
            <a:off x="2894012" y="3076978"/>
            <a:ext cx="6858000" cy="3349690"/>
          </a:xfrm>
          <a:prstGeom prst="rect">
            <a:avLst/>
          </a:prstGeom>
          <a:noFill/>
          <a:ln w="9525">
            <a:noFill/>
            <a:miter lim="800000"/>
            <a:headEnd/>
            <a:tailEnd/>
          </a:ln>
        </p:spPr>
      </p:pic>
      <p:sp>
        <p:nvSpPr>
          <p:cNvPr id="5" name="Flowchart: Process 4"/>
          <p:cNvSpPr/>
          <p:nvPr/>
        </p:nvSpPr>
        <p:spPr>
          <a:xfrm>
            <a:off x="9980612" y="457200"/>
            <a:ext cx="1752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Sales and Distribution (SD)</a:t>
            </a:r>
            <a:br>
              <a:rPr lang="en-US" dirty="0"/>
            </a:br>
            <a:r>
              <a:rPr lang="en-US" dirty="0"/>
              <a:t>Forward Delivery</a:t>
            </a:r>
          </a:p>
        </p:txBody>
      </p:sp>
      <p:sp>
        <p:nvSpPr>
          <p:cNvPr id="3" name="Content Placeholder 2"/>
          <p:cNvSpPr>
            <a:spLocks noGrp="1"/>
          </p:cNvSpPr>
          <p:nvPr>
            <p:ph sz="half" idx="1"/>
          </p:nvPr>
        </p:nvSpPr>
        <p:spPr>
          <a:xfrm>
            <a:off x="1869168" y="1752600"/>
            <a:ext cx="9025844" cy="1752600"/>
          </a:xfrm>
        </p:spPr>
        <p:txBody>
          <a:bodyPr/>
          <a:lstStyle/>
          <a:p>
            <a:r>
              <a:rPr lang="en-US" dirty="0"/>
              <a:t>The time needed to complete all the necessary steps from order to delivery  from the customer beginning with order, make sure material will be available and the delivery date</a:t>
            </a:r>
          </a:p>
          <a:p>
            <a:endParaRPr lang="en-US" dirty="0"/>
          </a:p>
        </p:txBody>
      </p:sp>
      <p:pic>
        <p:nvPicPr>
          <p:cNvPr id="4098" name="Picture 2"/>
          <p:cNvPicPr>
            <a:picLocks noGrp="1" noChangeAspect="1" noChangeArrowheads="1"/>
          </p:cNvPicPr>
          <p:nvPr>
            <p:ph sz="half" idx="2"/>
          </p:nvPr>
        </p:nvPicPr>
        <p:blipFill>
          <a:blip r:embed="rId2" cstate="print"/>
          <a:srcRect/>
          <a:stretch>
            <a:fillRect/>
          </a:stretch>
        </p:blipFill>
        <p:spPr bwMode="auto">
          <a:xfrm>
            <a:off x="3198812" y="2971800"/>
            <a:ext cx="6553200" cy="3298242"/>
          </a:xfrm>
          <a:prstGeom prst="rect">
            <a:avLst/>
          </a:prstGeom>
          <a:noFill/>
          <a:ln w="9525">
            <a:noFill/>
            <a:miter lim="800000"/>
            <a:headEnd/>
            <a:tailEnd/>
          </a:ln>
        </p:spPr>
      </p:pic>
      <p:sp>
        <p:nvSpPr>
          <p:cNvPr id="5" name="Flowchart: Process 4"/>
          <p:cNvSpPr/>
          <p:nvPr/>
        </p:nvSpPr>
        <p:spPr>
          <a:xfrm>
            <a:off x="9980612" y="457200"/>
            <a:ext cx="1752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Sales and Distribution (SD)</a:t>
            </a:r>
            <a:br>
              <a:rPr lang="en-US" dirty="0"/>
            </a:br>
            <a:r>
              <a:rPr lang="en-US" dirty="0"/>
              <a:t>Introduction to Shipping</a:t>
            </a:r>
          </a:p>
        </p:txBody>
      </p:sp>
      <p:sp>
        <p:nvSpPr>
          <p:cNvPr id="3" name="Content Placeholder 2"/>
          <p:cNvSpPr>
            <a:spLocks noGrp="1"/>
          </p:cNvSpPr>
          <p:nvPr>
            <p:ph sz="half" idx="1"/>
          </p:nvPr>
        </p:nvSpPr>
        <p:spPr/>
        <p:txBody>
          <a:bodyPr>
            <a:normAutofit/>
          </a:bodyPr>
          <a:lstStyle/>
          <a:p>
            <a:pPr>
              <a:tabLst>
                <a:tab pos="1971675" algn="l"/>
              </a:tabLst>
            </a:pPr>
            <a:r>
              <a:rPr lang="en-US" dirty="0"/>
              <a:t>The shipping process begins when you create the delivery document for the sales order.  This document controls, supports, and monitors numerous sub-processes for shipping processing:</a:t>
            </a:r>
          </a:p>
          <a:p>
            <a:pPr>
              <a:tabLst>
                <a:tab pos="1971675" algn="l"/>
              </a:tabLst>
            </a:pPr>
            <a:endParaRPr lang="en-US" dirty="0"/>
          </a:p>
          <a:p>
            <a:pPr>
              <a:tabLst>
                <a:tab pos="1971675" algn="l"/>
              </a:tabLst>
            </a:pPr>
            <a:r>
              <a:rPr lang="en-US" dirty="0"/>
              <a:t>Integrated with the Material Management (MM) and Finance (FI) modules</a:t>
            </a:r>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4015703849"/>
              </p:ext>
            </p:extLst>
          </p:nvPr>
        </p:nvGraphicFramePr>
        <p:xfrm>
          <a:off x="6551611" y="1828800"/>
          <a:ext cx="4800600" cy="3733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lowchart: Process 4"/>
          <p:cNvSpPr/>
          <p:nvPr/>
        </p:nvSpPr>
        <p:spPr>
          <a:xfrm>
            <a:off x="9980612" y="457200"/>
            <a:ext cx="1752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Sales and Distribution</a:t>
            </a:r>
            <a:br>
              <a:rPr lang="en-US" dirty="0"/>
            </a:br>
            <a:r>
              <a:rPr lang="en-US" dirty="0"/>
              <a:t>Shipping (Transactions)</a:t>
            </a:r>
          </a:p>
        </p:txBody>
      </p:sp>
      <p:graphicFrame>
        <p:nvGraphicFramePr>
          <p:cNvPr id="7" name="Table 4">
            <a:extLst>
              <a:ext uri="{FF2B5EF4-FFF2-40B4-BE49-F238E27FC236}">
                <a16:creationId xmlns:a16="http://schemas.microsoft.com/office/drawing/2014/main" id="{AD5D2388-AA8E-4800-8CAC-12794DD486F7}"/>
              </a:ext>
            </a:extLst>
          </p:cNvPr>
          <p:cNvGraphicFramePr>
            <a:graphicFrameLocks noGrp="1"/>
          </p:cNvGraphicFramePr>
          <p:nvPr>
            <p:extLst>
              <p:ext uri="{D42A27DB-BD31-4B8C-83A1-F6EECF244321}">
                <p14:modId xmlns:p14="http://schemas.microsoft.com/office/powerpoint/2010/main" val="402584135"/>
              </p:ext>
            </p:extLst>
          </p:nvPr>
        </p:nvGraphicFramePr>
        <p:xfrm>
          <a:off x="1598612" y="1941353"/>
          <a:ext cx="6461189" cy="1854200"/>
        </p:xfrm>
        <a:graphic>
          <a:graphicData uri="http://schemas.openxmlformats.org/drawingml/2006/table">
            <a:tbl>
              <a:tblPr firstRow="1" bandRow="1">
                <a:tableStyleId>{1E171933-4619-4E11-9A3F-F7608DF75F80}</a:tableStyleId>
              </a:tblPr>
              <a:tblGrid>
                <a:gridCol w="1363980">
                  <a:extLst>
                    <a:ext uri="{9D8B030D-6E8A-4147-A177-3AD203B41FA5}">
                      <a16:colId xmlns:a16="http://schemas.microsoft.com/office/drawing/2014/main" val="4203995316"/>
                    </a:ext>
                  </a:extLst>
                </a:gridCol>
                <a:gridCol w="3535426">
                  <a:extLst>
                    <a:ext uri="{9D8B030D-6E8A-4147-A177-3AD203B41FA5}">
                      <a16:colId xmlns:a16="http://schemas.microsoft.com/office/drawing/2014/main" val="4217018990"/>
                    </a:ext>
                  </a:extLst>
                </a:gridCol>
                <a:gridCol w="1561783">
                  <a:extLst>
                    <a:ext uri="{9D8B030D-6E8A-4147-A177-3AD203B41FA5}">
                      <a16:colId xmlns:a16="http://schemas.microsoft.com/office/drawing/2014/main" val="47122741"/>
                    </a:ext>
                  </a:extLst>
                </a:gridCol>
              </a:tblGrid>
              <a:tr h="370840">
                <a:tc>
                  <a:txBody>
                    <a:bodyPr/>
                    <a:lstStyle/>
                    <a:p>
                      <a:r>
                        <a:rPr lang="en-US" dirty="0" err="1"/>
                        <a:t>Tcode</a:t>
                      </a:r>
                      <a:endParaRPr lang="en-US" dirty="0"/>
                    </a:p>
                  </a:txBody>
                  <a:tcPr/>
                </a:tc>
                <a:tc>
                  <a:txBody>
                    <a:bodyPr/>
                    <a:lstStyle/>
                    <a:p>
                      <a:r>
                        <a:rPr lang="en-US" dirty="0"/>
                        <a:t>Description</a:t>
                      </a:r>
                    </a:p>
                  </a:txBody>
                  <a:tcPr/>
                </a:tc>
                <a:tc>
                  <a:txBody>
                    <a:bodyPr/>
                    <a:lstStyle/>
                    <a:p>
                      <a:r>
                        <a:rPr lang="en-US" dirty="0"/>
                        <a:t>Type</a:t>
                      </a:r>
                    </a:p>
                  </a:txBody>
                  <a:tcPr/>
                </a:tc>
                <a:extLst>
                  <a:ext uri="{0D108BD9-81ED-4DB2-BD59-A6C34878D82A}">
                    <a16:rowId xmlns:a16="http://schemas.microsoft.com/office/drawing/2014/main" val="1529746292"/>
                  </a:ext>
                </a:extLst>
              </a:tr>
              <a:tr h="370840">
                <a:tc>
                  <a:txBody>
                    <a:bodyPr/>
                    <a:lstStyle/>
                    <a:p>
                      <a:r>
                        <a:rPr lang="en-US" dirty="0"/>
                        <a:t>VL01N</a:t>
                      </a:r>
                    </a:p>
                  </a:txBody>
                  <a:tcPr/>
                </a:tc>
                <a:tc>
                  <a:txBody>
                    <a:bodyPr/>
                    <a:lstStyle/>
                    <a:p>
                      <a:r>
                        <a:rPr lang="en-US" dirty="0"/>
                        <a:t>Outbound delivery</a:t>
                      </a:r>
                    </a:p>
                  </a:txBody>
                  <a:tcPr/>
                </a:tc>
                <a:tc>
                  <a:txBody>
                    <a:bodyPr/>
                    <a:lstStyle/>
                    <a:p>
                      <a:r>
                        <a:rPr lang="en-US" dirty="0"/>
                        <a:t>Transaction</a:t>
                      </a:r>
                    </a:p>
                  </a:txBody>
                  <a:tcPr/>
                </a:tc>
                <a:extLst>
                  <a:ext uri="{0D108BD9-81ED-4DB2-BD59-A6C34878D82A}">
                    <a16:rowId xmlns:a16="http://schemas.microsoft.com/office/drawing/2014/main" val="3090478296"/>
                  </a:ext>
                </a:extLst>
              </a:tr>
              <a:tr h="370840">
                <a:tc>
                  <a:txBody>
                    <a:bodyPr/>
                    <a:lstStyle/>
                    <a:p>
                      <a:r>
                        <a:rPr lang="en-US" dirty="0"/>
                        <a:t>VL35</a:t>
                      </a:r>
                    </a:p>
                  </a:txBody>
                  <a:tcPr/>
                </a:tc>
                <a:tc>
                  <a:txBody>
                    <a:bodyPr/>
                    <a:lstStyle/>
                    <a:p>
                      <a:r>
                        <a:rPr lang="en-US" dirty="0"/>
                        <a:t>Picking</a:t>
                      </a:r>
                    </a:p>
                  </a:txBody>
                  <a:tcPr/>
                </a:tc>
                <a:tc>
                  <a:txBody>
                    <a:bodyPr/>
                    <a:lstStyle/>
                    <a:p>
                      <a:r>
                        <a:rPr lang="en-US" dirty="0"/>
                        <a:t>Transaction</a:t>
                      </a:r>
                    </a:p>
                  </a:txBody>
                  <a:tcPr/>
                </a:tc>
                <a:extLst>
                  <a:ext uri="{0D108BD9-81ED-4DB2-BD59-A6C34878D82A}">
                    <a16:rowId xmlns:a16="http://schemas.microsoft.com/office/drawing/2014/main" val="3418250064"/>
                  </a:ext>
                </a:extLst>
              </a:tr>
              <a:tr h="370840">
                <a:tc>
                  <a:txBody>
                    <a:bodyPr/>
                    <a:lstStyle/>
                    <a:p>
                      <a:r>
                        <a:rPr lang="en-US" dirty="0"/>
                        <a:t>VL02N</a:t>
                      </a:r>
                    </a:p>
                  </a:txBody>
                  <a:tcPr/>
                </a:tc>
                <a:tc>
                  <a:txBody>
                    <a:bodyPr/>
                    <a:lstStyle/>
                    <a:p>
                      <a:r>
                        <a:rPr lang="en-US" dirty="0"/>
                        <a:t>Packaging</a:t>
                      </a:r>
                    </a:p>
                  </a:txBody>
                  <a:tcPr/>
                </a:tc>
                <a:tc>
                  <a:txBody>
                    <a:bodyPr/>
                    <a:lstStyle/>
                    <a:p>
                      <a:r>
                        <a:rPr lang="en-US" dirty="0"/>
                        <a:t>Transaction</a:t>
                      </a:r>
                    </a:p>
                  </a:txBody>
                  <a:tcPr/>
                </a:tc>
                <a:extLst>
                  <a:ext uri="{0D108BD9-81ED-4DB2-BD59-A6C34878D82A}">
                    <a16:rowId xmlns:a16="http://schemas.microsoft.com/office/drawing/2014/main" val="2272464945"/>
                  </a:ext>
                </a:extLst>
              </a:tr>
              <a:tr h="370840">
                <a:tc>
                  <a:txBody>
                    <a:bodyPr/>
                    <a:lstStyle/>
                    <a:p>
                      <a:r>
                        <a:rPr lang="en-US" dirty="0"/>
                        <a:t>VL02N</a:t>
                      </a:r>
                    </a:p>
                  </a:txBody>
                  <a:tcPr/>
                </a:tc>
                <a:tc>
                  <a:txBody>
                    <a:bodyPr/>
                    <a:lstStyle/>
                    <a:p>
                      <a:r>
                        <a:rPr lang="en-US" dirty="0"/>
                        <a:t>Post Goods Issue</a:t>
                      </a:r>
                    </a:p>
                  </a:txBody>
                  <a:tcPr/>
                </a:tc>
                <a:tc>
                  <a:txBody>
                    <a:bodyPr/>
                    <a:lstStyle/>
                    <a:p>
                      <a:r>
                        <a:rPr lang="en-US" dirty="0"/>
                        <a:t>Transaction</a:t>
                      </a:r>
                    </a:p>
                  </a:txBody>
                  <a:tcPr/>
                </a:tc>
                <a:extLst>
                  <a:ext uri="{0D108BD9-81ED-4DB2-BD59-A6C34878D82A}">
                    <a16:rowId xmlns:a16="http://schemas.microsoft.com/office/drawing/2014/main" val="3442016617"/>
                  </a:ext>
                </a:extLst>
              </a:tr>
            </a:tbl>
          </a:graphicData>
        </a:graphic>
      </p:graphicFrame>
      <p:sp>
        <p:nvSpPr>
          <p:cNvPr id="10" name="Flowchart: Process 4">
            <a:extLst>
              <a:ext uri="{FF2B5EF4-FFF2-40B4-BE49-F238E27FC236}">
                <a16:creationId xmlns:a16="http://schemas.microsoft.com/office/drawing/2014/main" id="{764DD53B-A998-40BA-87E0-1894F3AB974A}"/>
              </a:ext>
            </a:extLst>
          </p:cNvPr>
          <p:cNvSpPr/>
          <p:nvPr/>
        </p:nvSpPr>
        <p:spPr>
          <a:xfrm>
            <a:off x="9980612" y="457200"/>
            <a:ext cx="1752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Sales</a:t>
            </a:r>
          </a:p>
        </p:txBody>
      </p:sp>
      <p:pic>
        <p:nvPicPr>
          <p:cNvPr id="8" name="Picture 2">
            <a:extLst>
              <a:ext uri="{FF2B5EF4-FFF2-40B4-BE49-F238E27FC236}">
                <a16:creationId xmlns:a16="http://schemas.microsoft.com/office/drawing/2014/main" id="{42F79D19-8E09-4297-911C-26E597ACA53B}"/>
              </a:ext>
            </a:extLst>
          </p:cNvPr>
          <p:cNvPicPr>
            <a:picLocks noGrp="1" noChangeAspect="1" noChangeArrowheads="1"/>
          </p:cNvPicPr>
          <p:nvPr>
            <p:ph sz="half" idx="2"/>
          </p:nvPr>
        </p:nvPicPr>
        <p:blipFill>
          <a:blip r:embed="rId2" cstate="print"/>
          <a:srcRect/>
          <a:stretch>
            <a:fillRect/>
          </a:stretch>
        </p:blipFill>
        <p:spPr bwMode="auto">
          <a:xfrm>
            <a:off x="8354834" y="1828800"/>
            <a:ext cx="3251556" cy="2922747"/>
          </a:xfrm>
          <a:prstGeom prst="rect">
            <a:avLst/>
          </a:prstGeom>
          <a:noFill/>
          <a:ln w="9525">
            <a:noFill/>
            <a:miter lim="800000"/>
            <a:headEnd/>
            <a:tailEnd/>
          </a:ln>
        </p:spPr>
      </p:pic>
    </p:spTree>
    <p:extLst>
      <p:ext uri="{BB962C8B-B14F-4D97-AF65-F5344CB8AC3E}">
        <p14:creationId xmlns:p14="http://schemas.microsoft.com/office/powerpoint/2010/main" val="3490501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a:t>Sales and Distribution (SD)</a:t>
            </a:r>
            <a:br>
              <a:rPr lang="en-US" dirty="0"/>
            </a:br>
            <a:r>
              <a:rPr lang="en-US" dirty="0"/>
              <a:t>Delivery</a:t>
            </a:r>
          </a:p>
        </p:txBody>
      </p:sp>
      <p:sp>
        <p:nvSpPr>
          <p:cNvPr id="5" name="Flowchart: Process 4"/>
          <p:cNvSpPr/>
          <p:nvPr/>
        </p:nvSpPr>
        <p:spPr>
          <a:xfrm>
            <a:off x="9980612" y="457200"/>
            <a:ext cx="1752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Sales</a:t>
            </a:r>
          </a:p>
        </p:txBody>
      </p:sp>
      <p:grpSp>
        <p:nvGrpSpPr>
          <p:cNvPr id="14" name="Group 13">
            <a:extLst>
              <a:ext uri="{FF2B5EF4-FFF2-40B4-BE49-F238E27FC236}">
                <a16:creationId xmlns:a16="http://schemas.microsoft.com/office/drawing/2014/main" id="{63D63CCC-FBC4-483D-9F2E-B7542F5CED47}"/>
              </a:ext>
            </a:extLst>
          </p:cNvPr>
          <p:cNvGrpSpPr/>
          <p:nvPr/>
        </p:nvGrpSpPr>
        <p:grpSpPr>
          <a:xfrm>
            <a:off x="1776621" y="1771471"/>
            <a:ext cx="4419600" cy="1200329"/>
            <a:chOff x="1751012" y="1600200"/>
            <a:chExt cx="4419600" cy="1200329"/>
          </a:xfrm>
        </p:grpSpPr>
        <p:sp>
          <p:nvSpPr>
            <p:cNvPr id="10" name="Oval 9">
              <a:extLst>
                <a:ext uri="{FF2B5EF4-FFF2-40B4-BE49-F238E27FC236}">
                  <a16:creationId xmlns:a16="http://schemas.microsoft.com/office/drawing/2014/main" id="{D5136200-7166-41FC-8557-0298C0451BEF}"/>
                </a:ext>
              </a:extLst>
            </p:cNvPr>
            <p:cNvSpPr/>
            <p:nvPr/>
          </p:nvSpPr>
          <p:spPr>
            <a:xfrm>
              <a:off x="1751012" y="1828800"/>
              <a:ext cx="457200" cy="4572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descr="Checkmark">
              <a:extLst>
                <a:ext uri="{FF2B5EF4-FFF2-40B4-BE49-F238E27FC236}">
                  <a16:creationId xmlns:a16="http://schemas.microsoft.com/office/drawing/2014/main" id="{ED8A4ED8-ABE9-4CD8-9410-098D9390431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27212" y="1810139"/>
              <a:ext cx="457200" cy="457200"/>
            </a:xfrm>
            <a:prstGeom prst="rect">
              <a:avLst/>
            </a:prstGeom>
          </p:spPr>
        </p:pic>
        <p:sp>
          <p:nvSpPr>
            <p:cNvPr id="13" name="TextBox 12">
              <a:extLst>
                <a:ext uri="{FF2B5EF4-FFF2-40B4-BE49-F238E27FC236}">
                  <a16:creationId xmlns:a16="http://schemas.microsoft.com/office/drawing/2014/main" id="{75A5C3A4-2A0B-4F73-9E11-407CB19FFE36}"/>
                </a:ext>
              </a:extLst>
            </p:cNvPr>
            <p:cNvSpPr txBox="1"/>
            <p:nvPr/>
          </p:nvSpPr>
          <p:spPr>
            <a:xfrm>
              <a:off x="2436812" y="1600200"/>
              <a:ext cx="3733800" cy="1200329"/>
            </a:xfrm>
            <a:prstGeom prst="rect">
              <a:avLst/>
            </a:prstGeom>
            <a:noFill/>
          </p:spPr>
          <p:txBody>
            <a:bodyPr wrap="square" rtlCol="0">
              <a:spAutoFit/>
            </a:bodyPr>
            <a:lstStyle/>
            <a:p>
              <a:pPr>
                <a:tabLst>
                  <a:tab pos="1971675" algn="l"/>
                </a:tabLst>
              </a:pPr>
              <a:r>
                <a:rPr lang="en-US" b="1" dirty="0"/>
                <a:t>Checks order and materials to determine if a delivery is possible — delivery block (hold), completeness</a:t>
              </a:r>
            </a:p>
          </p:txBody>
        </p:sp>
      </p:grpSp>
      <p:grpSp>
        <p:nvGrpSpPr>
          <p:cNvPr id="15" name="Group 14">
            <a:extLst>
              <a:ext uri="{FF2B5EF4-FFF2-40B4-BE49-F238E27FC236}">
                <a16:creationId xmlns:a16="http://schemas.microsoft.com/office/drawing/2014/main" id="{63860F4A-553E-47A0-B624-CC97051E1695}"/>
              </a:ext>
            </a:extLst>
          </p:cNvPr>
          <p:cNvGrpSpPr/>
          <p:nvPr/>
        </p:nvGrpSpPr>
        <p:grpSpPr>
          <a:xfrm>
            <a:off x="1773495" y="3139177"/>
            <a:ext cx="4425853" cy="475861"/>
            <a:chOff x="1751012" y="1810139"/>
            <a:chExt cx="4425853" cy="475861"/>
          </a:xfrm>
        </p:grpSpPr>
        <p:sp>
          <p:nvSpPr>
            <p:cNvPr id="16" name="Oval 15">
              <a:extLst>
                <a:ext uri="{FF2B5EF4-FFF2-40B4-BE49-F238E27FC236}">
                  <a16:creationId xmlns:a16="http://schemas.microsoft.com/office/drawing/2014/main" id="{86FC4640-2751-442E-8D41-E749AD878997}"/>
                </a:ext>
              </a:extLst>
            </p:cNvPr>
            <p:cNvSpPr/>
            <p:nvPr/>
          </p:nvSpPr>
          <p:spPr>
            <a:xfrm>
              <a:off x="1751012" y="1828800"/>
              <a:ext cx="457200" cy="4572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6" descr="Checkmark">
              <a:extLst>
                <a:ext uri="{FF2B5EF4-FFF2-40B4-BE49-F238E27FC236}">
                  <a16:creationId xmlns:a16="http://schemas.microsoft.com/office/drawing/2014/main" id="{1A0CAA51-DF54-471E-83AD-8F192BA5EA5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27212" y="1810139"/>
              <a:ext cx="457200" cy="457200"/>
            </a:xfrm>
            <a:prstGeom prst="rect">
              <a:avLst/>
            </a:prstGeom>
          </p:spPr>
        </p:pic>
        <p:sp>
          <p:nvSpPr>
            <p:cNvPr id="18" name="TextBox 17">
              <a:extLst>
                <a:ext uri="{FF2B5EF4-FFF2-40B4-BE49-F238E27FC236}">
                  <a16:creationId xmlns:a16="http://schemas.microsoft.com/office/drawing/2014/main" id="{12D21DA9-7026-4B52-BFC4-7423F7850E87}"/>
                </a:ext>
              </a:extLst>
            </p:cNvPr>
            <p:cNvSpPr txBox="1"/>
            <p:nvPr/>
          </p:nvSpPr>
          <p:spPr>
            <a:xfrm>
              <a:off x="2443065" y="1842166"/>
              <a:ext cx="3733800" cy="369332"/>
            </a:xfrm>
            <a:prstGeom prst="rect">
              <a:avLst/>
            </a:prstGeom>
            <a:noFill/>
          </p:spPr>
          <p:txBody>
            <a:bodyPr wrap="square" rtlCol="0">
              <a:spAutoFit/>
            </a:bodyPr>
            <a:lstStyle/>
            <a:p>
              <a:pPr>
                <a:tabLst>
                  <a:tab pos="1971675" algn="l"/>
                </a:tabLst>
              </a:pPr>
              <a:r>
                <a:rPr lang="en-US" b="1" dirty="0"/>
                <a:t>Confirms availability</a:t>
              </a:r>
            </a:p>
          </p:txBody>
        </p:sp>
      </p:grpSp>
      <p:grpSp>
        <p:nvGrpSpPr>
          <p:cNvPr id="19" name="Group 18">
            <a:extLst>
              <a:ext uri="{FF2B5EF4-FFF2-40B4-BE49-F238E27FC236}">
                <a16:creationId xmlns:a16="http://schemas.microsoft.com/office/drawing/2014/main" id="{9750C582-B80D-4B8C-B885-53B89C8F0BDB}"/>
              </a:ext>
            </a:extLst>
          </p:cNvPr>
          <p:cNvGrpSpPr/>
          <p:nvPr/>
        </p:nvGrpSpPr>
        <p:grpSpPr>
          <a:xfrm>
            <a:off x="1773495" y="3753534"/>
            <a:ext cx="4425853" cy="646331"/>
            <a:chOff x="1751012" y="1716080"/>
            <a:chExt cx="4425853" cy="646331"/>
          </a:xfrm>
        </p:grpSpPr>
        <p:sp>
          <p:nvSpPr>
            <p:cNvPr id="20" name="Oval 19">
              <a:extLst>
                <a:ext uri="{FF2B5EF4-FFF2-40B4-BE49-F238E27FC236}">
                  <a16:creationId xmlns:a16="http://schemas.microsoft.com/office/drawing/2014/main" id="{FD3448CD-8D4F-4456-ACC5-D5B7222EF0F4}"/>
                </a:ext>
              </a:extLst>
            </p:cNvPr>
            <p:cNvSpPr/>
            <p:nvPr/>
          </p:nvSpPr>
          <p:spPr>
            <a:xfrm>
              <a:off x="1751012" y="1828800"/>
              <a:ext cx="457200" cy="4572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Graphic 20" descr="Checkmark">
              <a:extLst>
                <a:ext uri="{FF2B5EF4-FFF2-40B4-BE49-F238E27FC236}">
                  <a16:creationId xmlns:a16="http://schemas.microsoft.com/office/drawing/2014/main" id="{551CCDB1-F745-4D7E-B026-976F130DE94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27212" y="1810139"/>
              <a:ext cx="457200" cy="457200"/>
            </a:xfrm>
            <a:prstGeom prst="rect">
              <a:avLst/>
            </a:prstGeom>
          </p:spPr>
        </p:pic>
        <p:sp>
          <p:nvSpPr>
            <p:cNvPr id="22" name="TextBox 21">
              <a:extLst>
                <a:ext uri="{FF2B5EF4-FFF2-40B4-BE49-F238E27FC236}">
                  <a16:creationId xmlns:a16="http://schemas.microsoft.com/office/drawing/2014/main" id="{51563506-A87A-45FF-B156-F5F09D1C16FE}"/>
                </a:ext>
              </a:extLst>
            </p:cNvPr>
            <p:cNvSpPr txBox="1"/>
            <p:nvPr/>
          </p:nvSpPr>
          <p:spPr>
            <a:xfrm>
              <a:off x="2443065" y="1716080"/>
              <a:ext cx="3733800" cy="646331"/>
            </a:xfrm>
            <a:prstGeom prst="rect">
              <a:avLst/>
            </a:prstGeom>
            <a:noFill/>
          </p:spPr>
          <p:txBody>
            <a:bodyPr wrap="square" rtlCol="0">
              <a:spAutoFit/>
            </a:bodyPr>
            <a:lstStyle/>
            <a:p>
              <a:pPr>
                <a:tabLst>
                  <a:tab pos="1971675" algn="l"/>
                </a:tabLst>
              </a:pPr>
              <a:r>
                <a:rPr lang="en-US" dirty="0"/>
                <a:t>Confirms export/foreign trade requirements </a:t>
              </a:r>
            </a:p>
          </p:txBody>
        </p:sp>
      </p:grpSp>
      <p:grpSp>
        <p:nvGrpSpPr>
          <p:cNvPr id="24" name="Group 23">
            <a:extLst>
              <a:ext uri="{FF2B5EF4-FFF2-40B4-BE49-F238E27FC236}">
                <a16:creationId xmlns:a16="http://schemas.microsoft.com/office/drawing/2014/main" id="{91DDD244-30A0-43EE-88AD-DF67739D9D75}"/>
              </a:ext>
            </a:extLst>
          </p:cNvPr>
          <p:cNvGrpSpPr/>
          <p:nvPr/>
        </p:nvGrpSpPr>
        <p:grpSpPr>
          <a:xfrm>
            <a:off x="1773495" y="4606932"/>
            <a:ext cx="4425853" cy="475861"/>
            <a:chOff x="1751012" y="1810139"/>
            <a:chExt cx="4425853" cy="475861"/>
          </a:xfrm>
        </p:grpSpPr>
        <p:sp>
          <p:nvSpPr>
            <p:cNvPr id="25" name="Oval 24">
              <a:extLst>
                <a:ext uri="{FF2B5EF4-FFF2-40B4-BE49-F238E27FC236}">
                  <a16:creationId xmlns:a16="http://schemas.microsoft.com/office/drawing/2014/main" id="{B6B7F24E-D5C1-48F2-9397-50A40F3774A4}"/>
                </a:ext>
              </a:extLst>
            </p:cNvPr>
            <p:cNvSpPr/>
            <p:nvPr/>
          </p:nvSpPr>
          <p:spPr>
            <a:xfrm>
              <a:off x="1751012" y="1828800"/>
              <a:ext cx="457200" cy="4572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Graphic 25" descr="Checkmark">
              <a:extLst>
                <a:ext uri="{FF2B5EF4-FFF2-40B4-BE49-F238E27FC236}">
                  <a16:creationId xmlns:a16="http://schemas.microsoft.com/office/drawing/2014/main" id="{2DF9C260-668A-437D-8F39-43C84DD3DAE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27212" y="1810139"/>
              <a:ext cx="457200" cy="457200"/>
            </a:xfrm>
            <a:prstGeom prst="rect">
              <a:avLst/>
            </a:prstGeom>
          </p:spPr>
        </p:pic>
        <p:sp>
          <p:nvSpPr>
            <p:cNvPr id="27" name="TextBox 26">
              <a:extLst>
                <a:ext uri="{FF2B5EF4-FFF2-40B4-BE49-F238E27FC236}">
                  <a16:creationId xmlns:a16="http://schemas.microsoft.com/office/drawing/2014/main" id="{6818EC91-F60A-4C3F-A5CB-2CFE1B8100DB}"/>
                </a:ext>
              </a:extLst>
            </p:cNvPr>
            <p:cNvSpPr txBox="1"/>
            <p:nvPr/>
          </p:nvSpPr>
          <p:spPr>
            <a:xfrm>
              <a:off x="2443065" y="1842166"/>
              <a:ext cx="3733800" cy="369332"/>
            </a:xfrm>
            <a:prstGeom prst="rect">
              <a:avLst/>
            </a:prstGeom>
            <a:noFill/>
          </p:spPr>
          <p:txBody>
            <a:bodyPr wrap="square" rtlCol="0">
              <a:spAutoFit/>
            </a:bodyPr>
            <a:lstStyle/>
            <a:p>
              <a:pPr>
                <a:tabLst>
                  <a:tab pos="1971675" algn="l"/>
                </a:tabLst>
              </a:pPr>
              <a:r>
                <a:rPr lang="en-US" dirty="0"/>
                <a:t>Determines total weight &amp; volume</a:t>
              </a:r>
            </a:p>
          </p:txBody>
        </p:sp>
      </p:grpSp>
      <p:grpSp>
        <p:nvGrpSpPr>
          <p:cNvPr id="28" name="Group 27">
            <a:extLst>
              <a:ext uri="{FF2B5EF4-FFF2-40B4-BE49-F238E27FC236}">
                <a16:creationId xmlns:a16="http://schemas.microsoft.com/office/drawing/2014/main" id="{578DE37B-C413-418B-9C81-1DFA454BDFA9}"/>
              </a:ext>
            </a:extLst>
          </p:cNvPr>
          <p:cNvGrpSpPr/>
          <p:nvPr/>
        </p:nvGrpSpPr>
        <p:grpSpPr>
          <a:xfrm>
            <a:off x="1773495" y="5315339"/>
            <a:ext cx="4425853" cy="475861"/>
            <a:chOff x="1751012" y="1810139"/>
            <a:chExt cx="4425853" cy="475861"/>
          </a:xfrm>
        </p:grpSpPr>
        <p:sp>
          <p:nvSpPr>
            <p:cNvPr id="29" name="Oval 28">
              <a:extLst>
                <a:ext uri="{FF2B5EF4-FFF2-40B4-BE49-F238E27FC236}">
                  <a16:creationId xmlns:a16="http://schemas.microsoft.com/office/drawing/2014/main" id="{D3CD8718-2897-4EBD-A65B-3EC5049A7B2B}"/>
                </a:ext>
              </a:extLst>
            </p:cNvPr>
            <p:cNvSpPr/>
            <p:nvPr/>
          </p:nvSpPr>
          <p:spPr>
            <a:xfrm>
              <a:off x="1751012" y="1828800"/>
              <a:ext cx="457200" cy="4572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Graphic 29" descr="Checkmark">
              <a:extLst>
                <a:ext uri="{FF2B5EF4-FFF2-40B4-BE49-F238E27FC236}">
                  <a16:creationId xmlns:a16="http://schemas.microsoft.com/office/drawing/2014/main" id="{5EF30F1E-A626-46FC-B179-F327AF5B615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27212" y="1810139"/>
              <a:ext cx="457200" cy="457200"/>
            </a:xfrm>
            <a:prstGeom prst="rect">
              <a:avLst/>
            </a:prstGeom>
          </p:spPr>
        </p:pic>
        <p:sp>
          <p:nvSpPr>
            <p:cNvPr id="31" name="TextBox 30">
              <a:extLst>
                <a:ext uri="{FF2B5EF4-FFF2-40B4-BE49-F238E27FC236}">
                  <a16:creationId xmlns:a16="http://schemas.microsoft.com/office/drawing/2014/main" id="{7C62FE66-CE3A-408B-A103-239709495FE0}"/>
                </a:ext>
              </a:extLst>
            </p:cNvPr>
            <p:cNvSpPr txBox="1"/>
            <p:nvPr/>
          </p:nvSpPr>
          <p:spPr>
            <a:xfrm>
              <a:off x="2443065" y="1842166"/>
              <a:ext cx="3733800" cy="369332"/>
            </a:xfrm>
            <a:prstGeom prst="rect">
              <a:avLst/>
            </a:prstGeom>
            <a:noFill/>
          </p:spPr>
          <p:txBody>
            <a:bodyPr wrap="square" rtlCol="0">
              <a:spAutoFit/>
            </a:bodyPr>
            <a:lstStyle/>
            <a:p>
              <a:pPr>
                <a:tabLst>
                  <a:tab pos="1971675" algn="l"/>
                </a:tabLst>
              </a:pPr>
              <a:r>
                <a:rPr lang="en-US" b="1" dirty="0"/>
                <a:t>Generates packing proposal</a:t>
              </a:r>
            </a:p>
          </p:txBody>
        </p:sp>
      </p:grpSp>
      <p:grpSp>
        <p:nvGrpSpPr>
          <p:cNvPr id="36" name="Group 35">
            <a:extLst>
              <a:ext uri="{FF2B5EF4-FFF2-40B4-BE49-F238E27FC236}">
                <a16:creationId xmlns:a16="http://schemas.microsoft.com/office/drawing/2014/main" id="{81D6F5CF-5643-4052-96AA-BB3B3772F877}"/>
              </a:ext>
            </a:extLst>
          </p:cNvPr>
          <p:cNvGrpSpPr/>
          <p:nvPr/>
        </p:nvGrpSpPr>
        <p:grpSpPr>
          <a:xfrm>
            <a:off x="6783338" y="1738097"/>
            <a:ext cx="4419600" cy="475861"/>
            <a:chOff x="1751012" y="1810139"/>
            <a:chExt cx="4419600" cy="475861"/>
          </a:xfrm>
        </p:grpSpPr>
        <p:sp>
          <p:nvSpPr>
            <p:cNvPr id="37" name="Oval 36">
              <a:extLst>
                <a:ext uri="{FF2B5EF4-FFF2-40B4-BE49-F238E27FC236}">
                  <a16:creationId xmlns:a16="http://schemas.microsoft.com/office/drawing/2014/main" id="{C795F31C-11F0-4DB1-8775-B61964723307}"/>
                </a:ext>
              </a:extLst>
            </p:cNvPr>
            <p:cNvSpPr/>
            <p:nvPr/>
          </p:nvSpPr>
          <p:spPr>
            <a:xfrm>
              <a:off x="1751012" y="1828800"/>
              <a:ext cx="457200" cy="4572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Graphic 37" descr="Checkmark">
              <a:extLst>
                <a:ext uri="{FF2B5EF4-FFF2-40B4-BE49-F238E27FC236}">
                  <a16:creationId xmlns:a16="http://schemas.microsoft.com/office/drawing/2014/main" id="{7484D2E7-1C2F-4522-8926-2834BDF7336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27212" y="1810139"/>
              <a:ext cx="457200" cy="457200"/>
            </a:xfrm>
            <a:prstGeom prst="rect">
              <a:avLst/>
            </a:prstGeom>
          </p:spPr>
        </p:pic>
        <p:sp>
          <p:nvSpPr>
            <p:cNvPr id="39" name="TextBox 38">
              <a:extLst>
                <a:ext uri="{FF2B5EF4-FFF2-40B4-BE49-F238E27FC236}">
                  <a16:creationId xmlns:a16="http://schemas.microsoft.com/office/drawing/2014/main" id="{3C5EE980-D9D1-42AC-BF8E-8F976785756E}"/>
                </a:ext>
              </a:extLst>
            </p:cNvPr>
            <p:cNvSpPr txBox="1"/>
            <p:nvPr/>
          </p:nvSpPr>
          <p:spPr>
            <a:xfrm>
              <a:off x="2436812" y="1824642"/>
              <a:ext cx="3733800" cy="369332"/>
            </a:xfrm>
            <a:prstGeom prst="rect">
              <a:avLst/>
            </a:prstGeom>
            <a:noFill/>
          </p:spPr>
          <p:txBody>
            <a:bodyPr wrap="square" rtlCol="0">
              <a:spAutoFit/>
            </a:bodyPr>
            <a:lstStyle/>
            <a:p>
              <a:pPr>
                <a:tabLst>
                  <a:tab pos="1971675" algn="l"/>
                </a:tabLst>
              </a:pPr>
              <a:r>
                <a:rPr lang="en-US" b="1" dirty="0"/>
                <a:t>Checks scheduling</a:t>
              </a:r>
            </a:p>
          </p:txBody>
        </p:sp>
      </p:grpSp>
      <p:grpSp>
        <p:nvGrpSpPr>
          <p:cNvPr id="40" name="Group 39">
            <a:extLst>
              <a:ext uri="{FF2B5EF4-FFF2-40B4-BE49-F238E27FC236}">
                <a16:creationId xmlns:a16="http://schemas.microsoft.com/office/drawing/2014/main" id="{C3D9FCDE-3A55-4246-94F2-9D2E74246225}"/>
              </a:ext>
            </a:extLst>
          </p:cNvPr>
          <p:cNvGrpSpPr/>
          <p:nvPr/>
        </p:nvGrpSpPr>
        <p:grpSpPr>
          <a:xfrm>
            <a:off x="6780212" y="2362200"/>
            <a:ext cx="4425853" cy="475861"/>
            <a:chOff x="1751012" y="1810139"/>
            <a:chExt cx="4425853" cy="475861"/>
          </a:xfrm>
        </p:grpSpPr>
        <p:sp>
          <p:nvSpPr>
            <p:cNvPr id="41" name="Oval 40">
              <a:extLst>
                <a:ext uri="{FF2B5EF4-FFF2-40B4-BE49-F238E27FC236}">
                  <a16:creationId xmlns:a16="http://schemas.microsoft.com/office/drawing/2014/main" id="{08B1B9FE-8A10-4905-B527-4DE1E3C7B065}"/>
                </a:ext>
              </a:extLst>
            </p:cNvPr>
            <p:cNvSpPr/>
            <p:nvPr/>
          </p:nvSpPr>
          <p:spPr>
            <a:xfrm>
              <a:off x="1751012" y="1828800"/>
              <a:ext cx="457200" cy="4572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Graphic 41" descr="Checkmark">
              <a:extLst>
                <a:ext uri="{FF2B5EF4-FFF2-40B4-BE49-F238E27FC236}">
                  <a16:creationId xmlns:a16="http://schemas.microsoft.com/office/drawing/2014/main" id="{EDC2CBC4-511F-49BC-8083-3D77ACE403A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27212" y="1810139"/>
              <a:ext cx="457200" cy="457200"/>
            </a:xfrm>
            <a:prstGeom prst="rect">
              <a:avLst/>
            </a:prstGeom>
          </p:spPr>
        </p:pic>
        <p:sp>
          <p:nvSpPr>
            <p:cNvPr id="43" name="TextBox 42">
              <a:extLst>
                <a:ext uri="{FF2B5EF4-FFF2-40B4-BE49-F238E27FC236}">
                  <a16:creationId xmlns:a16="http://schemas.microsoft.com/office/drawing/2014/main" id="{A4550E22-4FB7-497C-B968-F2E98AC0BDC4}"/>
                </a:ext>
              </a:extLst>
            </p:cNvPr>
            <p:cNvSpPr txBox="1"/>
            <p:nvPr/>
          </p:nvSpPr>
          <p:spPr>
            <a:xfrm>
              <a:off x="2443065" y="1842166"/>
              <a:ext cx="3733800" cy="369332"/>
            </a:xfrm>
            <a:prstGeom prst="rect">
              <a:avLst/>
            </a:prstGeom>
            <a:noFill/>
          </p:spPr>
          <p:txBody>
            <a:bodyPr wrap="square" rtlCol="0">
              <a:spAutoFit/>
            </a:bodyPr>
            <a:lstStyle/>
            <a:p>
              <a:pPr>
                <a:tabLst>
                  <a:tab pos="1971675" algn="l"/>
                </a:tabLst>
              </a:pPr>
              <a:r>
                <a:rPr lang="en-US" b="1" dirty="0"/>
                <a:t>Considers partial deliveries </a:t>
              </a:r>
            </a:p>
          </p:txBody>
        </p:sp>
      </p:grpSp>
      <p:grpSp>
        <p:nvGrpSpPr>
          <p:cNvPr id="44" name="Group 43">
            <a:extLst>
              <a:ext uri="{FF2B5EF4-FFF2-40B4-BE49-F238E27FC236}">
                <a16:creationId xmlns:a16="http://schemas.microsoft.com/office/drawing/2014/main" id="{983B1ACB-3370-447A-8D57-7394A2E89CA5}"/>
              </a:ext>
            </a:extLst>
          </p:cNvPr>
          <p:cNvGrpSpPr/>
          <p:nvPr/>
        </p:nvGrpSpPr>
        <p:grpSpPr>
          <a:xfrm>
            <a:off x="6780212" y="3070616"/>
            <a:ext cx="4425853" cy="475861"/>
            <a:chOff x="1751012" y="1810139"/>
            <a:chExt cx="4425853" cy="475861"/>
          </a:xfrm>
        </p:grpSpPr>
        <p:sp>
          <p:nvSpPr>
            <p:cNvPr id="45" name="Oval 44">
              <a:extLst>
                <a:ext uri="{FF2B5EF4-FFF2-40B4-BE49-F238E27FC236}">
                  <a16:creationId xmlns:a16="http://schemas.microsoft.com/office/drawing/2014/main" id="{8F38EE3D-C8FB-4F7A-A36A-698A7CA98335}"/>
                </a:ext>
              </a:extLst>
            </p:cNvPr>
            <p:cNvSpPr/>
            <p:nvPr/>
          </p:nvSpPr>
          <p:spPr>
            <a:xfrm>
              <a:off x="1751012" y="1828800"/>
              <a:ext cx="457200" cy="4572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Graphic 45" descr="Checkmark">
              <a:extLst>
                <a:ext uri="{FF2B5EF4-FFF2-40B4-BE49-F238E27FC236}">
                  <a16:creationId xmlns:a16="http://schemas.microsoft.com/office/drawing/2014/main" id="{C0BCB4FB-E255-4B03-AA72-2D420931614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27212" y="1810139"/>
              <a:ext cx="457200" cy="457200"/>
            </a:xfrm>
            <a:prstGeom prst="rect">
              <a:avLst/>
            </a:prstGeom>
          </p:spPr>
        </p:pic>
        <p:sp>
          <p:nvSpPr>
            <p:cNvPr id="47" name="TextBox 46">
              <a:extLst>
                <a:ext uri="{FF2B5EF4-FFF2-40B4-BE49-F238E27FC236}">
                  <a16:creationId xmlns:a16="http://schemas.microsoft.com/office/drawing/2014/main" id="{5E17B44C-5994-47EF-A9BB-3424DDD43331}"/>
                </a:ext>
              </a:extLst>
            </p:cNvPr>
            <p:cNvSpPr txBox="1"/>
            <p:nvPr/>
          </p:nvSpPr>
          <p:spPr>
            <a:xfrm>
              <a:off x="2443065" y="1875391"/>
              <a:ext cx="3733800" cy="369332"/>
            </a:xfrm>
            <a:prstGeom prst="rect">
              <a:avLst/>
            </a:prstGeom>
            <a:noFill/>
          </p:spPr>
          <p:txBody>
            <a:bodyPr wrap="square" rtlCol="0">
              <a:spAutoFit/>
            </a:bodyPr>
            <a:lstStyle/>
            <a:p>
              <a:pPr>
                <a:tabLst>
                  <a:tab pos="1971675" algn="l"/>
                </a:tabLst>
              </a:pPr>
              <a:r>
                <a:rPr lang="en-US" dirty="0"/>
                <a:t>Updates route assignment</a:t>
              </a:r>
            </a:p>
          </p:txBody>
        </p:sp>
      </p:grpSp>
      <p:grpSp>
        <p:nvGrpSpPr>
          <p:cNvPr id="48" name="Group 47">
            <a:extLst>
              <a:ext uri="{FF2B5EF4-FFF2-40B4-BE49-F238E27FC236}">
                <a16:creationId xmlns:a16="http://schemas.microsoft.com/office/drawing/2014/main" id="{87E3D5AE-CE14-4C31-B5F9-D82FF8AD7821}"/>
              </a:ext>
            </a:extLst>
          </p:cNvPr>
          <p:cNvGrpSpPr/>
          <p:nvPr/>
        </p:nvGrpSpPr>
        <p:grpSpPr>
          <a:xfrm>
            <a:off x="6780212" y="3829955"/>
            <a:ext cx="4425853" cy="475861"/>
            <a:chOff x="1751012" y="1810139"/>
            <a:chExt cx="4425853" cy="475861"/>
          </a:xfrm>
        </p:grpSpPr>
        <p:sp>
          <p:nvSpPr>
            <p:cNvPr id="49" name="Oval 48">
              <a:extLst>
                <a:ext uri="{FF2B5EF4-FFF2-40B4-BE49-F238E27FC236}">
                  <a16:creationId xmlns:a16="http://schemas.microsoft.com/office/drawing/2014/main" id="{E4D35096-3C6C-493B-A019-FCBEE4D00B62}"/>
                </a:ext>
              </a:extLst>
            </p:cNvPr>
            <p:cNvSpPr/>
            <p:nvPr/>
          </p:nvSpPr>
          <p:spPr>
            <a:xfrm>
              <a:off x="1751012" y="1828800"/>
              <a:ext cx="457200" cy="4572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Graphic 49" descr="Checkmark">
              <a:extLst>
                <a:ext uri="{FF2B5EF4-FFF2-40B4-BE49-F238E27FC236}">
                  <a16:creationId xmlns:a16="http://schemas.microsoft.com/office/drawing/2014/main" id="{CCA7CE1D-C0B9-4B68-84FC-FE2D1345544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27212" y="1810139"/>
              <a:ext cx="457200" cy="457200"/>
            </a:xfrm>
            <a:prstGeom prst="rect">
              <a:avLst/>
            </a:prstGeom>
          </p:spPr>
        </p:pic>
        <p:sp>
          <p:nvSpPr>
            <p:cNvPr id="51" name="TextBox 50">
              <a:extLst>
                <a:ext uri="{FF2B5EF4-FFF2-40B4-BE49-F238E27FC236}">
                  <a16:creationId xmlns:a16="http://schemas.microsoft.com/office/drawing/2014/main" id="{65AF989F-0030-49E4-80A0-33E983590D20}"/>
                </a:ext>
              </a:extLst>
            </p:cNvPr>
            <p:cNvSpPr txBox="1"/>
            <p:nvPr/>
          </p:nvSpPr>
          <p:spPr>
            <a:xfrm>
              <a:off x="2443065" y="1842166"/>
              <a:ext cx="3733800" cy="369332"/>
            </a:xfrm>
            <a:prstGeom prst="rect">
              <a:avLst/>
            </a:prstGeom>
            <a:noFill/>
          </p:spPr>
          <p:txBody>
            <a:bodyPr wrap="square" rtlCol="0">
              <a:spAutoFit/>
            </a:bodyPr>
            <a:lstStyle/>
            <a:p>
              <a:pPr>
                <a:tabLst>
                  <a:tab pos="1971675" algn="l"/>
                </a:tabLst>
              </a:pPr>
              <a:r>
                <a:rPr lang="en-US" b="1" dirty="0"/>
                <a:t>Assigns picking location</a:t>
              </a:r>
            </a:p>
          </p:txBody>
        </p:sp>
      </p:grpSp>
      <p:grpSp>
        <p:nvGrpSpPr>
          <p:cNvPr id="52" name="Group 51">
            <a:extLst>
              <a:ext uri="{FF2B5EF4-FFF2-40B4-BE49-F238E27FC236}">
                <a16:creationId xmlns:a16="http://schemas.microsoft.com/office/drawing/2014/main" id="{7E3E3ADB-EAF0-44E1-A240-E5C23BD548D8}"/>
              </a:ext>
            </a:extLst>
          </p:cNvPr>
          <p:cNvGrpSpPr/>
          <p:nvPr/>
        </p:nvGrpSpPr>
        <p:grpSpPr>
          <a:xfrm>
            <a:off x="6780212" y="4538362"/>
            <a:ext cx="4425853" cy="475861"/>
            <a:chOff x="1751012" y="1810139"/>
            <a:chExt cx="4425853" cy="475861"/>
          </a:xfrm>
        </p:grpSpPr>
        <p:sp>
          <p:nvSpPr>
            <p:cNvPr id="53" name="Oval 52">
              <a:extLst>
                <a:ext uri="{FF2B5EF4-FFF2-40B4-BE49-F238E27FC236}">
                  <a16:creationId xmlns:a16="http://schemas.microsoft.com/office/drawing/2014/main" id="{FA3D65B0-0385-470C-B883-F5883F9E5466}"/>
                </a:ext>
              </a:extLst>
            </p:cNvPr>
            <p:cNvSpPr/>
            <p:nvPr/>
          </p:nvSpPr>
          <p:spPr>
            <a:xfrm>
              <a:off x="1751012" y="1828800"/>
              <a:ext cx="457200" cy="4572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4" name="Graphic 53" descr="Checkmark">
              <a:extLst>
                <a:ext uri="{FF2B5EF4-FFF2-40B4-BE49-F238E27FC236}">
                  <a16:creationId xmlns:a16="http://schemas.microsoft.com/office/drawing/2014/main" id="{F1C412D6-1B11-4FDA-BF92-B33658008CB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27212" y="1810139"/>
              <a:ext cx="457200" cy="457200"/>
            </a:xfrm>
            <a:prstGeom prst="rect">
              <a:avLst/>
            </a:prstGeom>
          </p:spPr>
        </p:pic>
        <p:sp>
          <p:nvSpPr>
            <p:cNvPr id="55" name="TextBox 54">
              <a:extLst>
                <a:ext uri="{FF2B5EF4-FFF2-40B4-BE49-F238E27FC236}">
                  <a16:creationId xmlns:a16="http://schemas.microsoft.com/office/drawing/2014/main" id="{41B9DE7A-B59D-4588-A196-EBC8D76FC1E1}"/>
                </a:ext>
              </a:extLst>
            </p:cNvPr>
            <p:cNvSpPr txBox="1"/>
            <p:nvPr/>
          </p:nvSpPr>
          <p:spPr>
            <a:xfrm>
              <a:off x="2443065" y="1842166"/>
              <a:ext cx="3733800" cy="369332"/>
            </a:xfrm>
            <a:prstGeom prst="rect">
              <a:avLst/>
            </a:prstGeom>
            <a:noFill/>
          </p:spPr>
          <p:txBody>
            <a:bodyPr wrap="square" rtlCol="0">
              <a:spAutoFit/>
            </a:bodyPr>
            <a:lstStyle/>
            <a:p>
              <a:pPr>
                <a:tabLst>
                  <a:tab pos="1971675" algn="l"/>
                </a:tabLst>
              </a:pPr>
              <a:r>
                <a:rPr lang="en-US" b="1" dirty="0"/>
                <a:t>Updates sales order</a:t>
              </a:r>
            </a:p>
          </p:txBody>
        </p:sp>
      </p:grpSp>
      <p:grpSp>
        <p:nvGrpSpPr>
          <p:cNvPr id="56" name="Group 55">
            <a:extLst>
              <a:ext uri="{FF2B5EF4-FFF2-40B4-BE49-F238E27FC236}">
                <a16:creationId xmlns:a16="http://schemas.microsoft.com/office/drawing/2014/main" id="{3017DE00-9D5D-40C0-9E9E-F58A27FB6747}"/>
              </a:ext>
            </a:extLst>
          </p:cNvPr>
          <p:cNvGrpSpPr/>
          <p:nvPr/>
        </p:nvGrpSpPr>
        <p:grpSpPr>
          <a:xfrm>
            <a:off x="6780212" y="5278796"/>
            <a:ext cx="4425853" cy="475861"/>
            <a:chOff x="1751012" y="1810139"/>
            <a:chExt cx="4425853" cy="475861"/>
          </a:xfrm>
        </p:grpSpPr>
        <p:sp>
          <p:nvSpPr>
            <p:cNvPr id="57" name="Oval 56">
              <a:extLst>
                <a:ext uri="{FF2B5EF4-FFF2-40B4-BE49-F238E27FC236}">
                  <a16:creationId xmlns:a16="http://schemas.microsoft.com/office/drawing/2014/main" id="{E8C4CC75-89A8-4FD7-BFBF-FB7B0D2996FC}"/>
                </a:ext>
              </a:extLst>
            </p:cNvPr>
            <p:cNvSpPr/>
            <p:nvPr/>
          </p:nvSpPr>
          <p:spPr>
            <a:xfrm>
              <a:off x="1751012" y="1828800"/>
              <a:ext cx="457200" cy="4572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 name="Graphic 57" descr="Checkmark">
              <a:extLst>
                <a:ext uri="{FF2B5EF4-FFF2-40B4-BE49-F238E27FC236}">
                  <a16:creationId xmlns:a16="http://schemas.microsoft.com/office/drawing/2014/main" id="{440ADE38-D532-431C-A1E3-EC422ED7D77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27212" y="1810139"/>
              <a:ext cx="457200" cy="457200"/>
            </a:xfrm>
            <a:prstGeom prst="rect">
              <a:avLst/>
            </a:prstGeom>
          </p:spPr>
        </p:pic>
        <p:sp>
          <p:nvSpPr>
            <p:cNvPr id="59" name="TextBox 58">
              <a:extLst>
                <a:ext uri="{FF2B5EF4-FFF2-40B4-BE49-F238E27FC236}">
                  <a16:creationId xmlns:a16="http://schemas.microsoft.com/office/drawing/2014/main" id="{1A624674-E834-405E-8900-4625DF5388F5}"/>
                </a:ext>
              </a:extLst>
            </p:cNvPr>
            <p:cNvSpPr txBox="1"/>
            <p:nvPr/>
          </p:nvSpPr>
          <p:spPr>
            <a:xfrm>
              <a:off x="2443065" y="1842166"/>
              <a:ext cx="3733800" cy="369332"/>
            </a:xfrm>
            <a:prstGeom prst="rect">
              <a:avLst/>
            </a:prstGeom>
            <a:noFill/>
          </p:spPr>
          <p:txBody>
            <a:bodyPr wrap="square" rtlCol="0">
              <a:spAutoFit/>
            </a:bodyPr>
            <a:lstStyle/>
            <a:p>
              <a:pPr>
                <a:tabLst>
                  <a:tab pos="1971675" algn="l"/>
                </a:tabLst>
              </a:pPr>
              <a:r>
                <a:rPr lang="en-US" dirty="0"/>
                <a:t>Quality check (if needed)</a:t>
              </a:r>
            </a:p>
          </p:txBody>
        </p:sp>
      </p:grpSp>
    </p:spTree>
    <p:extLst>
      <p:ext uri="{BB962C8B-B14F-4D97-AF65-F5344CB8AC3E}">
        <p14:creationId xmlns:p14="http://schemas.microsoft.com/office/powerpoint/2010/main" val="2656853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fade">
                                      <p:cBhvr>
                                        <p:cTn id="42" dur="500"/>
                                        <p:tgtEl>
                                          <p:spTgt spid="4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fade">
                                      <p:cBhvr>
                                        <p:cTn id="47" dur="500"/>
                                        <p:tgtEl>
                                          <p:spTgt spid="4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fade">
                                      <p:cBhvr>
                                        <p:cTn id="52" dur="500"/>
                                        <p:tgtEl>
                                          <p:spTgt spid="5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fade">
                                      <p:cBhvr>
                                        <p:cTn id="5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a:t>Sales and Distribution (SD) </a:t>
            </a:r>
            <a:br>
              <a:rPr lang="en-US" dirty="0"/>
            </a:br>
            <a:r>
              <a:rPr lang="en-US" dirty="0"/>
              <a:t>Post Goods Issue</a:t>
            </a:r>
          </a:p>
        </p:txBody>
      </p:sp>
      <p:sp>
        <p:nvSpPr>
          <p:cNvPr id="8" name="Content Placeholder 7"/>
          <p:cNvSpPr>
            <a:spLocks noGrp="1"/>
          </p:cNvSpPr>
          <p:nvPr>
            <p:ph sz="half" idx="1"/>
          </p:nvPr>
        </p:nvSpPr>
        <p:spPr/>
        <p:txBody>
          <a:bodyPr/>
          <a:lstStyle/>
          <a:p>
            <a:r>
              <a:rPr lang="en-US" dirty="0"/>
              <a:t>Post Goods Issue triggers the official change of ownership of finished goods</a:t>
            </a:r>
          </a:p>
          <a:p>
            <a:endParaRPr lang="en-US" dirty="0"/>
          </a:p>
        </p:txBody>
      </p:sp>
      <p:graphicFrame>
        <p:nvGraphicFramePr>
          <p:cNvPr id="5" name="Content Placeholder 4"/>
          <p:cNvGraphicFramePr>
            <a:graphicFrameLocks noGrp="1"/>
          </p:cNvGraphicFramePr>
          <p:nvPr>
            <p:ph sz="half" idx="2"/>
          </p:nvPr>
        </p:nvGraphicFramePr>
        <p:xfrm>
          <a:off x="6551613" y="1752600"/>
          <a:ext cx="48006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lowchart: Process 4"/>
          <p:cNvSpPr/>
          <p:nvPr/>
        </p:nvSpPr>
        <p:spPr>
          <a:xfrm>
            <a:off x="9980612" y="457200"/>
            <a:ext cx="1752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Sales and Distribution (SD) </a:t>
            </a:r>
            <a:br>
              <a:rPr lang="en-US" dirty="0"/>
            </a:br>
            <a:r>
              <a:rPr lang="en-US" dirty="0"/>
              <a:t>Post Goods Issue</a:t>
            </a:r>
          </a:p>
        </p:txBody>
      </p:sp>
      <p:sp>
        <p:nvSpPr>
          <p:cNvPr id="3" name="Content Placeholder 2"/>
          <p:cNvSpPr>
            <a:spLocks noGrp="1"/>
          </p:cNvSpPr>
          <p:nvPr>
            <p:ph sz="half" idx="1"/>
          </p:nvPr>
        </p:nvSpPr>
        <p:spPr>
          <a:xfrm>
            <a:off x="1488168" y="1676400"/>
            <a:ext cx="5444444" cy="4953000"/>
          </a:xfrm>
        </p:spPr>
        <p:txBody>
          <a:bodyPr>
            <a:normAutofit/>
          </a:bodyPr>
          <a:lstStyle/>
          <a:p>
            <a:pPr>
              <a:buNone/>
            </a:pPr>
            <a:r>
              <a:rPr lang="en-US" dirty="0"/>
              <a:t>Event series during a goods issue</a:t>
            </a:r>
          </a:p>
          <a:p>
            <a:r>
              <a:rPr lang="en-US" dirty="0"/>
              <a:t>Material document</a:t>
            </a:r>
          </a:p>
          <a:p>
            <a:r>
              <a:rPr lang="en-US" dirty="0"/>
              <a:t>Stock quantities and values are updated</a:t>
            </a:r>
          </a:p>
          <a:p>
            <a:r>
              <a:rPr lang="en-US" dirty="0"/>
              <a:t>Accounting and Controlling document</a:t>
            </a:r>
          </a:p>
          <a:p>
            <a:pPr lvl="1"/>
            <a:r>
              <a:rPr lang="en-US" dirty="0"/>
              <a:t>Inventory updates from price on material master (finished goods)</a:t>
            </a:r>
          </a:p>
          <a:p>
            <a:pPr lvl="1"/>
            <a:r>
              <a:rPr lang="en-US" dirty="0"/>
              <a:t>COGS updates from price on material master (finished goods)</a:t>
            </a:r>
          </a:p>
          <a:p>
            <a:r>
              <a:rPr lang="en-US" dirty="0"/>
              <a:t>Billing due list is updated</a:t>
            </a:r>
          </a:p>
          <a:p>
            <a:r>
              <a:rPr lang="en-US" dirty="0"/>
              <a:t>Output generated</a:t>
            </a:r>
          </a:p>
          <a:p>
            <a:endParaRPr lang="en-US" dirty="0"/>
          </a:p>
        </p:txBody>
      </p:sp>
      <p:graphicFrame>
        <p:nvGraphicFramePr>
          <p:cNvPr id="5" name="Content Placeholder 4"/>
          <p:cNvGraphicFramePr>
            <a:graphicFrameLocks noGrp="1"/>
          </p:cNvGraphicFramePr>
          <p:nvPr>
            <p:ph sz="half" idx="2"/>
          </p:nvPr>
        </p:nvGraphicFramePr>
        <p:xfrm>
          <a:off x="6551613" y="1752600"/>
          <a:ext cx="48006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lowchart: Process 4"/>
          <p:cNvSpPr/>
          <p:nvPr/>
        </p:nvSpPr>
        <p:spPr>
          <a:xfrm>
            <a:off x="9980612" y="457200"/>
            <a:ext cx="1752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Sales and Distribution (SD)</a:t>
            </a:r>
            <a:br>
              <a:rPr lang="en-US" dirty="0"/>
            </a:br>
            <a:r>
              <a:rPr lang="en-US" dirty="0"/>
              <a:t>Post Goods Issue: Financial impact</a:t>
            </a:r>
          </a:p>
        </p:txBody>
      </p:sp>
      <p:sp>
        <p:nvSpPr>
          <p:cNvPr id="4" name="Content Placeholder 3"/>
          <p:cNvSpPr>
            <a:spLocks noGrp="1"/>
          </p:cNvSpPr>
          <p:nvPr>
            <p:ph sz="half" idx="1"/>
          </p:nvPr>
        </p:nvSpPr>
        <p:spPr>
          <a:xfrm>
            <a:off x="1488168" y="1752600"/>
            <a:ext cx="3920444" cy="4419600"/>
          </a:xfrm>
        </p:spPr>
        <p:txBody>
          <a:bodyPr>
            <a:normAutofit fontScale="92500" lnSpcReduction="10000"/>
          </a:bodyPr>
          <a:lstStyle/>
          <a:p>
            <a:r>
              <a:rPr lang="en-US" dirty="0"/>
              <a:t>Company code</a:t>
            </a:r>
          </a:p>
          <a:p>
            <a:r>
              <a:rPr lang="en-US" dirty="0"/>
              <a:t>Plant</a:t>
            </a:r>
          </a:p>
          <a:p>
            <a:r>
              <a:rPr lang="en-US" dirty="0"/>
              <a:t>Document and Posting date</a:t>
            </a:r>
          </a:p>
          <a:p>
            <a:r>
              <a:rPr lang="en-US" dirty="0"/>
              <a:t>Inventory: FG Material ($1000)</a:t>
            </a:r>
          </a:p>
          <a:p>
            <a:r>
              <a:rPr lang="en-US" dirty="0"/>
              <a:t>Qty: 1</a:t>
            </a:r>
          </a:p>
          <a:p>
            <a:r>
              <a:rPr lang="en-US" dirty="0"/>
              <a:t>Line items</a:t>
            </a:r>
          </a:p>
          <a:p>
            <a:pPr lvl="1"/>
            <a:r>
              <a:rPr lang="en-US" dirty="0"/>
              <a:t>GL accounts</a:t>
            </a:r>
          </a:p>
          <a:p>
            <a:pPr lvl="1"/>
            <a:r>
              <a:rPr lang="en-US" dirty="0"/>
              <a:t>Posting key (debits and credits)</a:t>
            </a:r>
          </a:p>
          <a:p>
            <a:pPr lvl="1"/>
            <a:r>
              <a:rPr lang="en-US" dirty="0"/>
              <a:t>Amounts</a:t>
            </a:r>
          </a:p>
          <a:p>
            <a:endParaRPr lang="en-US" dirty="0"/>
          </a:p>
        </p:txBody>
      </p:sp>
      <p:grpSp>
        <p:nvGrpSpPr>
          <p:cNvPr id="14" name="Group 13">
            <a:extLst>
              <a:ext uri="{FF2B5EF4-FFF2-40B4-BE49-F238E27FC236}">
                <a16:creationId xmlns:a16="http://schemas.microsoft.com/office/drawing/2014/main" id="{DC86BC08-E0C5-4FF8-89F9-B47DD4F27660}"/>
              </a:ext>
            </a:extLst>
          </p:cNvPr>
          <p:cNvGrpSpPr/>
          <p:nvPr/>
        </p:nvGrpSpPr>
        <p:grpSpPr>
          <a:xfrm>
            <a:off x="5713412" y="2362200"/>
            <a:ext cx="5840380" cy="2667000"/>
            <a:chOff x="5713412" y="1752600"/>
            <a:chExt cx="5840380" cy="2667000"/>
          </a:xfrm>
        </p:grpSpPr>
        <p:sp>
          <p:nvSpPr>
            <p:cNvPr id="9" name="TextBox 8">
              <a:extLst>
                <a:ext uri="{FF2B5EF4-FFF2-40B4-BE49-F238E27FC236}">
                  <a16:creationId xmlns:a16="http://schemas.microsoft.com/office/drawing/2014/main" id="{F4544B4D-1D9A-4467-90BB-CDF4A6C1A7AF}"/>
                </a:ext>
              </a:extLst>
            </p:cNvPr>
            <p:cNvSpPr txBox="1"/>
            <p:nvPr/>
          </p:nvSpPr>
          <p:spPr>
            <a:xfrm>
              <a:off x="5713412" y="1752600"/>
              <a:ext cx="1612749" cy="338554"/>
            </a:xfrm>
            <a:prstGeom prst="rect">
              <a:avLst/>
            </a:prstGeom>
            <a:noFill/>
          </p:spPr>
          <p:txBody>
            <a:bodyPr wrap="none" rtlCol="0">
              <a:spAutoFit/>
            </a:bodyPr>
            <a:lstStyle/>
            <a:p>
              <a:r>
                <a:rPr lang="en-US" sz="1600" dirty="0"/>
                <a:t>Document date: </a:t>
              </a:r>
            </a:p>
          </p:txBody>
        </p:sp>
        <p:sp>
          <p:nvSpPr>
            <p:cNvPr id="10" name="Rectangle 9">
              <a:extLst>
                <a:ext uri="{FF2B5EF4-FFF2-40B4-BE49-F238E27FC236}">
                  <a16:creationId xmlns:a16="http://schemas.microsoft.com/office/drawing/2014/main" id="{4901AD4E-D028-4A66-B2F9-86F0263E9E80}"/>
                </a:ext>
              </a:extLst>
            </p:cNvPr>
            <p:cNvSpPr/>
            <p:nvPr/>
          </p:nvSpPr>
          <p:spPr>
            <a:xfrm>
              <a:off x="7618412" y="1821543"/>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09/10/2018</a:t>
              </a:r>
            </a:p>
          </p:txBody>
        </p:sp>
        <p:sp>
          <p:nvSpPr>
            <p:cNvPr id="15" name="TextBox 14">
              <a:extLst>
                <a:ext uri="{FF2B5EF4-FFF2-40B4-BE49-F238E27FC236}">
                  <a16:creationId xmlns:a16="http://schemas.microsoft.com/office/drawing/2014/main" id="{0604B1DA-CE39-45D3-BADD-37E2CA6DDB14}"/>
                </a:ext>
              </a:extLst>
            </p:cNvPr>
            <p:cNvSpPr txBox="1"/>
            <p:nvPr/>
          </p:nvSpPr>
          <p:spPr>
            <a:xfrm>
              <a:off x="5713412" y="2183618"/>
              <a:ext cx="1362104" cy="338554"/>
            </a:xfrm>
            <a:prstGeom prst="rect">
              <a:avLst/>
            </a:prstGeom>
            <a:noFill/>
          </p:spPr>
          <p:txBody>
            <a:bodyPr wrap="none" rtlCol="0">
              <a:spAutoFit/>
            </a:bodyPr>
            <a:lstStyle/>
            <a:p>
              <a:r>
                <a:rPr lang="en-US" sz="1600" dirty="0"/>
                <a:t>Posting date: </a:t>
              </a:r>
            </a:p>
          </p:txBody>
        </p:sp>
        <p:sp>
          <p:nvSpPr>
            <p:cNvPr id="17" name="TextBox 16">
              <a:extLst>
                <a:ext uri="{FF2B5EF4-FFF2-40B4-BE49-F238E27FC236}">
                  <a16:creationId xmlns:a16="http://schemas.microsoft.com/office/drawing/2014/main" id="{52BF6623-2CDB-430B-B44C-5B5F60A92AEB}"/>
                </a:ext>
              </a:extLst>
            </p:cNvPr>
            <p:cNvSpPr txBox="1"/>
            <p:nvPr/>
          </p:nvSpPr>
          <p:spPr>
            <a:xfrm>
              <a:off x="5713412" y="2602468"/>
              <a:ext cx="1853392" cy="338554"/>
            </a:xfrm>
            <a:prstGeom prst="rect">
              <a:avLst/>
            </a:prstGeom>
            <a:noFill/>
          </p:spPr>
          <p:txBody>
            <a:bodyPr wrap="none" rtlCol="0">
              <a:spAutoFit/>
            </a:bodyPr>
            <a:lstStyle/>
            <a:p>
              <a:r>
                <a:rPr lang="en-US" sz="1600" dirty="0"/>
                <a:t>Document Number</a:t>
              </a:r>
            </a:p>
          </p:txBody>
        </p:sp>
        <p:sp>
          <p:nvSpPr>
            <p:cNvPr id="18" name="Rectangle 17">
              <a:extLst>
                <a:ext uri="{FF2B5EF4-FFF2-40B4-BE49-F238E27FC236}">
                  <a16:creationId xmlns:a16="http://schemas.microsoft.com/office/drawing/2014/main" id="{14BF0217-7C3D-4297-A478-6BB0104E939F}"/>
                </a:ext>
              </a:extLst>
            </p:cNvPr>
            <p:cNvSpPr/>
            <p:nvPr/>
          </p:nvSpPr>
          <p:spPr>
            <a:xfrm>
              <a:off x="7618412" y="2671411"/>
              <a:ext cx="1061583"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dirty="0">
                  <a:ln>
                    <a:solidFill>
                      <a:schemeClr val="tx2"/>
                    </a:solidFill>
                  </a:ln>
                  <a:solidFill>
                    <a:schemeClr val="bg1">
                      <a:lumMod val="75000"/>
                    </a:schemeClr>
                  </a:solidFill>
                </a:rPr>
                <a:t>1XXXXXXX</a:t>
              </a:r>
            </a:p>
          </p:txBody>
        </p:sp>
        <p:sp>
          <p:nvSpPr>
            <p:cNvPr id="19" name="Rectangle 18">
              <a:extLst>
                <a:ext uri="{FF2B5EF4-FFF2-40B4-BE49-F238E27FC236}">
                  <a16:creationId xmlns:a16="http://schemas.microsoft.com/office/drawing/2014/main" id="{D9605D5F-E358-4F3B-8446-231D0A1D65A9}"/>
                </a:ext>
              </a:extLst>
            </p:cNvPr>
            <p:cNvSpPr/>
            <p:nvPr/>
          </p:nvSpPr>
          <p:spPr>
            <a:xfrm>
              <a:off x="7613195" y="2252561"/>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09/11/2018</a:t>
              </a:r>
            </a:p>
          </p:txBody>
        </p:sp>
        <p:cxnSp>
          <p:nvCxnSpPr>
            <p:cNvPr id="12" name="Straight Connector 11">
              <a:extLst>
                <a:ext uri="{FF2B5EF4-FFF2-40B4-BE49-F238E27FC236}">
                  <a16:creationId xmlns:a16="http://schemas.microsoft.com/office/drawing/2014/main" id="{4F3A2E6D-A656-436F-980C-654CA8C00BCD}"/>
                </a:ext>
              </a:extLst>
            </p:cNvPr>
            <p:cNvCxnSpPr/>
            <p:nvPr/>
          </p:nvCxnSpPr>
          <p:spPr>
            <a:xfrm>
              <a:off x="5865812" y="3352800"/>
              <a:ext cx="4800600" cy="0"/>
            </a:xfrm>
            <a:prstGeom prst="line">
              <a:avLst/>
            </a:prstGeom>
          </p:spPr>
          <p:style>
            <a:lnRef idx="1">
              <a:schemeClr val="accent4"/>
            </a:lnRef>
            <a:fillRef idx="0">
              <a:schemeClr val="accent4"/>
            </a:fillRef>
            <a:effectRef idx="0">
              <a:schemeClr val="accent4"/>
            </a:effectRef>
            <a:fontRef idx="minor">
              <a:schemeClr val="tx1"/>
            </a:fontRef>
          </p:style>
        </p:cxnSp>
        <p:sp>
          <p:nvSpPr>
            <p:cNvPr id="13" name="TextBox 12">
              <a:extLst>
                <a:ext uri="{FF2B5EF4-FFF2-40B4-BE49-F238E27FC236}">
                  <a16:creationId xmlns:a16="http://schemas.microsoft.com/office/drawing/2014/main" id="{1A043361-7F70-4C88-BC33-96A5F7EEFCAD}"/>
                </a:ext>
              </a:extLst>
            </p:cNvPr>
            <p:cNvSpPr txBox="1"/>
            <p:nvPr/>
          </p:nvSpPr>
          <p:spPr>
            <a:xfrm>
              <a:off x="5789612" y="3006805"/>
              <a:ext cx="2553904" cy="338554"/>
            </a:xfrm>
            <a:prstGeom prst="rect">
              <a:avLst/>
            </a:prstGeom>
            <a:noFill/>
          </p:spPr>
          <p:txBody>
            <a:bodyPr wrap="none" rtlCol="0">
              <a:spAutoFit/>
            </a:bodyPr>
            <a:lstStyle/>
            <a:p>
              <a:r>
                <a:rPr lang="en-US" sz="1600" dirty="0"/>
                <a:t>Item in document currency</a:t>
              </a:r>
            </a:p>
          </p:txBody>
        </p:sp>
        <p:sp>
          <p:nvSpPr>
            <p:cNvPr id="25" name="TextBox 24">
              <a:extLst>
                <a:ext uri="{FF2B5EF4-FFF2-40B4-BE49-F238E27FC236}">
                  <a16:creationId xmlns:a16="http://schemas.microsoft.com/office/drawing/2014/main" id="{6D886B0C-CDBF-434D-9CD2-B1AC269EFF7F}"/>
                </a:ext>
              </a:extLst>
            </p:cNvPr>
            <p:cNvSpPr txBox="1"/>
            <p:nvPr/>
          </p:nvSpPr>
          <p:spPr>
            <a:xfrm>
              <a:off x="5789612" y="3387137"/>
              <a:ext cx="611065" cy="338554"/>
            </a:xfrm>
            <a:prstGeom prst="rect">
              <a:avLst/>
            </a:prstGeom>
            <a:noFill/>
          </p:spPr>
          <p:txBody>
            <a:bodyPr wrap="none" rtlCol="0">
              <a:spAutoFit/>
            </a:bodyPr>
            <a:lstStyle/>
            <a:p>
              <a:r>
                <a:rPr lang="en-US" sz="1600" dirty="0"/>
                <a:t>Line </a:t>
              </a:r>
            </a:p>
          </p:txBody>
        </p:sp>
        <p:sp>
          <p:nvSpPr>
            <p:cNvPr id="26" name="TextBox 25">
              <a:extLst>
                <a:ext uri="{FF2B5EF4-FFF2-40B4-BE49-F238E27FC236}">
                  <a16:creationId xmlns:a16="http://schemas.microsoft.com/office/drawing/2014/main" id="{01910A3D-4FBF-42A3-BAE4-ACFF3BE1B98F}"/>
                </a:ext>
              </a:extLst>
            </p:cNvPr>
            <p:cNvSpPr txBox="1"/>
            <p:nvPr/>
          </p:nvSpPr>
          <p:spPr>
            <a:xfrm>
              <a:off x="6290453" y="3387137"/>
              <a:ext cx="476412" cy="338554"/>
            </a:xfrm>
            <a:prstGeom prst="rect">
              <a:avLst/>
            </a:prstGeom>
            <a:noFill/>
          </p:spPr>
          <p:txBody>
            <a:bodyPr wrap="none" rtlCol="0">
              <a:spAutoFit/>
            </a:bodyPr>
            <a:lstStyle/>
            <a:p>
              <a:r>
                <a:rPr lang="en-US" sz="1600" dirty="0"/>
                <a:t>PK </a:t>
              </a:r>
            </a:p>
          </p:txBody>
        </p:sp>
        <p:sp>
          <p:nvSpPr>
            <p:cNvPr id="27" name="TextBox 26">
              <a:extLst>
                <a:ext uri="{FF2B5EF4-FFF2-40B4-BE49-F238E27FC236}">
                  <a16:creationId xmlns:a16="http://schemas.microsoft.com/office/drawing/2014/main" id="{99615133-081A-4CC7-8AB3-EF98BB21ABF2}"/>
                </a:ext>
              </a:extLst>
            </p:cNvPr>
            <p:cNvSpPr txBox="1"/>
            <p:nvPr/>
          </p:nvSpPr>
          <p:spPr>
            <a:xfrm>
              <a:off x="6686265" y="3395062"/>
              <a:ext cx="941283" cy="338554"/>
            </a:xfrm>
            <a:prstGeom prst="rect">
              <a:avLst/>
            </a:prstGeom>
            <a:noFill/>
          </p:spPr>
          <p:txBody>
            <a:bodyPr wrap="none" rtlCol="0">
              <a:spAutoFit/>
            </a:bodyPr>
            <a:lstStyle/>
            <a:p>
              <a:r>
                <a:rPr lang="en-US" sz="1600" dirty="0"/>
                <a:t>Account </a:t>
              </a:r>
            </a:p>
          </p:txBody>
        </p:sp>
        <p:sp>
          <p:nvSpPr>
            <p:cNvPr id="28" name="TextBox 27">
              <a:extLst>
                <a:ext uri="{FF2B5EF4-FFF2-40B4-BE49-F238E27FC236}">
                  <a16:creationId xmlns:a16="http://schemas.microsoft.com/office/drawing/2014/main" id="{E2CF4306-406E-4EE6-B043-78576EC4122B}"/>
                </a:ext>
              </a:extLst>
            </p:cNvPr>
            <p:cNvSpPr txBox="1"/>
            <p:nvPr/>
          </p:nvSpPr>
          <p:spPr>
            <a:xfrm>
              <a:off x="10301707" y="3402504"/>
              <a:ext cx="934871" cy="338554"/>
            </a:xfrm>
            <a:prstGeom prst="rect">
              <a:avLst/>
            </a:prstGeom>
            <a:noFill/>
          </p:spPr>
          <p:txBody>
            <a:bodyPr wrap="none" rtlCol="0">
              <a:spAutoFit/>
            </a:bodyPr>
            <a:lstStyle/>
            <a:p>
              <a:r>
                <a:rPr lang="en-US" sz="1600" dirty="0"/>
                <a:t>Amount </a:t>
              </a:r>
            </a:p>
          </p:txBody>
        </p:sp>
        <p:sp>
          <p:nvSpPr>
            <p:cNvPr id="29" name="TextBox 28">
              <a:extLst>
                <a:ext uri="{FF2B5EF4-FFF2-40B4-BE49-F238E27FC236}">
                  <a16:creationId xmlns:a16="http://schemas.microsoft.com/office/drawing/2014/main" id="{3FAF54E5-791C-45A2-A9F6-CE80D8AF8E60}"/>
                </a:ext>
              </a:extLst>
            </p:cNvPr>
            <p:cNvSpPr txBox="1"/>
            <p:nvPr/>
          </p:nvSpPr>
          <p:spPr>
            <a:xfrm>
              <a:off x="8760617" y="1763953"/>
              <a:ext cx="1565621" cy="338554"/>
            </a:xfrm>
            <a:prstGeom prst="rect">
              <a:avLst/>
            </a:prstGeom>
            <a:noFill/>
          </p:spPr>
          <p:txBody>
            <a:bodyPr wrap="none" rtlCol="0">
              <a:spAutoFit/>
            </a:bodyPr>
            <a:lstStyle/>
            <a:p>
              <a:r>
                <a:rPr lang="en-US" sz="1600" dirty="0"/>
                <a:t>Company code: </a:t>
              </a:r>
            </a:p>
          </p:txBody>
        </p:sp>
        <p:sp>
          <p:nvSpPr>
            <p:cNvPr id="30" name="Rectangle 29">
              <a:extLst>
                <a:ext uri="{FF2B5EF4-FFF2-40B4-BE49-F238E27FC236}">
                  <a16:creationId xmlns:a16="http://schemas.microsoft.com/office/drawing/2014/main" id="{0AE3556F-BEB7-4C1F-A27C-C6035A194BF9}"/>
                </a:ext>
              </a:extLst>
            </p:cNvPr>
            <p:cNvSpPr/>
            <p:nvPr/>
          </p:nvSpPr>
          <p:spPr>
            <a:xfrm>
              <a:off x="10484102" y="1821543"/>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US00</a:t>
              </a:r>
            </a:p>
          </p:txBody>
        </p:sp>
        <p:sp>
          <p:nvSpPr>
            <p:cNvPr id="32" name="TextBox 31">
              <a:extLst>
                <a:ext uri="{FF2B5EF4-FFF2-40B4-BE49-F238E27FC236}">
                  <a16:creationId xmlns:a16="http://schemas.microsoft.com/office/drawing/2014/main" id="{167AF1F8-591B-4138-B99D-CEB95BCA4D69}"/>
                </a:ext>
              </a:extLst>
            </p:cNvPr>
            <p:cNvSpPr txBox="1"/>
            <p:nvPr/>
          </p:nvSpPr>
          <p:spPr>
            <a:xfrm>
              <a:off x="8760617" y="2206122"/>
              <a:ext cx="1085875" cy="338554"/>
            </a:xfrm>
            <a:prstGeom prst="rect">
              <a:avLst/>
            </a:prstGeom>
            <a:noFill/>
          </p:spPr>
          <p:txBody>
            <a:bodyPr wrap="none" rtlCol="0">
              <a:spAutoFit/>
            </a:bodyPr>
            <a:lstStyle/>
            <a:p>
              <a:r>
                <a:rPr lang="en-US" sz="1600" dirty="0"/>
                <a:t>Currency: </a:t>
              </a:r>
            </a:p>
          </p:txBody>
        </p:sp>
        <p:sp>
          <p:nvSpPr>
            <p:cNvPr id="33" name="Rectangle 32">
              <a:extLst>
                <a:ext uri="{FF2B5EF4-FFF2-40B4-BE49-F238E27FC236}">
                  <a16:creationId xmlns:a16="http://schemas.microsoft.com/office/drawing/2014/main" id="{3001DF5C-4696-4B20-9A75-0391DA84AA3E}"/>
                </a:ext>
              </a:extLst>
            </p:cNvPr>
            <p:cNvSpPr/>
            <p:nvPr/>
          </p:nvSpPr>
          <p:spPr>
            <a:xfrm>
              <a:off x="10468677" y="2252561"/>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USD</a:t>
              </a:r>
            </a:p>
          </p:txBody>
        </p:sp>
        <p:sp>
          <p:nvSpPr>
            <p:cNvPr id="34" name="TextBox 33">
              <a:extLst>
                <a:ext uri="{FF2B5EF4-FFF2-40B4-BE49-F238E27FC236}">
                  <a16:creationId xmlns:a16="http://schemas.microsoft.com/office/drawing/2014/main" id="{67F8675A-EB9E-43C5-BFBE-486B7C8D23B0}"/>
                </a:ext>
              </a:extLst>
            </p:cNvPr>
            <p:cNvSpPr txBox="1"/>
            <p:nvPr/>
          </p:nvSpPr>
          <p:spPr>
            <a:xfrm>
              <a:off x="8734392" y="2668251"/>
              <a:ext cx="1749710" cy="338554"/>
            </a:xfrm>
            <a:prstGeom prst="rect">
              <a:avLst/>
            </a:prstGeom>
            <a:noFill/>
          </p:spPr>
          <p:txBody>
            <a:bodyPr wrap="none" rtlCol="0">
              <a:spAutoFit/>
            </a:bodyPr>
            <a:lstStyle/>
            <a:p>
              <a:r>
                <a:rPr lang="en-US" sz="1600" dirty="0"/>
                <a:t>Transaction date: </a:t>
              </a:r>
            </a:p>
          </p:txBody>
        </p:sp>
        <p:sp>
          <p:nvSpPr>
            <p:cNvPr id="35" name="Rectangle 34">
              <a:extLst>
                <a:ext uri="{FF2B5EF4-FFF2-40B4-BE49-F238E27FC236}">
                  <a16:creationId xmlns:a16="http://schemas.microsoft.com/office/drawing/2014/main" id="{BA71AFC7-E2E8-4597-80F3-1F3C609401A9}"/>
                </a:ext>
              </a:extLst>
            </p:cNvPr>
            <p:cNvSpPr/>
            <p:nvPr/>
          </p:nvSpPr>
          <p:spPr>
            <a:xfrm>
              <a:off x="10486992" y="2737194"/>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09/20/2018</a:t>
              </a:r>
            </a:p>
          </p:txBody>
        </p:sp>
        <p:sp>
          <p:nvSpPr>
            <p:cNvPr id="36" name="TextBox 35">
              <a:extLst>
                <a:ext uri="{FF2B5EF4-FFF2-40B4-BE49-F238E27FC236}">
                  <a16:creationId xmlns:a16="http://schemas.microsoft.com/office/drawing/2014/main" id="{26173D25-04D9-46AA-8F4D-86C3B02D606B}"/>
                </a:ext>
              </a:extLst>
            </p:cNvPr>
            <p:cNvSpPr txBox="1"/>
            <p:nvPr/>
          </p:nvSpPr>
          <p:spPr>
            <a:xfrm>
              <a:off x="5798636" y="3700046"/>
              <a:ext cx="526106" cy="338554"/>
            </a:xfrm>
            <a:prstGeom prst="rect">
              <a:avLst/>
            </a:prstGeom>
            <a:noFill/>
          </p:spPr>
          <p:txBody>
            <a:bodyPr wrap="none" rtlCol="0">
              <a:spAutoFit/>
            </a:bodyPr>
            <a:lstStyle/>
            <a:p>
              <a:r>
                <a:rPr lang="en-US" sz="1600" dirty="0"/>
                <a:t>001</a:t>
              </a:r>
            </a:p>
          </p:txBody>
        </p:sp>
        <p:sp>
          <p:nvSpPr>
            <p:cNvPr id="37" name="TextBox 36">
              <a:extLst>
                <a:ext uri="{FF2B5EF4-FFF2-40B4-BE49-F238E27FC236}">
                  <a16:creationId xmlns:a16="http://schemas.microsoft.com/office/drawing/2014/main" id="{1F63B52D-57CA-4E8D-B571-4424C8799D9A}"/>
                </a:ext>
              </a:extLst>
            </p:cNvPr>
            <p:cNvSpPr txBox="1"/>
            <p:nvPr/>
          </p:nvSpPr>
          <p:spPr>
            <a:xfrm>
              <a:off x="6268366" y="3700046"/>
              <a:ext cx="412292" cy="338554"/>
            </a:xfrm>
            <a:prstGeom prst="rect">
              <a:avLst/>
            </a:prstGeom>
            <a:noFill/>
          </p:spPr>
          <p:txBody>
            <a:bodyPr wrap="none" rtlCol="0">
              <a:spAutoFit/>
            </a:bodyPr>
            <a:lstStyle/>
            <a:p>
              <a:r>
                <a:rPr lang="en-US" sz="1600" dirty="0"/>
                <a:t>50</a:t>
              </a:r>
            </a:p>
          </p:txBody>
        </p:sp>
        <p:sp>
          <p:nvSpPr>
            <p:cNvPr id="39" name="TextBox 38">
              <a:extLst>
                <a:ext uri="{FF2B5EF4-FFF2-40B4-BE49-F238E27FC236}">
                  <a16:creationId xmlns:a16="http://schemas.microsoft.com/office/drawing/2014/main" id="{B2D47EE6-81E2-4196-9DB2-B7D8EE55E025}"/>
                </a:ext>
              </a:extLst>
            </p:cNvPr>
            <p:cNvSpPr txBox="1"/>
            <p:nvPr/>
          </p:nvSpPr>
          <p:spPr>
            <a:xfrm>
              <a:off x="6680658" y="3712535"/>
              <a:ext cx="1472775" cy="338554"/>
            </a:xfrm>
            <a:prstGeom prst="rect">
              <a:avLst/>
            </a:prstGeom>
            <a:noFill/>
          </p:spPr>
          <p:txBody>
            <a:bodyPr wrap="none" rtlCol="0">
              <a:spAutoFit/>
            </a:bodyPr>
            <a:lstStyle/>
            <a:p>
              <a:r>
                <a:rPr lang="en-US" sz="1600" dirty="0"/>
                <a:t>200910 FG </a:t>
              </a:r>
              <a:r>
                <a:rPr lang="en-US" sz="1600" dirty="0" err="1"/>
                <a:t>Inv</a:t>
              </a:r>
              <a:endParaRPr lang="en-US" sz="1600" dirty="0"/>
            </a:p>
          </p:txBody>
        </p:sp>
        <p:sp>
          <p:nvSpPr>
            <p:cNvPr id="40" name="TextBox 39">
              <a:extLst>
                <a:ext uri="{FF2B5EF4-FFF2-40B4-BE49-F238E27FC236}">
                  <a16:creationId xmlns:a16="http://schemas.microsoft.com/office/drawing/2014/main" id="{1131F376-71D4-460D-B652-A5E0D6D519BD}"/>
                </a:ext>
              </a:extLst>
            </p:cNvPr>
            <p:cNvSpPr txBox="1"/>
            <p:nvPr/>
          </p:nvSpPr>
          <p:spPr>
            <a:xfrm>
              <a:off x="10237210" y="3725691"/>
              <a:ext cx="1168910" cy="338554"/>
            </a:xfrm>
            <a:prstGeom prst="rect">
              <a:avLst/>
            </a:prstGeom>
            <a:noFill/>
          </p:spPr>
          <p:txBody>
            <a:bodyPr wrap="none" rtlCol="0">
              <a:spAutoFit/>
            </a:bodyPr>
            <a:lstStyle/>
            <a:p>
              <a:r>
                <a:rPr lang="en-US" sz="1600" dirty="0"/>
                <a:t>$1,000.00 -</a:t>
              </a:r>
            </a:p>
          </p:txBody>
        </p:sp>
        <p:sp>
          <p:nvSpPr>
            <p:cNvPr id="41" name="TextBox 40">
              <a:extLst>
                <a:ext uri="{FF2B5EF4-FFF2-40B4-BE49-F238E27FC236}">
                  <a16:creationId xmlns:a16="http://schemas.microsoft.com/office/drawing/2014/main" id="{F90F7FD4-321E-4C24-B6EA-E018204885CE}"/>
                </a:ext>
              </a:extLst>
            </p:cNvPr>
            <p:cNvSpPr txBox="1"/>
            <p:nvPr/>
          </p:nvSpPr>
          <p:spPr>
            <a:xfrm>
              <a:off x="5789612" y="4055401"/>
              <a:ext cx="526106" cy="338554"/>
            </a:xfrm>
            <a:prstGeom prst="rect">
              <a:avLst/>
            </a:prstGeom>
            <a:noFill/>
          </p:spPr>
          <p:txBody>
            <a:bodyPr wrap="none" rtlCol="0">
              <a:spAutoFit/>
            </a:bodyPr>
            <a:lstStyle/>
            <a:p>
              <a:r>
                <a:rPr lang="en-US" sz="1600" dirty="0"/>
                <a:t>002</a:t>
              </a:r>
            </a:p>
          </p:txBody>
        </p:sp>
        <p:sp>
          <p:nvSpPr>
            <p:cNvPr id="42" name="TextBox 41">
              <a:extLst>
                <a:ext uri="{FF2B5EF4-FFF2-40B4-BE49-F238E27FC236}">
                  <a16:creationId xmlns:a16="http://schemas.microsoft.com/office/drawing/2014/main" id="{49315A9C-4663-4932-B645-C7030CECF33F}"/>
                </a:ext>
              </a:extLst>
            </p:cNvPr>
            <p:cNvSpPr txBox="1"/>
            <p:nvPr/>
          </p:nvSpPr>
          <p:spPr>
            <a:xfrm>
              <a:off x="6259342" y="4055401"/>
              <a:ext cx="412292" cy="338554"/>
            </a:xfrm>
            <a:prstGeom prst="rect">
              <a:avLst/>
            </a:prstGeom>
            <a:noFill/>
          </p:spPr>
          <p:txBody>
            <a:bodyPr wrap="none" rtlCol="0">
              <a:spAutoFit/>
            </a:bodyPr>
            <a:lstStyle/>
            <a:p>
              <a:r>
                <a:rPr lang="en-US" sz="1600" dirty="0"/>
                <a:t>40</a:t>
              </a:r>
            </a:p>
          </p:txBody>
        </p:sp>
        <p:sp>
          <p:nvSpPr>
            <p:cNvPr id="43" name="TextBox 42">
              <a:extLst>
                <a:ext uri="{FF2B5EF4-FFF2-40B4-BE49-F238E27FC236}">
                  <a16:creationId xmlns:a16="http://schemas.microsoft.com/office/drawing/2014/main" id="{F737FB55-E1B8-4329-99A6-2D4C760EB4B1}"/>
                </a:ext>
              </a:extLst>
            </p:cNvPr>
            <p:cNvSpPr txBox="1"/>
            <p:nvPr/>
          </p:nvSpPr>
          <p:spPr>
            <a:xfrm>
              <a:off x="6671634" y="4067890"/>
              <a:ext cx="1388906" cy="338554"/>
            </a:xfrm>
            <a:prstGeom prst="rect">
              <a:avLst/>
            </a:prstGeom>
            <a:noFill/>
          </p:spPr>
          <p:txBody>
            <a:bodyPr wrap="none" rtlCol="0">
              <a:spAutoFit/>
            </a:bodyPr>
            <a:lstStyle/>
            <a:p>
              <a:r>
                <a:rPr lang="en-US" sz="1600" dirty="0"/>
                <a:t>780000 COGS</a:t>
              </a:r>
            </a:p>
          </p:txBody>
        </p:sp>
        <p:sp>
          <p:nvSpPr>
            <p:cNvPr id="44" name="TextBox 43">
              <a:extLst>
                <a:ext uri="{FF2B5EF4-FFF2-40B4-BE49-F238E27FC236}">
                  <a16:creationId xmlns:a16="http://schemas.microsoft.com/office/drawing/2014/main" id="{5914E18C-511A-4B58-940E-63D8F1C9780B}"/>
                </a:ext>
              </a:extLst>
            </p:cNvPr>
            <p:cNvSpPr txBox="1"/>
            <p:nvPr/>
          </p:nvSpPr>
          <p:spPr>
            <a:xfrm>
              <a:off x="10228186" y="4081046"/>
              <a:ext cx="1055097" cy="338554"/>
            </a:xfrm>
            <a:prstGeom prst="rect">
              <a:avLst/>
            </a:prstGeom>
            <a:noFill/>
          </p:spPr>
          <p:txBody>
            <a:bodyPr wrap="none" rtlCol="0">
              <a:spAutoFit/>
            </a:bodyPr>
            <a:lstStyle/>
            <a:p>
              <a:r>
                <a:rPr lang="en-US" sz="1600" dirty="0"/>
                <a:t>$1,000.00</a:t>
              </a:r>
            </a:p>
          </p:txBody>
        </p:sp>
      </p:grpSp>
      <p:sp>
        <p:nvSpPr>
          <p:cNvPr id="49" name="Flowchart: Process 4">
            <a:extLst>
              <a:ext uri="{FF2B5EF4-FFF2-40B4-BE49-F238E27FC236}">
                <a16:creationId xmlns:a16="http://schemas.microsoft.com/office/drawing/2014/main" id="{32194229-1067-4CFB-8129-F805E484E5D1}"/>
              </a:ext>
            </a:extLst>
          </p:cNvPr>
          <p:cNvSpPr/>
          <p:nvPr/>
        </p:nvSpPr>
        <p:spPr>
          <a:xfrm>
            <a:off x="9980612" y="457200"/>
            <a:ext cx="1752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Sales</a:t>
            </a:r>
          </a:p>
        </p:txBody>
      </p:sp>
    </p:spTree>
    <p:extLst>
      <p:ext uri="{BB962C8B-B14F-4D97-AF65-F5344CB8AC3E}">
        <p14:creationId xmlns:p14="http://schemas.microsoft.com/office/powerpoint/2010/main" val="1526552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Sales and Distribution (SD)</a:t>
            </a:r>
            <a:br>
              <a:rPr lang="en-US" dirty="0"/>
            </a:br>
            <a:r>
              <a:rPr lang="en-US" dirty="0"/>
              <a:t>Billing </a:t>
            </a:r>
          </a:p>
        </p:txBody>
      </p:sp>
      <p:pic>
        <p:nvPicPr>
          <p:cNvPr id="2050" name="Picture 2"/>
          <p:cNvPicPr>
            <a:picLocks noGrp="1" noChangeAspect="1" noChangeArrowheads="1"/>
          </p:cNvPicPr>
          <p:nvPr>
            <p:ph sz="half" idx="2"/>
          </p:nvPr>
        </p:nvPicPr>
        <p:blipFill>
          <a:blip r:embed="rId2" cstate="print"/>
          <a:srcRect/>
          <a:stretch>
            <a:fillRect/>
          </a:stretch>
        </p:blipFill>
        <p:spPr bwMode="auto">
          <a:xfrm>
            <a:off x="8326041" y="2209800"/>
            <a:ext cx="3309141" cy="1853537"/>
          </a:xfrm>
          <a:prstGeom prst="rect">
            <a:avLst/>
          </a:prstGeom>
          <a:noFill/>
          <a:ln w="9525">
            <a:noFill/>
            <a:miter lim="800000"/>
            <a:headEnd/>
            <a:tailEnd/>
          </a:ln>
        </p:spPr>
      </p:pic>
      <p:sp>
        <p:nvSpPr>
          <p:cNvPr id="5" name="Flowchart: Process 4"/>
          <p:cNvSpPr/>
          <p:nvPr/>
        </p:nvSpPr>
        <p:spPr>
          <a:xfrm>
            <a:off x="9980612" y="457200"/>
            <a:ext cx="1752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Sales</a:t>
            </a:r>
          </a:p>
        </p:txBody>
      </p:sp>
      <p:graphicFrame>
        <p:nvGraphicFramePr>
          <p:cNvPr id="6" name="Table 4">
            <a:extLst>
              <a:ext uri="{FF2B5EF4-FFF2-40B4-BE49-F238E27FC236}">
                <a16:creationId xmlns:a16="http://schemas.microsoft.com/office/drawing/2014/main" id="{4E408EA5-2B52-460D-8233-3F772338779E}"/>
              </a:ext>
            </a:extLst>
          </p:cNvPr>
          <p:cNvGraphicFramePr>
            <a:graphicFrameLocks noGrp="1"/>
          </p:cNvGraphicFramePr>
          <p:nvPr>
            <p:extLst>
              <p:ext uri="{D42A27DB-BD31-4B8C-83A1-F6EECF244321}">
                <p14:modId xmlns:p14="http://schemas.microsoft.com/office/powerpoint/2010/main" val="1226770130"/>
              </p:ext>
            </p:extLst>
          </p:nvPr>
        </p:nvGraphicFramePr>
        <p:xfrm>
          <a:off x="1570036" y="2743200"/>
          <a:ext cx="6461189" cy="741680"/>
        </p:xfrm>
        <a:graphic>
          <a:graphicData uri="http://schemas.openxmlformats.org/drawingml/2006/table">
            <a:tbl>
              <a:tblPr firstRow="1" bandRow="1">
                <a:tableStyleId>{1E171933-4619-4E11-9A3F-F7608DF75F80}</a:tableStyleId>
              </a:tblPr>
              <a:tblGrid>
                <a:gridCol w="1363980">
                  <a:extLst>
                    <a:ext uri="{9D8B030D-6E8A-4147-A177-3AD203B41FA5}">
                      <a16:colId xmlns:a16="http://schemas.microsoft.com/office/drawing/2014/main" val="4203995316"/>
                    </a:ext>
                  </a:extLst>
                </a:gridCol>
                <a:gridCol w="3535426">
                  <a:extLst>
                    <a:ext uri="{9D8B030D-6E8A-4147-A177-3AD203B41FA5}">
                      <a16:colId xmlns:a16="http://schemas.microsoft.com/office/drawing/2014/main" val="4217018990"/>
                    </a:ext>
                  </a:extLst>
                </a:gridCol>
                <a:gridCol w="1561783">
                  <a:extLst>
                    <a:ext uri="{9D8B030D-6E8A-4147-A177-3AD203B41FA5}">
                      <a16:colId xmlns:a16="http://schemas.microsoft.com/office/drawing/2014/main" val="47122741"/>
                    </a:ext>
                  </a:extLst>
                </a:gridCol>
              </a:tblGrid>
              <a:tr h="370840">
                <a:tc>
                  <a:txBody>
                    <a:bodyPr/>
                    <a:lstStyle/>
                    <a:p>
                      <a:r>
                        <a:rPr lang="en-US" dirty="0" err="1"/>
                        <a:t>Tcode</a:t>
                      </a:r>
                      <a:endParaRPr lang="en-US" dirty="0"/>
                    </a:p>
                  </a:txBody>
                  <a:tcPr/>
                </a:tc>
                <a:tc>
                  <a:txBody>
                    <a:bodyPr/>
                    <a:lstStyle/>
                    <a:p>
                      <a:r>
                        <a:rPr lang="en-US" dirty="0"/>
                        <a:t>Description</a:t>
                      </a:r>
                    </a:p>
                  </a:txBody>
                  <a:tcPr/>
                </a:tc>
                <a:tc>
                  <a:txBody>
                    <a:bodyPr/>
                    <a:lstStyle/>
                    <a:p>
                      <a:r>
                        <a:rPr lang="en-US" dirty="0"/>
                        <a:t>Type</a:t>
                      </a:r>
                    </a:p>
                  </a:txBody>
                  <a:tcPr/>
                </a:tc>
                <a:extLst>
                  <a:ext uri="{0D108BD9-81ED-4DB2-BD59-A6C34878D82A}">
                    <a16:rowId xmlns:a16="http://schemas.microsoft.com/office/drawing/2014/main" val="1529746292"/>
                  </a:ext>
                </a:extLst>
              </a:tr>
              <a:tr h="370840">
                <a:tc>
                  <a:txBody>
                    <a:bodyPr/>
                    <a:lstStyle/>
                    <a:p>
                      <a:r>
                        <a:rPr lang="en-US" dirty="0"/>
                        <a:t>VF04</a:t>
                      </a:r>
                    </a:p>
                  </a:txBody>
                  <a:tcPr/>
                </a:tc>
                <a:tc>
                  <a:txBody>
                    <a:bodyPr/>
                    <a:lstStyle/>
                    <a:p>
                      <a:r>
                        <a:rPr lang="en-US" dirty="0"/>
                        <a:t>Billing Due List</a:t>
                      </a:r>
                    </a:p>
                  </a:txBody>
                  <a:tcPr/>
                </a:tc>
                <a:tc>
                  <a:txBody>
                    <a:bodyPr/>
                    <a:lstStyle/>
                    <a:p>
                      <a:r>
                        <a:rPr lang="en-US" dirty="0"/>
                        <a:t>Transaction</a:t>
                      </a:r>
                    </a:p>
                  </a:txBody>
                  <a:tcPr/>
                </a:tc>
                <a:extLst>
                  <a:ext uri="{0D108BD9-81ED-4DB2-BD59-A6C34878D82A}">
                    <a16:rowId xmlns:a16="http://schemas.microsoft.com/office/drawing/2014/main" val="3090478296"/>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a:t>Sales and Distribution (SD)</a:t>
            </a:r>
            <a:br>
              <a:rPr lang="en-US" dirty="0"/>
            </a:br>
            <a:r>
              <a:rPr lang="en-US" dirty="0"/>
              <a:t>Billing</a:t>
            </a:r>
          </a:p>
        </p:txBody>
      </p:sp>
      <p:sp>
        <p:nvSpPr>
          <p:cNvPr id="8" name="Content Placeholder 7"/>
          <p:cNvSpPr>
            <a:spLocks noGrp="1"/>
          </p:cNvSpPr>
          <p:nvPr>
            <p:ph sz="half" idx="1"/>
          </p:nvPr>
        </p:nvSpPr>
        <p:spPr/>
        <p:txBody>
          <a:bodyPr/>
          <a:lstStyle/>
          <a:p>
            <a:pPr>
              <a:tabLst>
                <a:tab pos="1971675" algn="l"/>
              </a:tabLst>
            </a:pPr>
            <a:r>
              <a:rPr lang="en-US" dirty="0"/>
              <a:t>The billing document is created by coping data from the sales order and/or delivery document.</a:t>
            </a:r>
          </a:p>
          <a:p>
            <a:pPr lvl="1">
              <a:tabLst>
                <a:tab pos="1971675" algn="l"/>
              </a:tabLst>
            </a:pPr>
            <a:r>
              <a:rPr lang="en-US" dirty="0"/>
              <a:t>Order-based billing</a:t>
            </a:r>
          </a:p>
          <a:p>
            <a:pPr lvl="1">
              <a:tabLst>
                <a:tab pos="1971675" algn="l"/>
              </a:tabLst>
            </a:pPr>
            <a:r>
              <a:rPr lang="en-US" dirty="0"/>
              <a:t>Delivery-based billing</a:t>
            </a:r>
          </a:p>
          <a:p>
            <a:pPr>
              <a:tabLst>
                <a:tab pos="1971675" algn="l"/>
              </a:tabLst>
            </a:pPr>
            <a:r>
              <a:rPr lang="en-US" dirty="0"/>
              <a:t>The billing process is used to generate the customer invoice.</a:t>
            </a:r>
          </a:p>
          <a:p>
            <a:pPr>
              <a:tabLst>
                <a:tab pos="1971675" algn="l"/>
              </a:tabLst>
            </a:pPr>
            <a:r>
              <a:rPr lang="en-US" dirty="0"/>
              <a:t>It will update the customer’s credit status.</a:t>
            </a:r>
          </a:p>
          <a:p>
            <a:endParaRPr lang="en-US" dirty="0"/>
          </a:p>
        </p:txBody>
      </p:sp>
      <p:graphicFrame>
        <p:nvGraphicFramePr>
          <p:cNvPr id="2" name="Content Placeholder 1">
            <a:extLst>
              <a:ext uri="{FF2B5EF4-FFF2-40B4-BE49-F238E27FC236}">
                <a16:creationId xmlns:a16="http://schemas.microsoft.com/office/drawing/2014/main" id="{2D382FCC-E27A-40CA-A18A-035EC82B45B3}"/>
              </a:ext>
            </a:extLst>
          </p:cNvPr>
          <p:cNvGraphicFramePr>
            <a:graphicFrameLocks noGrp="1"/>
          </p:cNvGraphicFramePr>
          <p:nvPr>
            <p:ph sz="half" idx="2"/>
            <p:extLst>
              <p:ext uri="{D42A27DB-BD31-4B8C-83A1-F6EECF244321}">
                <p14:modId xmlns:p14="http://schemas.microsoft.com/office/powerpoint/2010/main" val="2963377111"/>
              </p:ext>
            </p:extLst>
          </p:nvPr>
        </p:nvGraphicFramePr>
        <p:xfrm>
          <a:off x="6323013" y="1752600"/>
          <a:ext cx="48006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lowchart: Process 4"/>
          <p:cNvSpPr/>
          <p:nvPr/>
        </p:nvSpPr>
        <p:spPr>
          <a:xfrm>
            <a:off x="9980612" y="457200"/>
            <a:ext cx="1752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Sales and Distribution (SD)</a:t>
            </a:r>
            <a:br>
              <a:rPr lang="en-US" dirty="0"/>
            </a:br>
            <a:r>
              <a:rPr lang="en-US" dirty="0"/>
              <a:t>Billing</a:t>
            </a:r>
          </a:p>
        </p:txBody>
      </p:sp>
      <p:sp>
        <p:nvSpPr>
          <p:cNvPr id="3" name="Content Placeholder 2"/>
          <p:cNvSpPr>
            <a:spLocks noGrp="1"/>
          </p:cNvSpPr>
          <p:nvPr>
            <p:ph sz="half" idx="1"/>
          </p:nvPr>
        </p:nvSpPr>
        <p:spPr/>
        <p:txBody>
          <a:bodyPr/>
          <a:lstStyle/>
          <a:p>
            <a:pPr>
              <a:buNone/>
            </a:pPr>
            <a:r>
              <a:rPr lang="en-US" dirty="0"/>
              <a:t>Event series during a Billing</a:t>
            </a:r>
          </a:p>
          <a:p>
            <a:r>
              <a:rPr lang="en-US" dirty="0"/>
              <a:t>Material document</a:t>
            </a:r>
          </a:p>
          <a:p>
            <a:r>
              <a:rPr lang="en-US" dirty="0"/>
              <a:t>Sales order is updated</a:t>
            </a:r>
          </a:p>
          <a:p>
            <a:r>
              <a:rPr lang="en-US" dirty="0"/>
              <a:t>Accounting and Controlling document</a:t>
            </a:r>
          </a:p>
          <a:p>
            <a:pPr lvl="1"/>
            <a:r>
              <a:rPr lang="en-US" dirty="0"/>
              <a:t>Sales updates from billing document</a:t>
            </a:r>
          </a:p>
          <a:p>
            <a:pPr lvl="1"/>
            <a:r>
              <a:rPr lang="en-US" dirty="0"/>
              <a:t>AR updates from billing document</a:t>
            </a:r>
          </a:p>
        </p:txBody>
      </p:sp>
      <p:graphicFrame>
        <p:nvGraphicFramePr>
          <p:cNvPr id="5" name="Content Placeholder 4"/>
          <p:cNvGraphicFramePr>
            <a:graphicFrameLocks noGrp="1"/>
          </p:cNvGraphicFramePr>
          <p:nvPr>
            <p:ph sz="half" idx="2"/>
          </p:nvPr>
        </p:nvGraphicFramePr>
        <p:xfrm>
          <a:off x="6551613" y="1752600"/>
          <a:ext cx="48006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lowchart: Process 4"/>
          <p:cNvSpPr/>
          <p:nvPr/>
        </p:nvSpPr>
        <p:spPr>
          <a:xfrm>
            <a:off x="9980612" y="457200"/>
            <a:ext cx="1752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Sales and Distribution (SD)</a:t>
            </a:r>
            <a:br>
              <a:rPr lang="en-US" dirty="0"/>
            </a:br>
            <a:r>
              <a:rPr lang="en-US" dirty="0"/>
              <a:t>Material and Accounting Docs</a:t>
            </a:r>
          </a:p>
        </p:txBody>
      </p:sp>
      <p:sp>
        <p:nvSpPr>
          <p:cNvPr id="3" name="Content Placeholder 2"/>
          <p:cNvSpPr>
            <a:spLocks noGrp="1"/>
          </p:cNvSpPr>
          <p:nvPr>
            <p:ph type="body" idx="1"/>
          </p:nvPr>
        </p:nvSpPr>
        <p:spPr>
          <a:xfrm>
            <a:off x="1522413" y="1600200"/>
            <a:ext cx="9829798" cy="838200"/>
          </a:xfrm>
        </p:spPr>
        <p:txBody>
          <a:bodyPr/>
          <a:lstStyle/>
          <a:p>
            <a:r>
              <a:rPr lang="en-US" dirty="0"/>
              <a:t>Material doc track quantities while Accounting doc track financial values.</a:t>
            </a:r>
          </a:p>
        </p:txBody>
      </p:sp>
      <p:sp>
        <p:nvSpPr>
          <p:cNvPr id="7" name="Flowchart: Process 4">
            <a:extLst>
              <a:ext uri="{FF2B5EF4-FFF2-40B4-BE49-F238E27FC236}">
                <a16:creationId xmlns:a16="http://schemas.microsoft.com/office/drawing/2014/main" id="{15A26B3F-7A19-47B8-91B7-27711BFD861B}"/>
              </a:ext>
            </a:extLst>
          </p:cNvPr>
          <p:cNvSpPr/>
          <p:nvPr/>
        </p:nvSpPr>
        <p:spPr>
          <a:xfrm>
            <a:off x="9980612" y="457200"/>
            <a:ext cx="1752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Sales</a:t>
            </a:r>
          </a:p>
        </p:txBody>
      </p:sp>
      <p:pic>
        <p:nvPicPr>
          <p:cNvPr id="12" name="Content Placeholder 11">
            <a:extLst>
              <a:ext uri="{FF2B5EF4-FFF2-40B4-BE49-F238E27FC236}">
                <a16:creationId xmlns:a16="http://schemas.microsoft.com/office/drawing/2014/main" id="{85237F18-2684-4B2A-8B59-24406FCE0BE3}"/>
              </a:ext>
            </a:extLst>
          </p:cNvPr>
          <p:cNvPicPr>
            <a:picLocks noGrp="1" noChangeAspect="1"/>
          </p:cNvPicPr>
          <p:nvPr>
            <p:ph sz="half" idx="2"/>
          </p:nvPr>
        </p:nvPicPr>
        <p:blipFill>
          <a:blip r:embed="rId2"/>
          <a:stretch>
            <a:fillRect/>
          </a:stretch>
        </p:blipFill>
        <p:spPr>
          <a:xfrm>
            <a:off x="1549181" y="2590800"/>
            <a:ext cx="4747064" cy="3578225"/>
          </a:xfrm>
          <a:prstGeom prst="rect">
            <a:avLst/>
          </a:prstGeom>
        </p:spPr>
      </p:pic>
      <p:pic>
        <p:nvPicPr>
          <p:cNvPr id="13" name="Content Placeholder 12">
            <a:extLst>
              <a:ext uri="{FF2B5EF4-FFF2-40B4-BE49-F238E27FC236}">
                <a16:creationId xmlns:a16="http://schemas.microsoft.com/office/drawing/2014/main" id="{7A63AFD7-B97B-405F-8DE8-E3C2373B28E2}"/>
              </a:ext>
            </a:extLst>
          </p:cNvPr>
          <p:cNvPicPr>
            <a:picLocks noGrp="1" noChangeAspect="1"/>
          </p:cNvPicPr>
          <p:nvPr>
            <p:ph sz="quarter" idx="4"/>
          </p:nvPr>
        </p:nvPicPr>
        <p:blipFill>
          <a:blip r:embed="rId3"/>
          <a:stretch>
            <a:fillRect/>
          </a:stretch>
        </p:blipFill>
        <p:spPr>
          <a:xfrm>
            <a:off x="6551613" y="2825620"/>
            <a:ext cx="4800600" cy="3108585"/>
          </a:xfrm>
          <a:prstGeom prst="rect">
            <a:avLst/>
          </a:prstGeom>
        </p:spPr>
      </p:pic>
    </p:spTree>
    <p:extLst>
      <p:ext uri="{BB962C8B-B14F-4D97-AF65-F5344CB8AC3E}">
        <p14:creationId xmlns:p14="http://schemas.microsoft.com/office/powerpoint/2010/main" val="284468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Sales and Distribution (SD)</a:t>
            </a:r>
            <a:br>
              <a:rPr lang="en-US" dirty="0"/>
            </a:br>
            <a:r>
              <a:rPr lang="en-US" dirty="0"/>
              <a:t>Billing: Financial impact</a:t>
            </a:r>
          </a:p>
        </p:txBody>
      </p:sp>
      <p:sp>
        <p:nvSpPr>
          <p:cNvPr id="4" name="Content Placeholder 3"/>
          <p:cNvSpPr>
            <a:spLocks noGrp="1"/>
          </p:cNvSpPr>
          <p:nvPr>
            <p:ph sz="half" idx="1"/>
          </p:nvPr>
        </p:nvSpPr>
        <p:spPr>
          <a:xfrm>
            <a:off x="1488168" y="1752600"/>
            <a:ext cx="3920444" cy="4419600"/>
          </a:xfrm>
        </p:spPr>
        <p:txBody>
          <a:bodyPr>
            <a:normAutofit fontScale="92500" lnSpcReduction="10000"/>
          </a:bodyPr>
          <a:lstStyle/>
          <a:p>
            <a:r>
              <a:rPr lang="en-US" dirty="0"/>
              <a:t>Company code</a:t>
            </a:r>
          </a:p>
          <a:p>
            <a:r>
              <a:rPr lang="en-US" dirty="0"/>
              <a:t>Plant</a:t>
            </a:r>
          </a:p>
          <a:p>
            <a:r>
              <a:rPr lang="en-US" dirty="0"/>
              <a:t>Document and Posting date</a:t>
            </a:r>
          </a:p>
          <a:p>
            <a:r>
              <a:rPr lang="en-US" dirty="0"/>
              <a:t>Sales ($1,500)</a:t>
            </a:r>
          </a:p>
          <a:p>
            <a:r>
              <a:rPr lang="en-US" dirty="0"/>
              <a:t>Qty: 1</a:t>
            </a:r>
          </a:p>
          <a:p>
            <a:r>
              <a:rPr lang="en-US" dirty="0"/>
              <a:t>Line items</a:t>
            </a:r>
          </a:p>
          <a:p>
            <a:pPr lvl="1"/>
            <a:r>
              <a:rPr lang="en-US" dirty="0"/>
              <a:t>GL accounts</a:t>
            </a:r>
          </a:p>
          <a:p>
            <a:pPr lvl="1"/>
            <a:r>
              <a:rPr lang="en-US" dirty="0"/>
              <a:t>Posting key (debits and credits)</a:t>
            </a:r>
          </a:p>
          <a:p>
            <a:pPr lvl="1"/>
            <a:r>
              <a:rPr lang="en-US" dirty="0"/>
              <a:t>Amounts</a:t>
            </a:r>
          </a:p>
          <a:p>
            <a:endParaRPr lang="en-US" dirty="0"/>
          </a:p>
        </p:txBody>
      </p:sp>
      <p:grpSp>
        <p:nvGrpSpPr>
          <p:cNvPr id="14" name="Group 13">
            <a:extLst>
              <a:ext uri="{FF2B5EF4-FFF2-40B4-BE49-F238E27FC236}">
                <a16:creationId xmlns:a16="http://schemas.microsoft.com/office/drawing/2014/main" id="{DC86BC08-E0C5-4FF8-89F9-B47DD4F27660}"/>
              </a:ext>
            </a:extLst>
          </p:cNvPr>
          <p:cNvGrpSpPr/>
          <p:nvPr/>
        </p:nvGrpSpPr>
        <p:grpSpPr>
          <a:xfrm>
            <a:off x="5713412" y="2362200"/>
            <a:ext cx="5840380" cy="2667000"/>
            <a:chOff x="5713412" y="1752600"/>
            <a:chExt cx="5840380" cy="2667000"/>
          </a:xfrm>
        </p:grpSpPr>
        <p:sp>
          <p:nvSpPr>
            <p:cNvPr id="9" name="TextBox 8">
              <a:extLst>
                <a:ext uri="{FF2B5EF4-FFF2-40B4-BE49-F238E27FC236}">
                  <a16:creationId xmlns:a16="http://schemas.microsoft.com/office/drawing/2014/main" id="{F4544B4D-1D9A-4467-90BB-CDF4A6C1A7AF}"/>
                </a:ext>
              </a:extLst>
            </p:cNvPr>
            <p:cNvSpPr txBox="1"/>
            <p:nvPr/>
          </p:nvSpPr>
          <p:spPr>
            <a:xfrm>
              <a:off x="5713412" y="1752600"/>
              <a:ext cx="1612749" cy="338554"/>
            </a:xfrm>
            <a:prstGeom prst="rect">
              <a:avLst/>
            </a:prstGeom>
            <a:noFill/>
          </p:spPr>
          <p:txBody>
            <a:bodyPr wrap="none" rtlCol="0">
              <a:spAutoFit/>
            </a:bodyPr>
            <a:lstStyle/>
            <a:p>
              <a:r>
                <a:rPr lang="en-US" sz="1600" dirty="0"/>
                <a:t>Document date: </a:t>
              </a:r>
            </a:p>
          </p:txBody>
        </p:sp>
        <p:sp>
          <p:nvSpPr>
            <p:cNvPr id="10" name="Rectangle 9">
              <a:extLst>
                <a:ext uri="{FF2B5EF4-FFF2-40B4-BE49-F238E27FC236}">
                  <a16:creationId xmlns:a16="http://schemas.microsoft.com/office/drawing/2014/main" id="{4901AD4E-D028-4A66-B2F9-86F0263E9E80}"/>
                </a:ext>
              </a:extLst>
            </p:cNvPr>
            <p:cNvSpPr/>
            <p:nvPr/>
          </p:nvSpPr>
          <p:spPr>
            <a:xfrm>
              <a:off x="7618412" y="1821543"/>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09/10/2018</a:t>
              </a:r>
            </a:p>
          </p:txBody>
        </p:sp>
        <p:sp>
          <p:nvSpPr>
            <p:cNvPr id="15" name="TextBox 14">
              <a:extLst>
                <a:ext uri="{FF2B5EF4-FFF2-40B4-BE49-F238E27FC236}">
                  <a16:creationId xmlns:a16="http://schemas.microsoft.com/office/drawing/2014/main" id="{0604B1DA-CE39-45D3-BADD-37E2CA6DDB14}"/>
                </a:ext>
              </a:extLst>
            </p:cNvPr>
            <p:cNvSpPr txBox="1"/>
            <p:nvPr/>
          </p:nvSpPr>
          <p:spPr>
            <a:xfrm>
              <a:off x="5713412" y="2183618"/>
              <a:ext cx="1362104" cy="338554"/>
            </a:xfrm>
            <a:prstGeom prst="rect">
              <a:avLst/>
            </a:prstGeom>
            <a:noFill/>
          </p:spPr>
          <p:txBody>
            <a:bodyPr wrap="none" rtlCol="0">
              <a:spAutoFit/>
            </a:bodyPr>
            <a:lstStyle/>
            <a:p>
              <a:r>
                <a:rPr lang="en-US" sz="1600" dirty="0"/>
                <a:t>Posting date: </a:t>
              </a:r>
            </a:p>
          </p:txBody>
        </p:sp>
        <p:sp>
          <p:nvSpPr>
            <p:cNvPr id="17" name="TextBox 16">
              <a:extLst>
                <a:ext uri="{FF2B5EF4-FFF2-40B4-BE49-F238E27FC236}">
                  <a16:creationId xmlns:a16="http://schemas.microsoft.com/office/drawing/2014/main" id="{52BF6623-2CDB-430B-B44C-5B5F60A92AEB}"/>
                </a:ext>
              </a:extLst>
            </p:cNvPr>
            <p:cNvSpPr txBox="1"/>
            <p:nvPr/>
          </p:nvSpPr>
          <p:spPr>
            <a:xfrm>
              <a:off x="5713412" y="2602468"/>
              <a:ext cx="1853392" cy="338554"/>
            </a:xfrm>
            <a:prstGeom prst="rect">
              <a:avLst/>
            </a:prstGeom>
            <a:noFill/>
          </p:spPr>
          <p:txBody>
            <a:bodyPr wrap="none" rtlCol="0">
              <a:spAutoFit/>
            </a:bodyPr>
            <a:lstStyle/>
            <a:p>
              <a:r>
                <a:rPr lang="en-US" sz="1600" dirty="0"/>
                <a:t>Document Number</a:t>
              </a:r>
            </a:p>
          </p:txBody>
        </p:sp>
        <p:sp>
          <p:nvSpPr>
            <p:cNvPr id="18" name="Rectangle 17">
              <a:extLst>
                <a:ext uri="{FF2B5EF4-FFF2-40B4-BE49-F238E27FC236}">
                  <a16:creationId xmlns:a16="http://schemas.microsoft.com/office/drawing/2014/main" id="{14BF0217-7C3D-4297-A478-6BB0104E939F}"/>
                </a:ext>
              </a:extLst>
            </p:cNvPr>
            <p:cNvSpPr/>
            <p:nvPr/>
          </p:nvSpPr>
          <p:spPr>
            <a:xfrm>
              <a:off x="7618412" y="2671411"/>
              <a:ext cx="1061583"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dirty="0">
                  <a:ln>
                    <a:solidFill>
                      <a:schemeClr val="tx2"/>
                    </a:solidFill>
                  </a:ln>
                  <a:solidFill>
                    <a:schemeClr val="bg1">
                      <a:lumMod val="75000"/>
                    </a:schemeClr>
                  </a:solidFill>
                </a:rPr>
                <a:t>1XXXXXXX</a:t>
              </a:r>
            </a:p>
          </p:txBody>
        </p:sp>
        <p:sp>
          <p:nvSpPr>
            <p:cNvPr id="19" name="Rectangle 18">
              <a:extLst>
                <a:ext uri="{FF2B5EF4-FFF2-40B4-BE49-F238E27FC236}">
                  <a16:creationId xmlns:a16="http://schemas.microsoft.com/office/drawing/2014/main" id="{D9605D5F-E358-4F3B-8446-231D0A1D65A9}"/>
                </a:ext>
              </a:extLst>
            </p:cNvPr>
            <p:cNvSpPr/>
            <p:nvPr/>
          </p:nvSpPr>
          <p:spPr>
            <a:xfrm>
              <a:off x="7613195" y="2252561"/>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09/11/2018</a:t>
              </a:r>
            </a:p>
          </p:txBody>
        </p:sp>
        <p:cxnSp>
          <p:nvCxnSpPr>
            <p:cNvPr id="12" name="Straight Connector 11">
              <a:extLst>
                <a:ext uri="{FF2B5EF4-FFF2-40B4-BE49-F238E27FC236}">
                  <a16:creationId xmlns:a16="http://schemas.microsoft.com/office/drawing/2014/main" id="{4F3A2E6D-A656-436F-980C-654CA8C00BCD}"/>
                </a:ext>
              </a:extLst>
            </p:cNvPr>
            <p:cNvCxnSpPr/>
            <p:nvPr/>
          </p:nvCxnSpPr>
          <p:spPr>
            <a:xfrm>
              <a:off x="5865812" y="3352800"/>
              <a:ext cx="4800600" cy="0"/>
            </a:xfrm>
            <a:prstGeom prst="line">
              <a:avLst/>
            </a:prstGeom>
          </p:spPr>
          <p:style>
            <a:lnRef idx="1">
              <a:schemeClr val="accent4"/>
            </a:lnRef>
            <a:fillRef idx="0">
              <a:schemeClr val="accent4"/>
            </a:fillRef>
            <a:effectRef idx="0">
              <a:schemeClr val="accent4"/>
            </a:effectRef>
            <a:fontRef idx="minor">
              <a:schemeClr val="tx1"/>
            </a:fontRef>
          </p:style>
        </p:cxnSp>
        <p:sp>
          <p:nvSpPr>
            <p:cNvPr id="13" name="TextBox 12">
              <a:extLst>
                <a:ext uri="{FF2B5EF4-FFF2-40B4-BE49-F238E27FC236}">
                  <a16:creationId xmlns:a16="http://schemas.microsoft.com/office/drawing/2014/main" id="{1A043361-7F70-4C88-BC33-96A5F7EEFCAD}"/>
                </a:ext>
              </a:extLst>
            </p:cNvPr>
            <p:cNvSpPr txBox="1"/>
            <p:nvPr/>
          </p:nvSpPr>
          <p:spPr>
            <a:xfrm>
              <a:off x="5789612" y="3006805"/>
              <a:ext cx="2553904" cy="338554"/>
            </a:xfrm>
            <a:prstGeom prst="rect">
              <a:avLst/>
            </a:prstGeom>
            <a:noFill/>
          </p:spPr>
          <p:txBody>
            <a:bodyPr wrap="none" rtlCol="0">
              <a:spAutoFit/>
            </a:bodyPr>
            <a:lstStyle/>
            <a:p>
              <a:r>
                <a:rPr lang="en-US" sz="1600" dirty="0"/>
                <a:t>Item in document currency</a:t>
              </a:r>
            </a:p>
          </p:txBody>
        </p:sp>
        <p:sp>
          <p:nvSpPr>
            <p:cNvPr id="25" name="TextBox 24">
              <a:extLst>
                <a:ext uri="{FF2B5EF4-FFF2-40B4-BE49-F238E27FC236}">
                  <a16:creationId xmlns:a16="http://schemas.microsoft.com/office/drawing/2014/main" id="{6D886B0C-CDBF-434D-9CD2-B1AC269EFF7F}"/>
                </a:ext>
              </a:extLst>
            </p:cNvPr>
            <p:cNvSpPr txBox="1"/>
            <p:nvPr/>
          </p:nvSpPr>
          <p:spPr>
            <a:xfrm>
              <a:off x="5789612" y="3387137"/>
              <a:ext cx="611065" cy="338554"/>
            </a:xfrm>
            <a:prstGeom prst="rect">
              <a:avLst/>
            </a:prstGeom>
            <a:noFill/>
          </p:spPr>
          <p:txBody>
            <a:bodyPr wrap="none" rtlCol="0">
              <a:spAutoFit/>
            </a:bodyPr>
            <a:lstStyle/>
            <a:p>
              <a:r>
                <a:rPr lang="en-US" sz="1600" dirty="0"/>
                <a:t>Line </a:t>
              </a:r>
            </a:p>
          </p:txBody>
        </p:sp>
        <p:sp>
          <p:nvSpPr>
            <p:cNvPr id="26" name="TextBox 25">
              <a:extLst>
                <a:ext uri="{FF2B5EF4-FFF2-40B4-BE49-F238E27FC236}">
                  <a16:creationId xmlns:a16="http://schemas.microsoft.com/office/drawing/2014/main" id="{01910A3D-4FBF-42A3-BAE4-ACFF3BE1B98F}"/>
                </a:ext>
              </a:extLst>
            </p:cNvPr>
            <p:cNvSpPr txBox="1"/>
            <p:nvPr/>
          </p:nvSpPr>
          <p:spPr>
            <a:xfrm>
              <a:off x="6290453" y="3387137"/>
              <a:ext cx="476412" cy="338554"/>
            </a:xfrm>
            <a:prstGeom prst="rect">
              <a:avLst/>
            </a:prstGeom>
            <a:noFill/>
          </p:spPr>
          <p:txBody>
            <a:bodyPr wrap="none" rtlCol="0">
              <a:spAutoFit/>
            </a:bodyPr>
            <a:lstStyle/>
            <a:p>
              <a:r>
                <a:rPr lang="en-US" sz="1600" dirty="0"/>
                <a:t>PK </a:t>
              </a:r>
            </a:p>
          </p:txBody>
        </p:sp>
        <p:sp>
          <p:nvSpPr>
            <p:cNvPr id="27" name="TextBox 26">
              <a:extLst>
                <a:ext uri="{FF2B5EF4-FFF2-40B4-BE49-F238E27FC236}">
                  <a16:creationId xmlns:a16="http://schemas.microsoft.com/office/drawing/2014/main" id="{99615133-081A-4CC7-8AB3-EF98BB21ABF2}"/>
                </a:ext>
              </a:extLst>
            </p:cNvPr>
            <p:cNvSpPr txBox="1"/>
            <p:nvPr/>
          </p:nvSpPr>
          <p:spPr>
            <a:xfrm>
              <a:off x="6686265" y="3395062"/>
              <a:ext cx="941283" cy="338554"/>
            </a:xfrm>
            <a:prstGeom prst="rect">
              <a:avLst/>
            </a:prstGeom>
            <a:noFill/>
          </p:spPr>
          <p:txBody>
            <a:bodyPr wrap="none" rtlCol="0">
              <a:spAutoFit/>
            </a:bodyPr>
            <a:lstStyle/>
            <a:p>
              <a:r>
                <a:rPr lang="en-US" sz="1600" dirty="0"/>
                <a:t>Account </a:t>
              </a:r>
            </a:p>
          </p:txBody>
        </p:sp>
        <p:sp>
          <p:nvSpPr>
            <p:cNvPr id="28" name="TextBox 27">
              <a:extLst>
                <a:ext uri="{FF2B5EF4-FFF2-40B4-BE49-F238E27FC236}">
                  <a16:creationId xmlns:a16="http://schemas.microsoft.com/office/drawing/2014/main" id="{E2CF4306-406E-4EE6-B043-78576EC4122B}"/>
                </a:ext>
              </a:extLst>
            </p:cNvPr>
            <p:cNvSpPr txBox="1"/>
            <p:nvPr/>
          </p:nvSpPr>
          <p:spPr>
            <a:xfrm>
              <a:off x="10301707" y="3402504"/>
              <a:ext cx="934871" cy="338554"/>
            </a:xfrm>
            <a:prstGeom prst="rect">
              <a:avLst/>
            </a:prstGeom>
            <a:noFill/>
          </p:spPr>
          <p:txBody>
            <a:bodyPr wrap="none" rtlCol="0">
              <a:spAutoFit/>
            </a:bodyPr>
            <a:lstStyle/>
            <a:p>
              <a:r>
                <a:rPr lang="en-US" sz="1600" dirty="0"/>
                <a:t>Amount </a:t>
              </a:r>
            </a:p>
          </p:txBody>
        </p:sp>
        <p:sp>
          <p:nvSpPr>
            <p:cNvPr id="29" name="TextBox 28">
              <a:extLst>
                <a:ext uri="{FF2B5EF4-FFF2-40B4-BE49-F238E27FC236}">
                  <a16:creationId xmlns:a16="http://schemas.microsoft.com/office/drawing/2014/main" id="{3FAF54E5-791C-45A2-A9F6-CE80D8AF8E60}"/>
                </a:ext>
              </a:extLst>
            </p:cNvPr>
            <p:cNvSpPr txBox="1"/>
            <p:nvPr/>
          </p:nvSpPr>
          <p:spPr>
            <a:xfrm>
              <a:off x="8760617" y="1763953"/>
              <a:ext cx="1565621" cy="338554"/>
            </a:xfrm>
            <a:prstGeom prst="rect">
              <a:avLst/>
            </a:prstGeom>
            <a:noFill/>
          </p:spPr>
          <p:txBody>
            <a:bodyPr wrap="none" rtlCol="0">
              <a:spAutoFit/>
            </a:bodyPr>
            <a:lstStyle/>
            <a:p>
              <a:r>
                <a:rPr lang="en-US" sz="1600" dirty="0"/>
                <a:t>Company code: </a:t>
              </a:r>
            </a:p>
          </p:txBody>
        </p:sp>
        <p:sp>
          <p:nvSpPr>
            <p:cNvPr id="30" name="Rectangle 29">
              <a:extLst>
                <a:ext uri="{FF2B5EF4-FFF2-40B4-BE49-F238E27FC236}">
                  <a16:creationId xmlns:a16="http://schemas.microsoft.com/office/drawing/2014/main" id="{0AE3556F-BEB7-4C1F-A27C-C6035A194BF9}"/>
                </a:ext>
              </a:extLst>
            </p:cNvPr>
            <p:cNvSpPr/>
            <p:nvPr/>
          </p:nvSpPr>
          <p:spPr>
            <a:xfrm>
              <a:off x="10484102" y="1821543"/>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US00</a:t>
              </a:r>
            </a:p>
          </p:txBody>
        </p:sp>
        <p:sp>
          <p:nvSpPr>
            <p:cNvPr id="32" name="TextBox 31">
              <a:extLst>
                <a:ext uri="{FF2B5EF4-FFF2-40B4-BE49-F238E27FC236}">
                  <a16:creationId xmlns:a16="http://schemas.microsoft.com/office/drawing/2014/main" id="{167AF1F8-591B-4138-B99D-CEB95BCA4D69}"/>
                </a:ext>
              </a:extLst>
            </p:cNvPr>
            <p:cNvSpPr txBox="1"/>
            <p:nvPr/>
          </p:nvSpPr>
          <p:spPr>
            <a:xfrm>
              <a:off x="8760617" y="2206122"/>
              <a:ext cx="1085875" cy="338554"/>
            </a:xfrm>
            <a:prstGeom prst="rect">
              <a:avLst/>
            </a:prstGeom>
            <a:noFill/>
          </p:spPr>
          <p:txBody>
            <a:bodyPr wrap="none" rtlCol="0">
              <a:spAutoFit/>
            </a:bodyPr>
            <a:lstStyle/>
            <a:p>
              <a:r>
                <a:rPr lang="en-US" sz="1600" dirty="0"/>
                <a:t>Currency: </a:t>
              </a:r>
            </a:p>
          </p:txBody>
        </p:sp>
        <p:sp>
          <p:nvSpPr>
            <p:cNvPr id="33" name="Rectangle 32">
              <a:extLst>
                <a:ext uri="{FF2B5EF4-FFF2-40B4-BE49-F238E27FC236}">
                  <a16:creationId xmlns:a16="http://schemas.microsoft.com/office/drawing/2014/main" id="{3001DF5C-4696-4B20-9A75-0391DA84AA3E}"/>
                </a:ext>
              </a:extLst>
            </p:cNvPr>
            <p:cNvSpPr/>
            <p:nvPr/>
          </p:nvSpPr>
          <p:spPr>
            <a:xfrm>
              <a:off x="10468677" y="2252561"/>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USD</a:t>
              </a:r>
            </a:p>
          </p:txBody>
        </p:sp>
        <p:sp>
          <p:nvSpPr>
            <p:cNvPr id="34" name="TextBox 33">
              <a:extLst>
                <a:ext uri="{FF2B5EF4-FFF2-40B4-BE49-F238E27FC236}">
                  <a16:creationId xmlns:a16="http://schemas.microsoft.com/office/drawing/2014/main" id="{67F8675A-EB9E-43C5-BFBE-486B7C8D23B0}"/>
                </a:ext>
              </a:extLst>
            </p:cNvPr>
            <p:cNvSpPr txBox="1"/>
            <p:nvPr/>
          </p:nvSpPr>
          <p:spPr>
            <a:xfrm>
              <a:off x="8734392" y="2668251"/>
              <a:ext cx="1749710" cy="338554"/>
            </a:xfrm>
            <a:prstGeom prst="rect">
              <a:avLst/>
            </a:prstGeom>
            <a:noFill/>
          </p:spPr>
          <p:txBody>
            <a:bodyPr wrap="none" rtlCol="0">
              <a:spAutoFit/>
            </a:bodyPr>
            <a:lstStyle/>
            <a:p>
              <a:r>
                <a:rPr lang="en-US" sz="1600" dirty="0"/>
                <a:t>Transaction date: </a:t>
              </a:r>
            </a:p>
          </p:txBody>
        </p:sp>
        <p:sp>
          <p:nvSpPr>
            <p:cNvPr id="35" name="Rectangle 34">
              <a:extLst>
                <a:ext uri="{FF2B5EF4-FFF2-40B4-BE49-F238E27FC236}">
                  <a16:creationId xmlns:a16="http://schemas.microsoft.com/office/drawing/2014/main" id="{BA71AFC7-E2E8-4597-80F3-1F3C609401A9}"/>
                </a:ext>
              </a:extLst>
            </p:cNvPr>
            <p:cNvSpPr/>
            <p:nvPr/>
          </p:nvSpPr>
          <p:spPr>
            <a:xfrm>
              <a:off x="10486992" y="2737194"/>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09/20/2018</a:t>
              </a:r>
            </a:p>
          </p:txBody>
        </p:sp>
        <p:sp>
          <p:nvSpPr>
            <p:cNvPr id="36" name="TextBox 35">
              <a:extLst>
                <a:ext uri="{FF2B5EF4-FFF2-40B4-BE49-F238E27FC236}">
                  <a16:creationId xmlns:a16="http://schemas.microsoft.com/office/drawing/2014/main" id="{26173D25-04D9-46AA-8F4D-86C3B02D606B}"/>
                </a:ext>
              </a:extLst>
            </p:cNvPr>
            <p:cNvSpPr txBox="1"/>
            <p:nvPr/>
          </p:nvSpPr>
          <p:spPr>
            <a:xfrm>
              <a:off x="5798636" y="3700046"/>
              <a:ext cx="526106" cy="338554"/>
            </a:xfrm>
            <a:prstGeom prst="rect">
              <a:avLst/>
            </a:prstGeom>
            <a:noFill/>
          </p:spPr>
          <p:txBody>
            <a:bodyPr wrap="none" rtlCol="0">
              <a:spAutoFit/>
            </a:bodyPr>
            <a:lstStyle/>
            <a:p>
              <a:r>
                <a:rPr lang="en-US" sz="1600" dirty="0"/>
                <a:t>001</a:t>
              </a:r>
            </a:p>
          </p:txBody>
        </p:sp>
        <p:sp>
          <p:nvSpPr>
            <p:cNvPr id="37" name="TextBox 36">
              <a:extLst>
                <a:ext uri="{FF2B5EF4-FFF2-40B4-BE49-F238E27FC236}">
                  <a16:creationId xmlns:a16="http://schemas.microsoft.com/office/drawing/2014/main" id="{1F63B52D-57CA-4E8D-B571-4424C8799D9A}"/>
                </a:ext>
              </a:extLst>
            </p:cNvPr>
            <p:cNvSpPr txBox="1"/>
            <p:nvPr/>
          </p:nvSpPr>
          <p:spPr>
            <a:xfrm>
              <a:off x="6268366" y="3700046"/>
              <a:ext cx="412292" cy="338554"/>
            </a:xfrm>
            <a:prstGeom prst="rect">
              <a:avLst/>
            </a:prstGeom>
            <a:noFill/>
          </p:spPr>
          <p:txBody>
            <a:bodyPr wrap="none" rtlCol="0">
              <a:spAutoFit/>
            </a:bodyPr>
            <a:lstStyle/>
            <a:p>
              <a:r>
                <a:rPr lang="en-US" sz="1600" dirty="0"/>
                <a:t>40</a:t>
              </a:r>
            </a:p>
          </p:txBody>
        </p:sp>
        <p:sp>
          <p:nvSpPr>
            <p:cNvPr id="39" name="TextBox 38">
              <a:extLst>
                <a:ext uri="{FF2B5EF4-FFF2-40B4-BE49-F238E27FC236}">
                  <a16:creationId xmlns:a16="http://schemas.microsoft.com/office/drawing/2014/main" id="{B2D47EE6-81E2-4196-9DB2-B7D8EE55E025}"/>
                </a:ext>
              </a:extLst>
            </p:cNvPr>
            <p:cNvSpPr txBox="1"/>
            <p:nvPr/>
          </p:nvSpPr>
          <p:spPr>
            <a:xfrm>
              <a:off x="6680658" y="3712535"/>
              <a:ext cx="1418915" cy="338554"/>
            </a:xfrm>
            <a:prstGeom prst="rect">
              <a:avLst/>
            </a:prstGeom>
            <a:noFill/>
          </p:spPr>
          <p:txBody>
            <a:bodyPr wrap="none" rtlCol="0">
              <a:spAutoFit/>
            </a:bodyPr>
            <a:lstStyle/>
            <a:p>
              <a:r>
                <a:rPr lang="en-US" sz="1600" dirty="0"/>
                <a:t>Customer 123</a:t>
              </a:r>
            </a:p>
          </p:txBody>
        </p:sp>
        <p:sp>
          <p:nvSpPr>
            <p:cNvPr id="40" name="TextBox 39">
              <a:extLst>
                <a:ext uri="{FF2B5EF4-FFF2-40B4-BE49-F238E27FC236}">
                  <a16:creationId xmlns:a16="http://schemas.microsoft.com/office/drawing/2014/main" id="{1131F376-71D4-460D-B652-A5E0D6D519BD}"/>
                </a:ext>
              </a:extLst>
            </p:cNvPr>
            <p:cNvSpPr txBox="1"/>
            <p:nvPr/>
          </p:nvSpPr>
          <p:spPr>
            <a:xfrm>
              <a:off x="10237210" y="3725691"/>
              <a:ext cx="1055097" cy="338554"/>
            </a:xfrm>
            <a:prstGeom prst="rect">
              <a:avLst/>
            </a:prstGeom>
            <a:noFill/>
          </p:spPr>
          <p:txBody>
            <a:bodyPr wrap="none" rtlCol="0">
              <a:spAutoFit/>
            </a:bodyPr>
            <a:lstStyle/>
            <a:p>
              <a:r>
                <a:rPr lang="en-US" sz="1600" dirty="0"/>
                <a:t>$1,500.00</a:t>
              </a:r>
            </a:p>
          </p:txBody>
        </p:sp>
        <p:sp>
          <p:nvSpPr>
            <p:cNvPr id="41" name="TextBox 40">
              <a:extLst>
                <a:ext uri="{FF2B5EF4-FFF2-40B4-BE49-F238E27FC236}">
                  <a16:creationId xmlns:a16="http://schemas.microsoft.com/office/drawing/2014/main" id="{F90F7FD4-321E-4C24-B6EA-E018204885CE}"/>
                </a:ext>
              </a:extLst>
            </p:cNvPr>
            <p:cNvSpPr txBox="1"/>
            <p:nvPr/>
          </p:nvSpPr>
          <p:spPr>
            <a:xfrm>
              <a:off x="5789612" y="4055401"/>
              <a:ext cx="526106" cy="338554"/>
            </a:xfrm>
            <a:prstGeom prst="rect">
              <a:avLst/>
            </a:prstGeom>
            <a:noFill/>
          </p:spPr>
          <p:txBody>
            <a:bodyPr wrap="none" rtlCol="0">
              <a:spAutoFit/>
            </a:bodyPr>
            <a:lstStyle/>
            <a:p>
              <a:r>
                <a:rPr lang="en-US" sz="1600" dirty="0"/>
                <a:t>002</a:t>
              </a:r>
            </a:p>
          </p:txBody>
        </p:sp>
        <p:sp>
          <p:nvSpPr>
            <p:cNvPr id="42" name="TextBox 41">
              <a:extLst>
                <a:ext uri="{FF2B5EF4-FFF2-40B4-BE49-F238E27FC236}">
                  <a16:creationId xmlns:a16="http://schemas.microsoft.com/office/drawing/2014/main" id="{49315A9C-4663-4932-B645-C7030CECF33F}"/>
                </a:ext>
              </a:extLst>
            </p:cNvPr>
            <p:cNvSpPr txBox="1"/>
            <p:nvPr/>
          </p:nvSpPr>
          <p:spPr>
            <a:xfrm>
              <a:off x="6259342" y="4055401"/>
              <a:ext cx="412292" cy="338554"/>
            </a:xfrm>
            <a:prstGeom prst="rect">
              <a:avLst/>
            </a:prstGeom>
            <a:noFill/>
          </p:spPr>
          <p:txBody>
            <a:bodyPr wrap="none" rtlCol="0">
              <a:spAutoFit/>
            </a:bodyPr>
            <a:lstStyle/>
            <a:p>
              <a:r>
                <a:rPr lang="en-US" sz="1600" dirty="0"/>
                <a:t>50</a:t>
              </a:r>
            </a:p>
          </p:txBody>
        </p:sp>
        <p:sp>
          <p:nvSpPr>
            <p:cNvPr id="43" name="TextBox 42">
              <a:extLst>
                <a:ext uri="{FF2B5EF4-FFF2-40B4-BE49-F238E27FC236}">
                  <a16:creationId xmlns:a16="http://schemas.microsoft.com/office/drawing/2014/main" id="{F737FB55-E1B8-4329-99A6-2D4C760EB4B1}"/>
                </a:ext>
              </a:extLst>
            </p:cNvPr>
            <p:cNvSpPr txBox="1"/>
            <p:nvPr/>
          </p:nvSpPr>
          <p:spPr>
            <a:xfrm>
              <a:off x="6671634" y="4067890"/>
              <a:ext cx="1359668" cy="338554"/>
            </a:xfrm>
            <a:prstGeom prst="rect">
              <a:avLst/>
            </a:prstGeom>
            <a:noFill/>
          </p:spPr>
          <p:txBody>
            <a:bodyPr wrap="none" rtlCol="0">
              <a:spAutoFit/>
            </a:bodyPr>
            <a:lstStyle/>
            <a:p>
              <a:r>
                <a:rPr lang="en-US" sz="1600" dirty="0"/>
                <a:t>600000 Sales</a:t>
              </a:r>
            </a:p>
          </p:txBody>
        </p:sp>
        <p:sp>
          <p:nvSpPr>
            <p:cNvPr id="44" name="TextBox 43">
              <a:extLst>
                <a:ext uri="{FF2B5EF4-FFF2-40B4-BE49-F238E27FC236}">
                  <a16:creationId xmlns:a16="http://schemas.microsoft.com/office/drawing/2014/main" id="{5914E18C-511A-4B58-940E-63D8F1C9780B}"/>
                </a:ext>
              </a:extLst>
            </p:cNvPr>
            <p:cNvSpPr txBox="1"/>
            <p:nvPr/>
          </p:nvSpPr>
          <p:spPr>
            <a:xfrm>
              <a:off x="10228186" y="4081046"/>
              <a:ext cx="1168910" cy="338554"/>
            </a:xfrm>
            <a:prstGeom prst="rect">
              <a:avLst/>
            </a:prstGeom>
            <a:noFill/>
          </p:spPr>
          <p:txBody>
            <a:bodyPr wrap="none" rtlCol="0">
              <a:spAutoFit/>
            </a:bodyPr>
            <a:lstStyle/>
            <a:p>
              <a:r>
                <a:rPr lang="en-US" sz="1600" dirty="0"/>
                <a:t>$1,500.00 -</a:t>
              </a:r>
            </a:p>
          </p:txBody>
        </p:sp>
      </p:grpSp>
      <p:sp>
        <p:nvSpPr>
          <p:cNvPr id="45" name="Flowchart: Process 44">
            <a:extLst>
              <a:ext uri="{FF2B5EF4-FFF2-40B4-BE49-F238E27FC236}">
                <a16:creationId xmlns:a16="http://schemas.microsoft.com/office/drawing/2014/main" id="{36C3AB23-9AA2-4AD4-8E7F-AF9871201B40}"/>
              </a:ext>
            </a:extLst>
          </p:cNvPr>
          <p:cNvSpPr/>
          <p:nvPr/>
        </p:nvSpPr>
        <p:spPr>
          <a:xfrm>
            <a:off x="9980612" y="457200"/>
            <a:ext cx="1752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Sales</a:t>
            </a:r>
          </a:p>
        </p:txBody>
      </p:sp>
    </p:spTree>
    <p:extLst>
      <p:ext uri="{BB962C8B-B14F-4D97-AF65-F5344CB8AC3E}">
        <p14:creationId xmlns:p14="http://schemas.microsoft.com/office/powerpoint/2010/main" val="379190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Sales and Distribution, Billing (SD) </a:t>
            </a:r>
            <a:br>
              <a:rPr lang="en-US" dirty="0"/>
            </a:br>
            <a:r>
              <a:rPr lang="en-US" dirty="0"/>
              <a:t>Reflection</a:t>
            </a:r>
          </a:p>
        </p:txBody>
      </p:sp>
      <p:sp>
        <p:nvSpPr>
          <p:cNvPr id="3" name="Content Placeholder 2"/>
          <p:cNvSpPr>
            <a:spLocks noGrp="1"/>
          </p:cNvSpPr>
          <p:nvPr>
            <p:ph idx="1"/>
          </p:nvPr>
        </p:nvSpPr>
        <p:spPr/>
        <p:txBody>
          <a:bodyPr/>
          <a:lstStyle/>
          <a:p>
            <a:r>
              <a:rPr lang="en-US" dirty="0"/>
              <a:t>What is the purpose of the delivery document on SAP?</a:t>
            </a:r>
          </a:p>
          <a:p>
            <a:r>
              <a:rPr lang="en-US" dirty="0"/>
              <a:t> What do you think is the financial impact of the post goods issue?</a:t>
            </a:r>
          </a:p>
          <a:p>
            <a:r>
              <a:rPr lang="en-US" dirty="0"/>
              <a:t>What do you think is the financial impact of processing the billing due list?</a:t>
            </a:r>
          </a:p>
          <a:p>
            <a:endParaRPr lang="en-US" dirty="0"/>
          </a:p>
        </p:txBody>
      </p:sp>
      <p:pic>
        <p:nvPicPr>
          <p:cNvPr id="5" name="Picture 2" descr="Image result for thinking icon"/>
          <p:cNvPicPr>
            <a:picLocks noChangeAspect="1" noChangeArrowheads="1"/>
          </p:cNvPicPr>
          <p:nvPr/>
        </p:nvPicPr>
        <p:blipFill>
          <a:blip r:embed="rId2" cstate="print"/>
          <a:srcRect/>
          <a:stretch>
            <a:fillRect/>
          </a:stretch>
        </p:blipFill>
        <p:spPr bwMode="auto">
          <a:xfrm>
            <a:off x="10285412" y="152400"/>
            <a:ext cx="1371600" cy="13716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1F44B-4554-6F43-BA8B-856F29802944}"/>
              </a:ext>
            </a:extLst>
          </p:cNvPr>
          <p:cNvSpPr>
            <a:spLocks noGrp="1"/>
          </p:cNvSpPr>
          <p:nvPr>
            <p:ph type="title"/>
          </p:nvPr>
        </p:nvSpPr>
        <p:spPr/>
        <p:txBody>
          <a:bodyPr/>
          <a:lstStyle/>
          <a:p>
            <a:r>
              <a:rPr lang="en-US" dirty="0"/>
              <a:t>Accounts Receivable</a:t>
            </a:r>
          </a:p>
        </p:txBody>
      </p:sp>
      <p:sp>
        <p:nvSpPr>
          <p:cNvPr id="3" name="Content Placeholder 2">
            <a:extLst>
              <a:ext uri="{FF2B5EF4-FFF2-40B4-BE49-F238E27FC236}">
                <a16:creationId xmlns:a16="http://schemas.microsoft.com/office/drawing/2014/main" id="{8EEBE810-E1D6-B540-8F41-B4AE992DFA4B}"/>
              </a:ext>
            </a:extLst>
          </p:cNvPr>
          <p:cNvSpPr>
            <a:spLocks noGrp="1"/>
          </p:cNvSpPr>
          <p:nvPr>
            <p:ph type="body" idx="1"/>
          </p:nvPr>
        </p:nvSpPr>
        <p:spPr/>
        <p:txBody>
          <a:bodyPr/>
          <a:lstStyle/>
          <a:p>
            <a:r>
              <a:rPr lang="en-US" dirty="0"/>
              <a:t>Order to Cash</a:t>
            </a:r>
          </a:p>
        </p:txBody>
      </p:sp>
    </p:spTree>
    <p:extLst>
      <p:ext uri="{BB962C8B-B14F-4D97-AF65-F5344CB8AC3E}">
        <p14:creationId xmlns:p14="http://schemas.microsoft.com/office/powerpoint/2010/main" val="3339636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Accounts Receivable</a:t>
            </a:r>
            <a:br>
              <a:rPr lang="en-US" dirty="0"/>
            </a:br>
            <a:r>
              <a:rPr lang="en-US" dirty="0"/>
              <a:t>Introduction</a:t>
            </a:r>
          </a:p>
        </p:txBody>
      </p:sp>
      <p:sp>
        <p:nvSpPr>
          <p:cNvPr id="6" name="Flowchart: Process 5"/>
          <p:cNvSpPr/>
          <p:nvPr/>
        </p:nvSpPr>
        <p:spPr>
          <a:xfrm>
            <a:off x="10818812" y="457200"/>
            <a:ext cx="914400" cy="304800"/>
          </a:xfrm>
          <a:prstGeom prst="flowChartProcess">
            <a:avLst/>
          </a:prstGeom>
          <a:solidFill>
            <a:srgbClr val="FFC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AR</a:t>
            </a:r>
          </a:p>
        </p:txBody>
      </p:sp>
      <p:grpSp>
        <p:nvGrpSpPr>
          <p:cNvPr id="17" name="Group 16">
            <a:extLst>
              <a:ext uri="{FF2B5EF4-FFF2-40B4-BE49-F238E27FC236}">
                <a16:creationId xmlns:a16="http://schemas.microsoft.com/office/drawing/2014/main" id="{DFEC3301-BD7A-4E12-BFB5-D6A8C8AC3931}"/>
              </a:ext>
            </a:extLst>
          </p:cNvPr>
          <p:cNvGrpSpPr/>
          <p:nvPr/>
        </p:nvGrpSpPr>
        <p:grpSpPr>
          <a:xfrm>
            <a:off x="1751014" y="2139640"/>
            <a:ext cx="2590798" cy="2491073"/>
            <a:chOff x="1751012" y="2324306"/>
            <a:chExt cx="2590798" cy="2491073"/>
          </a:xfrm>
        </p:grpSpPr>
        <p:pic>
          <p:nvPicPr>
            <p:cNvPr id="8" name="Graphic 7" descr="Man">
              <a:extLst>
                <a:ext uri="{FF2B5EF4-FFF2-40B4-BE49-F238E27FC236}">
                  <a16:creationId xmlns:a16="http://schemas.microsoft.com/office/drawing/2014/main" id="{37D2C7E3-B9F9-4923-9D39-7362BE28C132}"/>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08212" y="2324306"/>
              <a:ext cx="1371600" cy="1371600"/>
            </a:xfrm>
            <a:prstGeom prst="rect">
              <a:avLst/>
            </a:prstGeom>
          </p:spPr>
        </p:pic>
        <p:sp>
          <p:nvSpPr>
            <p:cNvPr id="9" name="Rectangle 8">
              <a:extLst>
                <a:ext uri="{FF2B5EF4-FFF2-40B4-BE49-F238E27FC236}">
                  <a16:creationId xmlns:a16="http://schemas.microsoft.com/office/drawing/2014/main" id="{2C63F36E-4427-41BA-96B4-06D5310D0F28}"/>
                </a:ext>
              </a:extLst>
            </p:cNvPr>
            <p:cNvSpPr/>
            <p:nvPr/>
          </p:nvSpPr>
          <p:spPr>
            <a:xfrm>
              <a:off x="1751012" y="3892049"/>
              <a:ext cx="2590798" cy="923330"/>
            </a:xfrm>
            <a:prstGeom prst="rect">
              <a:avLst/>
            </a:prstGeom>
          </p:spPr>
          <p:txBody>
            <a:bodyPr wrap="square">
              <a:spAutoFit/>
            </a:bodyPr>
            <a:lstStyle/>
            <a:p>
              <a:pPr algn="ctr"/>
              <a:r>
                <a:rPr lang="en-US" dirty="0"/>
                <a:t>Records and manages accounting data of all customers.</a:t>
              </a:r>
            </a:p>
          </p:txBody>
        </p:sp>
      </p:grpSp>
      <p:grpSp>
        <p:nvGrpSpPr>
          <p:cNvPr id="18" name="Group 17">
            <a:extLst>
              <a:ext uri="{FF2B5EF4-FFF2-40B4-BE49-F238E27FC236}">
                <a16:creationId xmlns:a16="http://schemas.microsoft.com/office/drawing/2014/main" id="{0BC61678-EB5D-446E-9CD1-D7AA97D19B4F}"/>
              </a:ext>
            </a:extLst>
          </p:cNvPr>
          <p:cNvGrpSpPr/>
          <p:nvPr/>
        </p:nvGrpSpPr>
        <p:grpSpPr>
          <a:xfrm>
            <a:off x="5139160" y="1790219"/>
            <a:ext cx="2590799" cy="2801997"/>
            <a:chOff x="5141912" y="1936303"/>
            <a:chExt cx="2590799" cy="2801997"/>
          </a:xfrm>
        </p:grpSpPr>
        <p:graphicFrame>
          <p:nvGraphicFramePr>
            <p:cNvPr id="10" name="Content Placeholder 2">
              <a:extLst>
                <a:ext uri="{FF2B5EF4-FFF2-40B4-BE49-F238E27FC236}">
                  <a16:creationId xmlns:a16="http://schemas.microsoft.com/office/drawing/2014/main" id="{56BE2CDA-9502-43F3-B76B-F9796433E59E}"/>
                </a:ext>
              </a:extLst>
            </p:cNvPr>
            <p:cNvGraphicFramePr>
              <a:graphicFrameLocks/>
            </p:cNvGraphicFramePr>
            <p:nvPr/>
          </p:nvGraphicFramePr>
          <p:xfrm>
            <a:off x="5561012" y="1936303"/>
            <a:ext cx="1866900" cy="1981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Rectangle 10">
              <a:extLst>
                <a:ext uri="{FF2B5EF4-FFF2-40B4-BE49-F238E27FC236}">
                  <a16:creationId xmlns:a16="http://schemas.microsoft.com/office/drawing/2014/main" id="{FB894FDF-E604-4F83-973B-5C2D6DAAFD7A}"/>
                </a:ext>
              </a:extLst>
            </p:cNvPr>
            <p:cNvSpPr/>
            <p:nvPr/>
          </p:nvSpPr>
          <p:spPr>
            <a:xfrm>
              <a:off x="5141912" y="4091969"/>
              <a:ext cx="2590799" cy="646331"/>
            </a:xfrm>
            <a:prstGeom prst="rect">
              <a:avLst/>
            </a:prstGeom>
          </p:spPr>
          <p:txBody>
            <a:bodyPr wrap="square">
              <a:spAutoFit/>
            </a:bodyPr>
            <a:lstStyle/>
            <a:p>
              <a:pPr algn="ctr"/>
              <a:r>
                <a:rPr lang="en-US" dirty="0"/>
                <a:t>Integral part of Order to Cash business process.</a:t>
              </a:r>
            </a:p>
          </p:txBody>
        </p:sp>
      </p:grpSp>
      <p:grpSp>
        <p:nvGrpSpPr>
          <p:cNvPr id="19" name="Group 18">
            <a:extLst>
              <a:ext uri="{FF2B5EF4-FFF2-40B4-BE49-F238E27FC236}">
                <a16:creationId xmlns:a16="http://schemas.microsoft.com/office/drawing/2014/main" id="{C1989475-8B1E-4B6F-B80A-694FAA877066}"/>
              </a:ext>
            </a:extLst>
          </p:cNvPr>
          <p:cNvGrpSpPr/>
          <p:nvPr/>
        </p:nvGrpSpPr>
        <p:grpSpPr>
          <a:xfrm>
            <a:off x="8532812" y="1768251"/>
            <a:ext cx="3200400" cy="2940497"/>
            <a:chOff x="8532813" y="1936303"/>
            <a:chExt cx="3200400" cy="2940497"/>
          </a:xfrm>
        </p:grpSpPr>
        <p:pic>
          <p:nvPicPr>
            <p:cNvPr id="1026" name="Picture 2" descr="Image result for integration icon">
              <a:extLst>
                <a:ext uri="{FF2B5EF4-FFF2-40B4-BE49-F238E27FC236}">
                  <a16:creationId xmlns:a16="http://schemas.microsoft.com/office/drawing/2014/main" id="{43C564BE-5445-44E6-A498-9AF73B7C236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28112" y="1936303"/>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F5C48052-784C-4E9E-8D04-D7ED91B77D4B}"/>
                </a:ext>
              </a:extLst>
            </p:cNvPr>
            <p:cNvSpPr txBox="1"/>
            <p:nvPr/>
          </p:nvSpPr>
          <p:spPr>
            <a:xfrm>
              <a:off x="9980612" y="3492187"/>
              <a:ext cx="1139543" cy="369332"/>
            </a:xfrm>
            <a:prstGeom prst="rect">
              <a:avLst/>
            </a:prstGeom>
            <a:noFill/>
          </p:spPr>
          <p:txBody>
            <a:bodyPr wrap="none" rtlCol="0">
              <a:spAutoFit/>
            </a:bodyPr>
            <a:lstStyle/>
            <a:p>
              <a:r>
                <a:rPr lang="en-US" dirty="0"/>
                <a:t>Customer</a:t>
              </a:r>
            </a:p>
          </p:txBody>
        </p:sp>
        <p:sp>
          <p:nvSpPr>
            <p:cNvPr id="14" name="TextBox 13">
              <a:extLst>
                <a:ext uri="{FF2B5EF4-FFF2-40B4-BE49-F238E27FC236}">
                  <a16:creationId xmlns:a16="http://schemas.microsoft.com/office/drawing/2014/main" id="{8C0C8C98-CDB6-4DF3-82AC-A40A5686434C}"/>
                </a:ext>
              </a:extLst>
            </p:cNvPr>
            <p:cNvSpPr txBox="1"/>
            <p:nvPr/>
          </p:nvSpPr>
          <p:spPr>
            <a:xfrm>
              <a:off x="8723313" y="1954974"/>
              <a:ext cx="821059" cy="369332"/>
            </a:xfrm>
            <a:prstGeom prst="rect">
              <a:avLst/>
            </a:prstGeom>
            <a:noFill/>
          </p:spPr>
          <p:txBody>
            <a:bodyPr wrap="none" rtlCol="0">
              <a:spAutoFit/>
            </a:bodyPr>
            <a:lstStyle/>
            <a:p>
              <a:r>
                <a:rPr lang="en-US" dirty="0"/>
                <a:t>Billing</a:t>
              </a:r>
            </a:p>
          </p:txBody>
        </p:sp>
        <p:sp>
          <p:nvSpPr>
            <p:cNvPr id="13" name="Rectangle 12">
              <a:extLst>
                <a:ext uri="{FF2B5EF4-FFF2-40B4-BE49-F238E27FC236}">
                  <a16:creationId xmlns:a16="http://schemas.microsoft.com/office/drawing/2014/main" id="{C2B18081-4F84-41A8-A507-5C7BAAAA0A62}"/>
                </a:ext>
              </a:extLst>
            </p:cNvPr>
            <p:cNvSpPr/>
            <p:nvPr/>
          </p:nvSpPr>
          <p:spPr>
            <a:xfrm>
              <a:off x="8532813" y="3953470"/>
              <a:ext cx="3200400" cy="923330"/>
            </a:xfrm>
            <a:prstGeom prst="rect">
              <a:avLst/>
            </a:prstGeom>
          </p:spPr>
          <p:txBody>
            <a:bodyPr wrap="square">
              <a:spAutoFit/>
            </a:bodyPr>
            <a:lstStyle/>
            <a:p>
              <a:pPr algn="ctr"/>
              <a:r>
                <a:rPr lang="en-US" dirty="0"/>
                <a:t>Postings made to accounts receivable are also recorded directly in the G/L.</a:t>
              </a:r>
            </a:p>
          </p:txBody>
        </p:sp>
        <p:sp>
          <p:nvSpPr>
            <p:cNvPr id="15" name="Oval 14">
              <a:extLst>
                <a:ext uri="{FF2B5EF4-FFF2-40B4-BE49-F238E27FC236}">
                  <a16:creationId xmlns:a16="http://schemas.microsoft.com/office/drawing/2014/main" id="{F07F8A4D-543A-4660-A540-9432762AD91E}"/>
                </a:ext>
              </a:extLst>
            </p:cNvPr>
            <p:cNvSpPr/>
            <p:nvPr/>
          </p:nvSpPr>
          <p:spPr>
            <a:xfrm>
              <a:off x="9544372" y="2636932"/>
              <a:ext cx="731520" cy="731520"/>
            </a:xfrm>
            <a:prstGeom prst="ellipse">
              <a:avLst/>
            </a:prstGeom>
            <a:solidFill>
              <a:srgbClr val="0070C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GL</a:t>
              </a:r>
            </a:p>
          </p:txBody>
        </p:sp>
      </p:grpSp>
      <p:sp>
        <p:nvSpPr>
          <p:cNvPr id="16" name="Rectangle 15">
            <a:extLst>
              <a:ext uri="{FF2B5EF4-FFF2-40B4-BE49-F238E27FC236}">
                <a16:creationId xmlns:a16="http://schemas.microsoft.com/office/drawing/2014/main" id="{807606A2-8783-496E-B56A-57B2774F24ED}"/>
              </a:ext>
            </a:extLst>
          </p:cNvPr>
          <p:cNvSpPr/>
          <p:nvPr/>
        </p:nvSpPr>
        <p:spPr>
          <a:xfrm>
            <a:off x="2284412" y="5181600"/>
            <a:ext cx="8835743" cy="400110"/>
          </a:xfrm>
          <a:prstGeom prst="rect">
            <a:avLst/>
          </a:prstGeom>
        </p:spPr>
        <p:txBody>
          <a:bodyPr wrap="square">
            <a:spAutoFit/>
          </a:bodyPr>
          <a:lstStyle/>
          <a:p>
            <a:pPr algn="ctr"/>
            <a:r>
              <a:rPr lang="en-US" sz="2000" dirty="0"/>
              <a:t>AR is integrated with SD and Treasury (order to cash process)</a:t>
            </a:r>
          </a:p>
        </p:txBody>
      </p:sp>
    </p:spTree>
    <p:extLst>
      <p:ext uri="{BB962C8B-B14F-4D97-AF65-F5344CB8AC3E}">
        <p14:creationId xmlns:p14="http://schemas.microsoft.com/office/powerpoint/2010/main" val="3565600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Accounts Receivable (FI-AR)</a:t>
            </a:r>
            <a:br>
              <a:rPr lang="en-US" dirty="0"/>
            </a:br>
            <a:r>
              <a:rPr lang="en-US" dirty="0"/>
              <a:t>Incoming Payment</a:t>
            </a:r>
          </a:p>
        </p:txBody>
      </p:sp>
      <p:sp>
        <p:nvSpPr>
          <p:cNvPr id="3" name="Content Placeholder 2"/>
          <p:cNvSpPr>
            <a:spLocks noGrp="1"/>
          </p:cNvSpPr>
          <p:nvPr>
            <p:ph sz="half" idx="1"/>
          </p:nvPr>
        </p:nvSpPr>
        <p:spPr/>
        <p:txBody>
          <a:bodyPr>
            <a:normAutofit/>
          </a:bodyPr>
          <a:lstStyle/>
          <a:p>
            <a:r>
              <a:rPr lang="en-US" dirty="0"/>
              <a:t>Can be done automatically or manually</a:t>
            </a:r>
          </a:p>
          <a:p>
            <a:pPr lvl="1"/>
            <a:r>
              <a:rPr lang="en-US" dirty="0"/>
              <a:t>Post incoming (F-28)</a:t>
            </a:r>
          </a:p>
          <a:p>
            <a:r>
              <a:rPr lang="en-US" dirty="0"/>
              <a:t>Payments elements</a:t>
            </a:r>
          </a:p>
          <a:p>
            <a:pPr lvl="1"/>
            <a:r>
              <a:rPr lang="en-US" dirty="0"/>
              <a:t>Payment method</a:t>
            </a:r>
          </a:p>
          <a:p>
            <a:pPr lvl="1"/>
            <a:r>
              <a:rPr lang="en-US" dirty="0"/>
              <a:t>Bank from which we collect</a:t>
            </a:r>
          </a:p>
          <a:p>
            <a:pPr lvl="1"/>
            <a:r>
              <a:rPr lang="en-US" dirty="0"/>
              <a:t>Billing </a:t>
            </a:r>
          </a:p>
          <a:p>
            <a:pPr lvl="1"/>
            <a:r>
              <a:rPr lang="en-US" dirty="0"/>
              <a:t>Collection amounts</a:t>
            </a:r>
          </a:p>
        </p:txBody>
      </p:sp>
      <p:sp>
        <p:nvSpPr>
          <p:cNvPr id="4" name="Content Placeholder 3"/>
          <p:cNvSpPr>
            <a:spLocks noGrp="1"/>
          </p:cNvSpPr>
          <p:nvPr>
            <p:ph sz="half" idx="2"/>
          </p:nvPr>
        </p:nvSpPr>
        <p:spPr/>
        <p:txBody>
          <a:bodyPr>
            <a:normAutofit/>
          </a:bodyPr>
          <a:lstStyle/>
          <a:p>
            <a:pPr>
              <a:buNone/>
            </a:pPr>
            <a:r>
              <a:rPr lang="en-US" dirty="0"/>
              <a:t>Event series during a cash collection</a:t>
            </a:r>
          </a:p>
          <a:p>
            <a:r>
              <a:rPr lang="en-US" dirty="0"/>
              <a:t>Accounting document</a:t>
            </a:r>
          </a:p>
          <a:p>
            <a:pPr lvl="1"/>
            <a:r>
              <a:rPr lang="en-US" dirty="0"/>
              <a:t>Customer references invoice</a:t>
            </a:r>
          </a:p>
          <a:p>
            <a:pPr lvl="1"/>
            <a:r>
              <a:rPr lang="en-US" dirty="0"/>
              <a:t>Bank reference payment</a:t>
            </a:r>
          </a:p>
          <a:p>
            <a:r>
              <a:rPr lang="en-US" dirty="0"/>
              <a:t>SD document is updated</a:t>
            </a:r>
          </a:p>
          <a:p>
            <a:endParaRPr lang="en-US" dirty="0"/>
          </a:p>
        </p:txBody>
      </p:sp>
      <p:sp>
        <p:nvSpPr>
          <p:cNvPr id="5" name="Flowchart: Process 4"/>
          <p:cNvSpPr/>
          <p:nvPr/>
        </p:nvSpPr>
        <p:spPr>
          <a:xfrm>
            <a:off x="10590212" y="457200"/>
            <a:ext cx="1143000" cy="304800"/>
          </a:xfrm>
          <a:prstGeom prst="flowChartProcess">
            <a:avLst/>
          </a:prstGeom>
          <a:solidFill>
            <a:schemeClr val="accent1">
              <a:lumMod val="7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rPr>
              <a:t>AR</a:t>
            </a:r>
            <a:endParaRPr lang="en-U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Accounts Receivable (FI-AR)</a:t>
            </a:r>
            <a:br>
              <a:rPr lang="en-US" dirty="0"/>
            </a:br>
            <a:r>
              <a:rPr lang="en-US" dirty="0"/>
              <a:t>Incoming Payments: Financial impact</a:t>
            </a:r>
          </a:p>
        </p:txBody>
      </p:sp>
      <p:sp>
        <p:nvSpPr>
          <p:cNvPr id="4" name="Content Placeholder 3"/>
          <p:cNvSpPr>
            <a:spLocks noGrp="1"/>
          </p:cNvSpPr>
          <p:nvPr>
            <p:ph sz="half" idx="1"/>
          </p:nvPr>
        </p:nvSpPr>
        <p:spPr>
          <a:xfrm>
            <a:off x="1488168" y="1752600"/>
            <a:ext cx="3920444" cy="4419600"/>
          </a:xfrm>
        </p:spPr>
        <p:txBody>
          <a:bodyPr>
            <a:normAutofit/>
          </a:bodyPr>
          <a:lstStyle/>
          <a:p>
            <a:r>
              <a:rPr lang="en-US" dirty="0"/>
              <a:t>Company code</a:t>
            </a:r>
          </a:p>
          <a:p>
            <a:r>
              <a:rPr lang="en-US" dirty="0"/>
              <a:t>Document and Posting date</a:t>
            </a:r>
          </a:p>
          <a:p>
            <a:r>
              <a:rPr lang="en-US" dirty="0"/>
              <a:t>Cash collection ($1,500)</a:t>
            </a:r>
          </a:p>
          <a:p>
            <a:r>
              <a:rPr lang="en-US" dirty="0"/>
              <a:t>Line items</a:t>
            </a:r>
          </a:p>
          <a:p>
            <a:pPr lvl="1"/>
            <a:r>
              <a:rPr lang="en-US" dirty="0"/>
              <a:t>GL accounts</a:t>
            </a:r>
          </a:p>
          <a:p>
            <a:pPr lvl="1"/>
            <a:r>
              <a:rPr lang="en-US" dirty="0"/>
              <a:t>Posting key (debits and credits)</a:t>
            </a:r>
          </a:p>
          <a:p>
            <a:pPr lvl="1"/>
            <a:r>
              <a:rPr lang="en-US" dirty="0"/>
              <a:t>Amounts</a:t>
            </a:r>
          </a:p>
          <a:p>
            <a:endParaRPr lang="en-US" dirty="0"/>
          </a:p>
        </p:txBody>
      </p:sp>
      <p:grpSp>
        <p:nvGrpSpPr>
          <p:cNvPr id="14" name="Group 13">
            <a:extLst>
              <a:ext uri="{FF2B5EF4-FFF2-40B4-BE49-F238E27FC236}">
                <a16:creationId xmlns:a16="http://schemas.microsoft.com/office/drawing/2014/main" id="{DC86BC08-E0C5-4FF8-89F9-B47DD4F27660}"/>
              </a:ext>
            </a:extLst>
          </p:cNvPr>
          <p:cNvGrpSpPr/>
          <p:nvPr/>
        </p:nvGrpSpPr>
        <p:grpSpPr>
          <a:xfrm>
            <a:off x="5713412" y="2362200"/>
            <a:ext cx="5840380" cy="2667000"/>
            <a:chOff x="5713412" y="1752600"/>
            <a:chExt cx="5840380" cy="2667000"/>
          </a:xfrm>
        </p:grpSpPr>
        <p:sp>
          <p:nvSpPr>
            <p:cNvPr id="9" name="TextBox 8">
              <a:extLst>
                <a:ext uri="{FF2B5EF4-FFF2-40B4-BE49-F238E27FC236}">
                  <a16:creationId xmlns:a16="http://schemas.microsoft.com/office/drawing/2014/main" id="{F4544B4D-1D9A-4467-90BB-CDF4A6C1A7AF}"/>
                </a:ext>
              </a:extLst>
            </p:cNvPr>
            <p:cNvSpPr txBox="1"/>
            <p:nvPr/>
          </p:nvSpPr>
          <p:spPr>
            <a:xfrm>
              <a:off x="5713412" y="1752600"/>
              <a:ext cx="1612749" cy="338554"/>
            </a:xfrm>
            <a:prstGeom prst="rect">
              <a:avLst/>
            </a:prstGeom>
            <a:noFill/>
          </p:spPr>
          <p:txBody>
            <a:bodyPr wrap="none" rtlCol="0">
              <a:spAutoFit/>
            </a:bodyPr>
            <a:lstStyle/>
            <a:p>
              <a:r>
                <a:rPr lang="en-US" sz="1600" dirty="0"/>
                <a:t>Document date: </a:t>
              </a:r>
            </a:p>
          </p:txBody>
        </p:sp>
        <p:sp>
          <p:nvSpPr>
            <p:cNvPr id="10" name="Rectangle 9">
              <a:extLst>
                <a:ext uri="{FF2B5EF4-FFF2-40B4-BE49-F238E27FC236}">
                  <a16:creationId xmlns:a16="http://schemas.microsoft.com/office/drawing/2014/main" id="{4901AD4E-D028-4A66-B2F9-86F0263E9E80}"/>
                </a:ext>
              </a:extLst>
            </p:cNvPr>
            <p:cNvSpPr/>
            <p:nvPr/>
          </p:nvSpPr>
          <p:spPr>
            <a:xfrm>
              <a:off x="7618412" y="1821543"/>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09/10/2018</a:t>
              </a:r>
            </a:p>
          </p:txBody>
        </p:sp>
        <p:sp>
          <p:nvSpPr>
            <p:cNvPr id="15" name="TextBox 14">
              <a:extLst>
                <a:ext uri="{FF2B5EF4-FFF2-40B4-BE49-F238E27FC236}">
                  <a16:creationId xmlns:a16="http://schemas.microsoft.com/office/drawing/2014/main" id="{0604B1DA-CE39-45D3-BADD-37E2CA6DDB14}"/>
                </a:ext>
              </a:extLst>
            </p:cNvPr>
            <p:cNvSpPr txBox="1"/>
            <p:nvPr/>
          </p:nvSpPr>
          <p:spPr>
            <a:xfrm>
              <a:off x="5713412" y="2183618"/>
              <a:ext cx="1362104" cy="338554"/>
            </a:xfrm>
            <a:prstGeom prst="rect">
              <a:avLst/>
            </a:prstGeom>
            <a:noFill/>
          </p:spPr>
          <p:txBody>
            <a:bodyPr wrap="none" rtlCol="0">
              <a:spAutoFit/>
            </a:bodyPr>
            <a:lstStyle/>
            <a:p>
              <a:r>
                <a:rPr lang="en-US" sz="1600" dirty="0"/>
                <a:t>Posting date: </a:t>
              </a:r>
            </a:p>
          </p:txBody>
        </p:sp>
        <p:sp>
          <p:nvSpPr>
            <p:cNvPr id="17" name="TextBox 16">
              <a:extLst>
                <a:ext uri="{FF2B5EF4-FFF2-40B4-BE49-F238E27FC236}">
                  <a16:creationId xmlns:a16="http://schemas.microsoft.com/office/drawing/2014/main" id="{52BF6623-2CDB-430B-B44C-5B5F60A92AEB}"/>
                </a:ext>
              </a:extLst>
            </p:cNvPr>
            <p:cNvSpPr txBox="1"/>
            <p:nvPr/>
          </p:nvSpPr>
          <p:spPr>
            <a:xfrm>
              <a:off x="5713412" y="2602468"/>
              <a:ext cx="1853392" cy="338554"/>
            </a:xfrm>
            <a:prstGeom prst="rect">
              <a:avLst/>
            </a:prstGeom>
            <a:noFill/>
          </p:spPr>
          <p:txBody>
            <a:bodyPr wrap="none" rtlCol="0">
              <a:spAutoFit/>
            </a:bodyPr>
            <a:lstStyle/>
            <a:p>
              <a:r>
                <a:rPr lang="en-US" sz="1600" dirty="0"/>
                <a:t>Document Number</a:t>
              </a:r>
            </a:p>
          </p:txBody>
        </p:sp>
        <p:sp>
          <p:nvSpPr>
            <p:cNvPr id="18" name="Rectangle 17">
              <a:extLst>
                <a:ext uri="{FF2B5EF4-FFF2-40B4-BE49-F238E27FC236}">
                  <a16:creationId xmlns:a16="http://schemas.microsoft.com/office/drawing/2014/main" id="{14BF0217-7C3D-4297-A478-6BB0104E939F}"/>
                </a:ext>
              </a:extLst>
            </p:cNvPr>
            <p:cNvSpPr/>
            <p:nvPr/>
          </p:nvSpPr>
          <p:spPr>
            <a:xfrm>
              <a:off x="7618412" y="2671411"/>
              <a:ext cx="1061583"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dirty="0">
                  <a:ln>
                    <a:solidFill>
                      <a:schemeClr val="tx2"/>
                    </a:solidFill>
                  </a:ln>
                  <a:solidFill>
                    <a:schemeClr val="bg1">
                      <a:lumMod val="75000"/>
                    </a:schemeClr>
                  </a:solidFill>
                </a:rPr>
                <a:t>1XXXXXXX</a:t>
              </a:r>
            </a:p>
          </p:txBody>
        </p:sp>
        <p:sp>
          <p:nvSpPr>
            <p:cNvPr id="19" name="Rectangle 18">
              <a:extLst>
                <a:ext uri="{FF2B5EF4-FFF2-40B4-BE49-F238E27FC236}">
                  <a16:creationId xmlns:a16="http://schemas.microsoft.com/office/drawing/2014/main" id="{D9605D5F-E358-4F3B-8446-231D0A1D65A9}"/>
                </a:ext>
              </a:extLst>
            </p:cNvPr>
            <p:cNvSpPr/>
            <p:nvPr/>
          </p:nvSpPr>
          <p:spPr>
            <a:xfrm>
              <a:off x="7613195" y="2252561"/>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09/11/2018</a:t>
              </a:r>
            </a:p>
          </p:txBody>
        </p:sp>
        <p:cxnSp>
          <p:nvCxnSpPr>
            <p:cNvPr id="12" name="Straight Connector 11">
              <a:extLst>
                <a:ext uri="{FF2B5EF4-FFF2-40B4-BE49-F238E27FC236}">
                  <a16:creationId xmlns:a16="http://schemas.microsoft.com/office/drawing/2014/main" id="{4F3A2E6D-A656-436F-980C-654CA8C00BCD}"/>
                </a:ext>
              </a:extLst>
            </p:cNvPr>
            <p:cNvCxnSpPr/>
            <p:nvPr/>
          </p:nvCxnSpPr>
          <p:spPr>
            <a:xfrm>
              <a:off x="5865812" y="3352800"/>
              <a:ext cx="4800600" cy="0"/>
            </a:xfrm>
            <a:prstGeom prst="line">
              <a:avLst/>
            </a:prstGeom>
          </p:spPr>
          <p:style>
            <a:lnRef idx="1">
              <a:schemeClr val="accent4"/>
            </a:lnRef>
            <a:fillRef idx="0">
              <a:schemeClr val="accent4"/>
            </a:fillRef>
            <a:effectRef idx="0">
              <a:schemeClr val="accent4"/>
            </a:effectRef>
            <a:fontRef idx="minor">
              <a:schemeClr val="tx1"/>
            </a:fontRef>
          </p:style>
        </p:cxnSp>
        <p:sp>
          <p:nvSpPr>
            <p:cNvPr id="13" name="TextBox 12">
              <a:extLst>
                <a:ext uri="{FF2B5EF4-FFF2-40B4-BE49-F238E27FC236}">
                  <a16:creationId xmlns:a16="http://schemas.microsoft.com/office/drawing/2014/main" id="{1A043361-7F70-4C88-BC33-96A5F7EEFCAD}"/>
                </a:ext>
              </a:extLst>
            </p:cNvPr>
            <p:cNvSpPr txBox="1"/>
            <p:nvPr/>
          </p:nvSpPr>
          <p:spPr>
            <a:xfrm>
              <a:off x="5789612" y="3006805"/>
              <a:ext cx="2553904" cy="338554"/>
            </a:xfrm>
            <a:prstGeom prst="rect">
              <a:avLst/>
            </a:prstGeom>
            <a:noFill/>
          </p:spPr>
          <p:txBody>
            <a:bodyPr wrap="none" rtlCol="0">
              <a:spAutoFit/>
            </a:bodyPr>
            <a:lstStyle/>
            <a:p>
              <a:r>
                <a:rPr lang="en-US" sz="1600" dirty="0"/>
                <a:t>Item in document currency</a:t>
              </a:r>
            </a:p>
          </p:txBody>
        </p:sp>
        <p:sp>
          <p:nvSpPr>
            <p:cNvPr id="25" name="TextBox 24">
              <a:extLst>
                <a:ext uri="{FF2B5EF4-FFF2-40B4-BE49-F238E27FC236}">
                  <a16:creationId xmlns:a16="http://schemas.microsoft.com/office/drawing/2014/main" id="{6D886B0C-CDBF-434D-9CD2-B1AC269EFF7F}"/>
                </a:ext>
              </a:extLst>
            </p:cNvPr>
            <p:cNvSpPr txBox="1"/>
            <p:nvPr/>
          </p:nvSpPr>
          <p:spPr>
            <a:xfrm>
              <a:off x="5789612" y="3387137"/>
              <a:ext cx="611065" cy="338554"/>
            </a:xfrm>
            <a:prstGeom prst="rect">
              <a:avLst/>
            </a:prstGeom>
            <a:noFill/>
          </p:spPr>
          <p:txBody>
            <a:bodyPr wrap="none" rtlCol="0">
              <a:spAutoFit/>
            </a:bodyPr>
            <a:lstStyle/>
            <a:p>
              <a:r>
                <a:rPr lang="en-US" sz="1600" dirty="0"/>
                <a:t>Line </a:t>
              </a:r>
            </a:p>
          </p:txBody>
        </p:sp>
        <p:sp>
          <p:nvSpPr>
            <p:cNvPr id="26" name="TextBox 25">
              <a:extLst>
                <a:ext uri="{FF2B5EF4-FFF2-40B4-BE49-F238E27FC236}">
                  <a16:creationId xmlns:a16="http://schemas.microsoft.com/office/drawing/2014/main" id="{01910A3D-4FBF-42A3-BAE4-ACFF3BE1B98F}"/>
                </a:ext>
              </a:extLst>
            </p:cNvPr>
            <p:cNvSpPr txBox="1"/>
            <p:nvPr/>
          </p:nvSpPr>
          <p:spPr>
            <a:xfrm>
              <a:off x="6290453" y="3387137"/>
              <a:ext cx="476412" cy="338554"/>
            </a:xfrm>
            <a:prstGeom prst="rect">
              <a:avLst/>
            </a:prstGeom>
            <a:noFill/>
          </p:spPr>
          <p:txBody>
            <a:bodyPr wrap="none" rtlCol="0">
              <a:spAutoFit/>
            </a:bodyPr>
            <a:lstStyle/>
            <a:p>
              <a:r>
                <a:rPr lang="en-US" sz="1600" dirty="0"/>
                <a:t>PK </a:t>
              </a:r>
            </a:p>
          </p:txBody>
        </p:sp>
        <p:sp>
          <p:nvSpPr>
            <p:cNvPr id="27" name="TextBox 26">
              <a:extLst>
                <a:ext uri="{FF2B5EF4-FFF2-40B4-BE49-F238E27FC236}">
                  <a16:creationId xmlns:a16="http://schemas.microsoft.com/office/drawing/2014/main" id="{99615133-081A-4CC7-8AB3-EF98BB21ABF2}"/>
                </a:ext>
              </a:extLst>
            </p:cNvPr>
            <p:cNvSpPr txBox="1"/>
            <p:nvPr/>
          </p:nvSpPr>
          <p:spPr>
            <a:xfrm>
              <a:off x="6686265" y="3395062"/>
              <a:ext cx="941283" cy="338554"/>
            </a:xfrm>
            <a:prstGeom prst="rect">
              <a:avLst/>
            </a:prstGeom>
            <a:noFill/>
          </p:spPr>
          <p:txBody>
            <a:bodyPr wrap="none" rtlCol="0">
              <a:spAutoFit/>
            </a:bodyPr>
            <a:lstStyle/>
            <a:p>
              <a:r>
                <a:rPr lang="en-US" sz="1600" dirty="0"/>
                <a:t>Account </a:t>
              </a:r>
            </a:p>
          </p:txBody>
        </p:sp>
        <p:sp>
          <p:nvSpPr>
            <p:cNvPr id="28" name="TextBox 27">
              <a:extLst>
                <a:ext uri="{FF2B5EF4-FFF2-40B4-BE49-F238E27FC236}">
                  <a16:creationId xmlns:a16="http://schemas.microsoft.com/office/drawing/2014/main" id="{E2CF4306-406E-4EE6-B043-78576EC4122B}"/>
                </a:ext>
              </a:extLst>
            </p:cNvPr>
            <p:cNvSpPr txBox="1"/>
            <p:nvPr/>
          </p:nvSpPr>
          <p:spPr>
            <a:xfrm>
              <a:off x="10301707" y="3402504"/>
              <a:ext cx="934871" cy="338554"/>
            </a:xfrm>
            <a:prstGeom prst="rect">
              <a:avLst/>
            </a:prstGeom>
            <a:noFill/>
          </p:spPr>
          <p:txBody>
            <a:bodyPr wrap="none" rtlCol="0">
              <a:spAutoFit/>
            </a:bodyPr>
            <a:lstStyle/>
            <a:p>
              <a:r>
                <a:rPr lang="en-US" sz="1600" dirty="0"/>
                <a:t>Amount </a:t>
              </a:r>
            </a:p>
          </p:txBody>
        </p:sp>
        <p:sp>
          <p:nvSpPr>
            <p:cNvPr id="29" name="TextBox 28">
              <a:extLst>
                <a:ext uri="{FF2B5EF4-FFF2-40B4-BE49-F238E27FC236}">
                  <a16:creationId xmlns:a16="http://schemas.microsoft.com/office/drawing/2014/main" id="{3FAF54E5-791C-45A2-A9F6-CE80D8AF8E60}"/>
                </a:ext>
              </a:extLst>
            </p:cNvPr>
            <p:cNvSpPr txBox="1"/>
            <p:nvPr/>
          </p:nvSpPr>
          <p:spPr>
            <a:xfrm>
              <a:off x="8760617" y="1763953"/>
              <a:ext cx="1565621" cy="338554"/>
            </a:xfrm>
            <a:prstGeom prst="rect">
              <a:avLst/>
            </a:prstGeom>
            <a:noFill/>
          </p:spPr>
          <p:txBody>
            <a:bodyPr wrap="none" rtlCol="0">
              <a:spAutoFit/>
            </a:bodyPr>
            <a:lstStyle/>
            <a:p>
              <a:r>
                <a:rPr lang="en-US" sz="1600" dirty="0"/>
                <a:t>Company code: </a:t>
              </a:r>
            </a:p>
          </p:txBody>
        </p:sp>
        <p:sp>
          <p:nvSpPr>
            <p:cNvPr id="30" name="Rectangle 29">
              <a:extLst>
                <a:ext uri="{FF2B5EF4-FFF2-40B4-BE49-F238E27FC236}">
                  <a16:creationId xmlns:a16="http://schemas.microsoft.com/office/drawing/2014/main" id="{0AE3556F-BEB7-4C1F-A27C-C6035A194BF9}"/>
                </a:ext>
              </a:extLst>
            </p:cNvPr>
            <p:cNvSpPr/>
            <p:nvPr/>
          </p:nvSpPr>
          <p:spPr>
            <a:xfrm>
              <a:off x="10484102" y="1821543"/>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US00</a:t>
              </a:r>
            </a:p>
          </p:txBody>
        </p:sp>
        <p:sp>
          <p:nvSpPr>
            <p:cNvPr id="32" name="TextBox 31">
              <a:extLst>
                <a:ext uri="{FF2B5EF4-FFF2-40B4-BE49-F238E27FC236}">
                  <a16:creationId xmlns:a16="http://schemas.microsoft.com/office/drawing/2014/main" id="{167AF1F8-591B-4138-B99D-CEB95BCA4D69}"/>
                </a:ext>
              </a:extLst>
            </p:cNvPr>
            <p:cNvSpPr txBox="1"/>
            <p:nvPr/>
          </p:nvSpPr>
          <p:spPr>
            <a:xfrm>
              <a:off x="8760617" y="2206122"/>
              <a:ext cx="1085875" cy="338554"/>
            </a:xfrm>
            <a:prstGeom prst="rect">
              <a:avLst/>
            </a:prstGeom>
            <a:noFill/>
          </p:spPr>
          <p:txBody>
            <a:bodyPr wrap="none" rtlCol="0">
              <a:spAutoFit/>
            </a:bodyPr>
            <a:lstStyle/>
            <a:p>
              <a:r>
                <a:rPr lang="en-US" sz="1600" dirty="0"/>
                <a:t>Currency: </a:t>
              </a:r>
            </a:p>
          </p:txBody>
        </p:sp>
        <p:sp>
          <p:nvSpPr>
            <p:cNvPr id="33" name="Rectangle 32">
              <a:extLst>
                <a:ext uri="{FF2B5EF4-FFF2-40B4-BE49-F238E27FC236}">
                  <a16:creationId xmlns:a16="http://schemas.microsoft.com/office/drawing/2014/main" id="{3001DF5C-4696-4B20-9A75-0391DA84AA3E}"/>
                </a:ext>
              </a:extLst>
            </p:cNvPr>
            <p:cNvSpPr/>
            <p:nvPr/>
          </p:nvSpPr>
          <p:spPr>
            <a:xfrm>
              <a:off x="10468677" y="2252561"/>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USD</a:t>
              </a:r>
            </a:p>
          </p:txBody>
        </p:sp>
        <p:sp>
          <p:nvSpPr>
            <p:cNvPr id="34" name="TextBox 33">
              <a:extLst>
                <a:ext uri="{FF2B5EF4-FFF2-40B4-BE49-F238E27FC236}">
                  <a16:creationId xmlns:a16="http://schemas.microsoft.com/office/drawing/2014/main" id="{67F8675A-EB9E-43C5-BFBE-486B7C8D23B0}"/>
                </a:ext>
              </a:extLst>
            </p:cNvPr>
            <p:cNvSpPr txBox="1"/>
            <p:nvPr/>
          </p:nvSpPr>
          <p:spPr>
            <a:xfrm>
              <a:off x="8734392" y="2668251"/>
              <a:ext cx="1749710" cy="338554"/>
            </a:xfrm>
            <a:prstGeom prst="rect">
              <a:avLst/>
            </a:prstGeom>
            <a:noFill/>
          </p:spPr>
          <p:txBody>
            <a:bodyPr wrap="none" rtlCol="0">
              <a:spAutoFit/>
            </a:bodyPr>
            <a:lstStyle/>
            <a:p>
              <a:r>
                <a:rPr lang="en-US" sz="1600" dirty="0"/>
                <a:t>Transaction date: </a:t>
              </a:r>
            </a:p>
          </p:txBody>
        </p:sp>
        <p:sp>
          <p:nvSpPr>
            <p:cNvPr id="35" name="Rectangle 34">
              <a:extLst>
                <a:ext uri="{FF2B5EF4-FFF2-40B4-BE49-F238E27FC236}">
                  <a16:creationId xmlns:a16="http://schemas.microsoft.com/office/drawing/2014/main" id="{BA71AFC7-E2E8-4597-80F3-1F3C609401A9}"/>
                </a:ext>
              </a:extLst>
            </p:cNvPr>
            <p:cNvSpPr/>
            <p:nvPr/>
          </p:nvSpPr>
          <p:spPr>
            <a:xfrm>
              <a:off x="10486992" y="2737194"/>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09/20/2018</a:t>
              </a:r>
            </a:p>
          </p:txBody>
        </p:sp>
        <p:sp>
          <p:nvSpPr>
            <p:cNvPr id="36" name="TextBox 35">
              <a:extLst>
                <a:ext uri="{FF2B5EF4-FFF2-40B4-BE49-F238E27FC236}">
                  <a16:creationId xmlns:a16="http://schemas.microsoft.com/office/drawing/2014/main" id="{26173D25-04D9-46AA-8F4D-86C3B02D606B}"/>
                </a:ext>
              </a:extLst>
            </p:cNvPr>
            <p:cNvSpPr txBox="1"/>
            <p:nvPr/>
          </p:nvSpPr>
          <p:spPr>
            <a:xfrm>
              <a:off x="5798636" y="3700046"/>
              <a:ext cx="526106" cy="338554"/>
            </a:xfrm>
            <a:prstGeom prst="rect">
              <a:avLst/>
            </a:prstGeom>
            <a:noFill/>
          </p:spPr>
          <p:txBody>
            <a:bodyPr wrap="none" rtlCol="0">
              <a:spAutoFit/>
            </a:bodyPr>
            <a:lstStyle/>
            <a:p>
              <a:r>
                <a:rPr lang="en-US" sz="1600" dirty="0"/>
                <a:t>001</a:t>
              </a:r>
            </a:p>
          </p:txBody>
        </p:sp>
        <p:sp>
          <p:nvSpPr>
            <p:cNvPr id="37" name="TextBox 36">
              <a:extLst>
                <a:ext uri="{FF2B5EF4-FFF2-40B4-BE49-F238E27FC236}">
                  <a16:creationId xmlns:a16="http://schemas.microsoft.com/office/drawing/2014/main" id="{1F63B52D-57CA-4E8D-B571-4424C8799D9A}"/>
                </a:ext>
              </a:extLst>
            </p:cNvPr>
            <p:cNvSpPr txBox="1"/>
            <p:nvPr/>
          </p:nvSpPr>
          <p:spPr>
            <a:xfrm>
              <a:off x="6268366" y="3700046"/>
              <a:ext cx="412292" cy="338554"/>
            </a:xfrm>
            <a:prstGeom prst="rect">
              <a:avLst/>
            </a:prstGeom>
            <a:noFill/>
          </p:spPr>
          <p:txBody>
            <a:bodyPr wrap="none" rtlCol="0">
              <a:spAutoFit/>
            </a:bodyPr>
            <a:lstStyle/>
            <a:p>
              <a:r>
                <a:rPr lang="en-US" sz="1600" dirty="0"/>
                <a:t>50</a:t>
              </a:r>
            </a:p>
          </p:txBody>
        </p:sp>
        <p:sp>
          <p:nvSpPr>
            <p:cNvPr id="39" name="TextBox 38">
              <a:extLst>
                <a:ext uri="{FF2B5EF4-FFF2-40B4-BE49-F238E27FC236}">
                  <a16:creationId xmlns:a16="http://schemas.microsoft.com/office/drawing/2014/main" id="{B2D47EE6-81E2-4196-9DB2-B7D8EE55E025}"/>
                </a:ext>
              </a:extLst>
            </p:cNvPr>
            <p:cNvSpPr txBox="1"/>
            <p:nvPr/>
          </p:nvSpPr>
          <p:spPr>
            <a:xfrm>
              <a:off x="6680658" y="3712535"/>
              <a:ext cx="1418915" cy="338554"/>
            </a:xfrm>
            <a:prstGeom prst="rect">
              <a:avLst/>
            </a:prstGeom>
            <a:noFill/>
          </p:spPr>
          <p:txBody>
            <a:bodyPr wrap="none" rtlCol="0">
              <a:spAutoFit/>
            </a:bodyPr>
            <a:lstStyle/>
            <a:p>
              <a:r>
                <a:rPr lang="en-US" sz="1600" dirty="0"/>
                <a:t>Customer 123</a:t>
              </a:r>
            </a:p>
          </p:txBody>
        </p:sp>
        <p:sp>
          <p:nvSpPr>
            <p:cNvPr id="40" name="TextBox 39">
              <a:extLst>
                <a:ext uri="{FF2B5EF4-FFF2-40B4-BE49-F238E27FC236}">
                  <a16:creationId xmlns:a16="http://schemas.microsoft.com/office/drawing/2014/main" id="{1131F376-71D4-460D-B652-A5E0D6D519BD}"/>
                </a:ext>
              </a:extLst>
            </p:cNvPr>
            <p:cNvSpPr txBox="1"/>
            <p:nvPr/>
          </p:nvSpPr>
          <p:spPr>
            <a:xfrm>
              <a:off x="10237210" y="3725691"/>
              <a:ext cx="1168910" cy="338554"/>
            </a:xfrm>
            <a:prstGeom prst="rect">
              <a:avLst/>
            </a:prstGeom>
            <a:noFill/>
          </p:spPr>
          <p:txBody>
            <a:bodyPr wrap="none" rtlCol="0">
              <a:spAutoFit/>
            </a:bodyPr>
            <a:lstStyle/>
            <a:p>
              <a:r>
                <a:rPr lang="en-US" sz="1600" dirty="0"/>
                <a:t>$1,500.00 -</a:t>
              </a:r>
            </a:p>
          </p:txBody>
        </p:sp>
        <p:sp>
          <p:nvSpPr>
            <p:cNvPr id="41" name="TextBox 40">
              <a:extLst>
                <a:ext uri="{FF2B5EF4-FFF2-40B4-BE49-F238E27FC236}">
                  <a16:creationId xmlns:a16="http://schemas.microsoft.com/office/drawing/2014/main" id="{F90F7FD4-321E-4C24-B6EA-E018204885CE}"/>
                </a:ext>
              </a:extLst>
            </p:cNvPr>
            <p:cNvSpPr txBox="1"/>
            <p:nvPr/>
          </p:nvSpPr>
          <p:spPr>
            <a:xfrm>
              <a:off x="5789612" y="4055401"/>
              <a:ext cx="526106" cy="338554"/>
            </a:xfrm>
            <a:prstGeom prst="rect">
              <a:avLst/>
            </a:prstGeom>
            <a:noFill/>
          </p:spPr>
          <p:txBody>
            <a:bodyPr wrap="none" rtlCol="0">
              <a:spAutoFit/>
            </a:bodyPr>
            <a:lstStyle/>
            <a:p>
              <a:r>
                <a:rPr lang="en-US" sz="1600" dirty="0"/>
                <a:t>002</a:t>
              </a:r>
            </a:p>
          </p:txBody>
        </p:sp>
        <p:sp>
          <p:nvSpPr>
            <p:cNvPr id="42" name="TextBox 41">
              <a:extLst>
                <a:ext uri="{FF2B5EF4-FFF2-40B4-BE49-F238E27FC236}">
                  <a16:creationId xmlns:a16="http://schemas.microsoft.com/office/drawing/2014/main" id="{49315A9C-4663-4932-B645-C7030CECF33F}"/>
                </a:ext>
              </a:extLst>
            </p:cNvPr>
            <p:cNvSpPr txBox="1"/>
            <p:nvPr/>
          </p:nvSpPr>
          <p:spPr>
            <a:xfrm>
              <a:off x="6259342" y="4055401"/>
              <a:ext cx="412292" cy="338554"/>
            </a:xfrm>
            <a:prstGeom prst="rect">
              <a:avLst/>
            </a:prstGeom>
            <a:noFill/>
          </p:spPr>
          <p:txBody>
            <a:bodyPr wrap="none" rtlCol="0">
              <a:spAutoFit/>
            </a:bodyPr>
            <a:lstStyle/>
            <a:p>
              <a:r>
                <a:rPr lang="en-US" sz="1600" dirty="0"/>
                <a:t>40</a:t>
              </a:r>
            </a:p>
          </p:txBody>
        </p:sp>
        <p:sp>
          <p:nvSpPr>
            <p:cNvPr id="43" name="TextBox 42">
              <a:extLst>
                <a:ext uri="{FF2B5EF4-FFF2-40B4-BE49-F238E27FC236}">
                  <a16:creationId xmlns:a16="http://schemas.microsoft.com/office/drawing/2014/main" id="{F737FB55-E1B8-4329-99A6-2D4C760EB4B1}"/>
                </a:ext>
              </a:extLst>
            </p:cNvPr>
            <p:cNvSpPr txBox="1"/>
            <p:nvPr/>
          </p:nvSpPr>
          <p:spPr>
            <a:xfrm>
              <a:off x="6671634" y="4067890"/>
              <a:ext cx="1372492" cy="338554"/>
            </a:xfrm>
            <a:prstGeom prst="rect">
              <a:avLst/>
            </a:prstGeom>
            <a:noFill/>
          </p:spPr>
          <p:txBody>
            <a:bodyPr wrap="none" rtlCol="0">
              <a:spAutoFit/>
            </a:bodyPr>
            <a:lstStyle/>
            <a:p>
              <a:r>
                <a:rPr lang="en-US" sz="1600" dirty="0"/>
                <a:t>10XXXX Bank</a:t>
              </a:r>
            </a:p>
          </p:txBody>
        </p:sp>
        <p:sp>
          <p:nvSpPr>
            <p:cNvPr id="44" name="TextBox 43">
              <a:extLst>
                <a:ext uri="{FF2B5EF4-FFF2-40B4-BE49-F238E27FC236}">
                  <a16:creationId xmlns:a16="http://schemas.microsoft.com/office/drawing/2014/main" id="{5914E18C-511A-4B58-940E-63D8F1C9780B}"/>
                </a:ext>
              </a:extLst>
            </p:cNvPr>
            <p:cNvSpPr txBox="1"/>
            <p:nvPr/>
          </p:nvSpPr>
          <p:spPr>
            <a:xfrm>
              <a:off x="10228186" y="4081046"/>
              <a:ext cx="1055097" cy="338554"/>
            </a:xfrm>
            <a:prstGeom prst="rect">
              <a:avLst/>
            </a:prstGeom>
            <a:noFill/>
          </p:spPr>
          <p:txBody>
            <a:bodyPr wrap="none" rtlCol="0">
              <a:spAutoFit/>
            </a:bodyPr>
            <a:lstStyle/>
            <a:p>
              <a:r>
                <a:rPr lang="en-US" sz="1600" dirty="0"/>
                <a:t>$1,500.00</a:t>
              </a:r>
            </a:p>
          </p:txBody>
        </p:sp>
      </p:grpSp>
      <p:sp>
        <p:nvSpPr>
          <p:cNvPr id="38" name="Flowchart: Process 37">
            <a:extLst>
              <a:ext uri="{FF2B5EF4-FFF2-40B4-BE49-F238E27FC236}">
                <a16:creationId xmlns:a16="http://schemas.microsoft.com/office/drawing/2014/main" id="{A6504110-9795-47B2-8E73-390F83CC3C41}"/>
              </a:ext>
            </a:extLst>
          </p:cNvPr>
          <p:cNvSpPr/>
          <p:nvPr/>
        </p:nvSpPr>
        <p:spPr>
          <a:xfrm>
            <a:off x="10590212" y="457200"/>
            <a:ext cx="1143000" cy="304800"/>
          </a:xfrm>
          <a:prstGeom prst="flowChartProcess">
            <a:avLst/>
          </a:prstGeom>
          <a:solidFill>
            <a:schemeClr val="accent1">
              <a:lumMod val="7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rPr>
              <a:t>AR</a:t>
            </a:r>
            <a:endParaRPr lang="en-US" dirty="0">
              <a:solidFill>
                <a:schemeClr val="bg1"/>
              </a:solidFill>
            </a:endParaRPr>
          </a:p>
        </p:txBody>
      </p:sp>
    </p:spTree>
    <p:extLst>
      <p:ext uri="{BB962C8B-B14F-4D97-AF65-F5344CB8AC3E}">
        <p14:creationId xmlns:p14="http://schemas.microsoft.com/office/powerpoint/2010/main" val="459890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Sales and Distribution</a:t>
            </a:r>
            <a:br>
              <a:rPr lang="en-US" dirty="0"/>
            </a:br>
            <a:r>
              <a:rPr lang="en-US" dirty="0"/>
              <a:t>Document Flow</a:t>
            </a:r>
          </a:p>
        </p:txBody>
      </p:sp>
      <p:sp>
        <p:nvSpPr>
          <p:cNvPr id="3" name="Content Placeholder 2"/>
          <p:cNvSpPr>
            <a:spLocks noGrp="1"/>
          </p:cNvSpPr>
          <p:nvPr>
            <p:ph sz="half" idx="1"/>
          </p:nvPr>
        </p:nvSpPr>
        <p:spPr>
          <a:xfrm>
            <a:off x="1488168" y="1752600"/>
            <a:ext cx="3996644" cy="4419600"/>
          </a:xfrm>
        </p:spPr>
        <p:txBody>
          <a:bodyPr/>
          <a:lstStyle/>
          <a:p>
            <a:r>
              <a:rPr lang="en-US" dirty="0"/>
              <a:t>The document flow and order status feature allows you to find the status of an order at any point in time. The SAP updates the order status every time a change is made to any document created in the customer order management cycle (Order-to-Cash).</a:t>
            </a:r>
          </a:p>
          <a:p>
            <a:pPr>
              <a:buNone/>
            </a:pPr>
            <a:endParaRPr lang="en-US" dirty="0"/>
          </a:p>
        </p:txBody>
      </p:sp>
      <p:sp>
        <p:nvSpPr>
          <p:cNvPr id="7" name="Flowchart: Process 4"/>
          <p:cNvSpPr/>
          <p:nvPr/>
        </p:nvSpPr>
        <p:spPr>
          <a:xfrm>
            <a:off x="9980612" y="457200"/>
            <a:ext cx="1752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Sales</a:t>
            </a:r>
          </a:p>
        </p:txBody>
      </p:sp>
      <p:pic>
        <p:nvPicPr>
          <p:cNvPr id="8" name="Content Placeholder 7">
            <a:extLst>
              <a:ext uri="{FF2B5EF4-FFF2-40B4-BE49-F238E27FC236}">
                <a16:creationId xmlns:a16="http://schemas.microsoft.com/office/drawing/2014/main" id="{90E0D81F-6DE2-4A03-8CF1-AA7268B82A8C}"/>
              </a:ext>
            </a:extLst>
          </p:cNvPr>
          <p:cNvPicPr>
            <a:picLocks noGrp="1" noChangeAspect="1"/>
          </p:cNvPicPr>
          <p:nvPr>
            <p:ph sz="half" idx="2"/>
          </p:nvPr>
        </p:nvPicPr>
        <p:blipFill>
          <a:blip r:embed="rId2"/>
          <a:stretch>
            <a:fillRect/>
          </a:stretch>
        </p:blipFill>
        <p:spPr>
          <a:xfrm>
            <a:off x="6253886" y="1905000"/>
            <a:ext cx="5098327" cy="388776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Sales and Distribution</a:t>
            </a:r>
            <a:br>
              <a:rPr lang="en-US" dirty="0"/>
            </a:br>
            <a:r>
              <a:rPr lang="en-US" dirty="0"/>
              <a:t>Document Flow</a:t>
            </a:r>
          </a:p>
        </p:txBody>
      </p:sp>
      <p:sp>
        <p:nvSpPr>
          <p:cNvPr id="3" name="Content Placeholder 2"/>
          <p:cNvSpPr>
            <a:spLocks noGrp="1"/>
          </p:cNvSpPr>
          <p:nvPr>
            <p:ph sz="half" idx="1"/>
          </p:nvPr>
        </p:nvSpPr>
        <p:spPr>
          <a:xfrm>
            <a:off x="1488168" y="1752600"/>
            <a:ext cx="3996644" cy="4419600"/>
          </a:xfrm>
        </p:spPr>
        <p:txBody>
          <a:bodyPr/>
          <a:lstStyle/>
          <a:p>
            <a:r>
              <a:rPr lang="en-US" dirty="0"/>
              <a:t>The document flow and order status feature allows you to find the status of an order at any point in time. The SAP updates the order status every time a change is made to any document created in the customer order management cycle (Order-to-Cash).</a:t>
            </a:r>
          </a:p>
          <a:p>
            <a:pPr>
              <a:buNone/>
            </a:pPr>
            <a:endParaRPr lang="en-US" dirty="0"/>
          </a:p>
        </p:txBody>
      </p:sp>
      <p:pic>
        <p:nvPicPr>
          <p:cNvPr id="5" name="Picture 9" descr="VA03_4"/>
          <p:cNvPicPr>
            <a:picLocks noGrp="1" noChangeAspect="1" noChangeArrowheads="1"/>
          </p:cNvPicPr>
          <p:nvPr>
            <p:ph sz="half" idx="2"/>
          </p:nvPr>
        </p:nvPicPr>
        <p:blipFill>
          <a:blip r:embed="rId2" cstate="print"/>
          <a:srcRect/>
          <a:stretch>
            <a:fillRect/>
          </a:stretch>
        </p:blipFill>
        <p:spPr bwMode="auto">
          <a:xfrm>
            <a:off x="5410504" y="2209800"/>
            <a:ext cx="6551308" cy="2743200"/>
          </a:xfrm>
          <a:prstGeom prst="rect">
            <a:avLst/>
          </a:prstGeom>
          <a:noFill/>
          <a:ln w="9525">
            <a:noFill/>
            <a:miter lim="800000"/>
            <a:headEnd/>
            <a:tailEnd/>
          </a:ln>
        </p:spPr>
      </p:pic>
      <p:sp>
        <p:nvSpPr>
          <p:cNvPr id="7" name="Flowchart: Process 4"/>
          <p:cNvSpPr/>
          <p:nvPr/>
        </p:nvSpPr>
        <p:spPr>
          <a:xfrm>
            <a:off x="9980612" y="457200"/>
            <a:ext cx="1752600" cy="304800"/>
          </a:xfrm>
          <a:prstGeom prst="flowChartProcess">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Order to Cash(OTC)</a:t>
            </a:r>
            <a:br>
              <a:rPr lang="en-US" dirty="0"/>
            </a:br>
            <a:r>
              <a:rPr lang="en-US" dirty="0"/>
              <a:t>Integration IM, SD and FI</a:t>
            </a:r>
          </a:p>
        </p:txBody>
      </p:sp>
      <p:sp>
        <p:nvSpPr>
          <p:cNvPr id="8" name="Content Placeholder 7">
            <a:extLst>
              <a:ext uri="{FF2B5EF4-FFF2-40B4-BE49-F238E27FC236}">
                <a16:creationId xmlns:a16="http://schemas.microsoft.com/office/drawing/2014/main" id="{1FCAA707-256C-446D-AEB6-93243421AF39}"/>
              </a:ext>
            </a:extLst>
          </p:cNvPr>
          <p:cNvSpPr>
            <a:spLocks noGrp="1"/>
          </p:cNvSpPr>
          <p:nvPr>
            <p:ph sz="half" idx="1"/>
          </p:nvPr>
        </p:nvSpPr>
        <p:spPr/>
        <p:txBody>
          <a:bodyPr>
            <a:normAutofit lnSpcReduction="10000"/>
          </a:bodyPr>
          <a:lstStyle/>
          <a:p>
            <a:r>
              <a:rPr lang="en-US" dirty="0"/>
              <a:t>Sales</a:t>
            </a:r>
          </a:p>
          <a:p>
            <a:pPr lvl="1"/>
            <a:r>
              <a:rPr lang="en-US" dirty="0"/>
              <a:t>Sales data. Sales orders</a:t>
            </a:r>
          </a:p>
          <a:p>
            <a:pPr lvl="1"/>
            <a:r>
              <a:rPr lang="en-US" dirty="0"/>
              <a:t>Delivery and Post goods issue</a:t>
            </a:r>
          </a:p>
          <a:p>
            <a:pPr lvl="1"/>
            <a:r>
              <a:rPr lang="en-US" dirty="0"/>
              <a:t>Billing</a:t>
            </a:r>
          </a:p>
          <a:p>
            <a:r>
              <a:rPr lang="en-US" dirty="0"/>
              <a:t>Inventory</a:t>
            </a:r>
          </a:p>
          <a:p>
            <a:pPr lvl="1"/>
            <a:r>
              <a:rPr lang="en-US" dirty="0"/>
              <a:t>Inventory control</a:t>
            </a:r>
          </a:p>
          <a:p>
            <a:pPr lvl="1"/>
            <a:r>
              <a:rPr lang="en-US" dirty="0"/>
              <a:t>Backflush</a:t>
            </a:r>
          </a:p>
          <a:p>
            <a:r>
              <a:rPr lang="en-US" dirty="0"/>
              <a:t>Finance and Controlling</a:t>
            </a:r>
          </a:p>
          <a:p>
            <a:pPr lvl="1"/>
            <a:r>
              <a:rPr lang="en-US" dirty="0"/>
              <a:t>Invoice posting and Payment collection</a:t>
            </a:r>
          </a:p>
          <a:p>
            <a:pPr lvl="1"/>
            <a:r>
              <a:rPr lang="en-US" dirty="0"/>
              <a:t>Profitability Analysis</a:t>
            </a:r>
          </a:p>
        </p:txBody>
      </p:sp>
      <p:sp>
        <p:nvSpPr>
          <p:cNvPr id="7" name="Flowchart: Process 4"/>
          <p:cNvSpPr/>
          <p:nvPr/>
        </p:nvSpPr>
        <p:spPr>
          <a:xfrm>
            <a:off x="10133012" y="457200"/>
            <a:ext cx="1524000" cy="304800"/>
          </a:xfrm>
          <a:prstGeom prst="flowChartProcess">
            <a:avLst/>
          </a:prstGeom>
          <a:solidFill>
            <a:srgbClr val="4E78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Integration</a:t>
            </a:r>
          </a:p>
        </p:txBody>
      </p:sp>
      <p:pic>
        <p:nvPicPr>
          <p:cNvPr id="37" name="Content Placeholder 36">
            <a:extLst>
              <a:ext uri="{FF2B5EF4-FFF2-40B4-BE49-F238E27FC236}">
                <a16:creationId xmlns:a16="http://schemas.microsoft.com/office/drawing/2014/main" id="{4E371C94-3DF1-4217-8974-70455386FF15}"/>
              </a:ext>
            </a:extLst>
          </p:cNvPr>
          <p:cNvPicPr>
            <a:picLocks noGrp="1" noChangeAspect="1"/>
          </p:cNvPicPr>
          <p:nvPr>
            <p:ph sz="half" idx="2"/>
          </p:nvPr>
        </p:nvPicPr>
        <p:blipFill>
          <a:blip r:embed="rId2"/>
          <a:stretch>
            <a:fillRect/>
          </a:stretch>
        </p:blipFill>
        <p:spPr>
          <a:xfrm>
            <a:off x="6551613" y="2585484"/>
            <a:ext cx="4800600" cy="275383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Order to Cash(OTC)</a:t>
            </a:r>
            <a:br>
              <a:rPr lang="en-US" dirty="0"/>
            </a:br>
            <a:r>
              <a:rPr lang="en-US" dirty="0"/>
              <a:t>Integration IM, SD and FI</a:t>
            </a:r>
          </a:p>
        </p:txBody>
      </p:sp>
      <p:sp>
        <p:nvSpPr>
          <p:cNvPr id="6" name="Content Placeholder 5"/>
          <p:cNvSpPr>
            <a:spLocks noGrp="1"/>
          </p:cNvSpPr>
          <p:nvPr>
            <p:ph sz="half" idx="1"/>
          </p:nvPr>
        </p:nvSpPr>
        <p:spPr>
          <a:xfrm>
            <a:off x="1598612" y="2514600"/>
            <a:ext cx="4800600" cy="3657600"/>
          </a:xfrm>
        </p:spPr>
        <p:txBody>
          <a:bodyPr>
            <a:normAutofit fontScale="62500" lnSpcReduction="20000"/>
          </a:bodyPr>
          <a:lstStyle/>
          <a:p>
            <a:r>
              <a:rPr lang="en-US" dirty="0"/>
              <a:t> Backflush</a:t>
            </a:r>
          </a:p>
          <a:p>
            <a:pPr lvl="1"/>
            <a:r>
              <a:rPr lang="en-US" dirty="0"/>
              <a:t>Dr Finished goods inventory current standard and BOM</a:t>
            </a:r>
          </a:p>
          <a:p>
            <a:pPr lvl="1"/>
            <a:r>
              <a:rPr lang="en-US" dirty="0"/>
              <a:t>Cr Raw material inventory current standard</a:t>
            </a:r>
          </a:p>
          <a:p>
            <a:r>
              <a:rPr lang="en-US" dirty="0"/>
              <a:t>Post goods issue</a:t>
            </a:r>
          </a:p>
          <a:p>
            <a:pPr lvl="1"/>
            <a:r>
              <a:rPr lang="en-US" dirty="0"/>
              <a:t>Dr COGS current standard finished goods</a:t>
            </a:r>
          </a:p>
          <a:p>
            <a:pPr lvl="1"/>
            <a:r>
              <a:rPr lang="en-US" dirty="0"/>
              <a:t>Cr Finished goods inventory current standard cost</a:t>
            </a:r>
          </a:p>
          <a:p>
            <a:r>
              <a:rPr lang="en-US" dirty="0">
                <a:solidFill>
                  <a:srgbClr val="008000"/>
                </a:solidFill>
              </a:rPr>
              <a:t>Billing</a:t>
            </a:r>
          </a:p>
          <a:p>
            <a:pPr lvl="1"/>
            <a:r>
              <a:rPr lang="en-US" dirty="0">
                <a:solidFill>
                  <a:srgbClr val="008000"/>
                </a:solidFill>
              </a:rPr>
              <a:t>Dr AR based on billing (invoice)</a:t>
            </a:r>
          </a:p>
          <a:p>
            <a:pPr lvl="1"/>
            <a:r>
              <a:rPr lang="en-US" dirty="0">
                <a:solidFill>
                  <a:srgbClr val="008000"/>
                </a:solidFill>
              </a:rPr>
              <a:t>Cr Sales based on billing</a:t>
            </a:r>
          </a:p>
          <a:p>
            <a:r>
              <a:rPr lang="en-US" dirty="0">
                <a:solidFill>
                  <a:srgbClr val="FF0000"/>
                </a:solidFill>
              </a:rPr>
              <a:t>Cash Collection</a:t>
            </a:r>
          </a:p>
          <a:p>
            <a:pPr lvl="1"/>
            <a:r>
              <a:rPr lang="en-US" dirty="0">
                <a:solidFill>
                  <a:srgbClr val="FF0000"/>
                </a:solidFill>
              </a:rPr>
              <a:t>Dr Bank based on cash</a:t>
            </a:r>
          </a:p>
          <a:p>
            <a:pPr lvl="1"/>
            <a:r>
              <a:rPr lang="en-US" dirty="0">
                <a:solidFill>
                  <a:srgbClr val="FF0000"/>
                </a:solidFill>
              </a:rPr>
              <a:t>Cr AR based on invoice</a:t>
            </a:r>
          </a:p>
        </p:txBody>
      </p:sp>
      <p:sp>
        <p:nvSpPr>
          <p:cNvPr id="7" name="Flowchart: Process 4"/>
          <p:cNvSpPr/>
          <p:nvPr/>
        </p:nvSpPr>
        <p:spPr>
          <a:xfrm>
            <a:off x="10133012" y="457200"/>
            <a:ext cx="1524000" cy="304800"/>
          </a:xfrm>
          <a:prstGeom prst="flowChartProcess">
            <a:avLst/>
          </a:prstGeom>
          <a:solidFill>
            <a:srgbClr val="4E78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Integration</a:t>
            </a:r>
          </a:p>
        </p:txBody>
      </p:sp>
      <p:graphicFrame>
        <p:nvGraphicFramePr>
          <p:cNvPr id="9" name="Content Placeholder 9">
            <a:extLst>
              <a:ext uri="{FF2B5EF4-FFF2-40B4-BE49-F238E27FC236}">
                <a16:creationId xmlns:a16="http://schemas.microsoft.com/office/drawing/2014/main" id="{792E7F82-8BE0-46FB-A14C-8DA2DD3A66BF}"/>
              </a:ext>
            </a:extLst>
          </p:cNvPr>
          <p:cNvGraphicFramePr>
            <a:graphicFrameLocks/>
          </p:cNvGraphicFramePr>
          <p:nvPr>
            <p:extLst>
              <p:ext uri="{D42A27DB-BD31-4B8C-83A1-F6EECF244321}">
                <p14:modId xmlns:p14="http://schemas.microsoft.com/office/powerpoint/2010/main" val="3240069996"/>
              </p:ext>
            </p:extLst>
          </p:nvPr>
        </p:nvGraphicFramePr>
        <p:xfrm>
          <a:off x="1959881" y="1447800"/>
          <a:ext cx="9372599" cy="83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3" name="Straight Arrow Connector 12">
            <a:extLst>
              <a:ext uri="{FF2B5EF4-FFF2-40B4-BE49-F238E27FC236}">
                <a16:creationId xmlns:a16="http://schemas.microsoft.com/office/drawing/2014/main" id="{D433D74A-4CAA-43FB-B8D9-CBC7E9B995A1}"/>
              </a:ext>
            </a:extLst>
          </p:cNvPr>
          <p:cNvCxnSpPr/>
          <p:nvPr/>
        </p:nvCxnSpPr>
        <p:spPr>
          <a:xfrm>
            <a:off x="7251997" y="2820514"/>
            <a:ext cx="14925" cy="1098015"/>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CF580D0-0BA9-451D-BE81-9BD943AB752B}"/>
              </a:ext>
            </a:extLst>
          </p:cNvPr>
          <p:cNvCxnSpPr>
            <a:cxnSpLocks/>
          </p:cNvCxnSpPr>
          <p:nvPr/>
        </p:nvCxnSpPr>
        <p:spPr>
          <a:xfrm flipV="1">
            <a:off x="6722383" y="2816923"/>
            <a:ext cx="1097967" cy="3672"/>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2670582-289A-40E0-9510-60CE29006B9A}"/>
              </a:ext>
            </a:extLst>
          </p:cNvPr>
          <p:cNvSpPr txBox="1"/>
          <p:nvPr/>
        </p:nvSpPr>
        <p:spPr>
          <a:xfrm>
            <a:off x="6603648" y="2517541"/>
            <a:ext cx="1430699" cy="27699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t>Raw Material Inv</a:t>
            </a:r>
          </a:p>
        </p:txBody>
      </p:sp>
      <p:sp>
        <p:nvSpPr>
          <p:cNvPr id="16" name="TextBox 15">
            <a:extLst>
              <a:ext uri="{FF2B5EF4-FFF2-40B4-BE49-F238E27FC236}">
                <a16:creationId xmlns:a16="http://schemas.microsoft.com/office/drawing/2014/main" id="{25BC0D59-816A-46E2-952C-AAEBC9EA6356}"/>
              </a:ext>
            </a:extLst>
          </p:cNvPr>
          <p:cNvSpPr txBox="1"/>
          <p:nvPr/>
        </p:nvSpPr>
        <p:spPr>
          <a:xfrm>
            <a:off x="7274609" y="2911865"/>
            <a:ext cx="723968" cy="27699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t>$1,000</a:t>
            </a:r>
          </a:p>
        </p:txBody>
      </p:sp>
      <p:cxnSp>
        <p:nvCxnSpPr>
          <p:cNvPr id="27" name="Straight Arrow Connector 26">
            <a:extLst>
              <a:ext uri="{FF2B5EF4-FFF2-40B4-BE49-F238E27FC236}">
                <a16:creationId xmlns:a16="http://schemas.microsoft.com/office/drawing/2014/main" id="{87874D3D-4876-4386-9658-3062DE75CB6D}"/>
              </a:ext>
            </a:extLst>
          </p:cNvPr>
          <p:cNvCxnSpPr>
            <a:cxnSpLocks/>
          </p:cNvCxnSpPr>
          <p:nvPr/>
        </p:nvCxnSpPr>
        <p:spPr>
          <a:xfrm>
            <a:off x="9013889" y="2811426"/>
            <a:ext cx="14925" cy="1098015"/>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0E8163B7-1CA5-4E98-B261-FEC1353C3D42}"/>
              </a:ext>
            </a:extLst>
          </p:cNvPr>
          <p:cNvCxnSpPr>
            <a:cxnSpLocks/>
          </p:cNvCxnSpPr>
          <p:nvPr/>
        </p:nvCxnSpPr>
        <p:spPr>
          <a:xfrm flipV="1">
            <a:off x="8484137" y="2807835"/>
            <a:ext cx="1097967" cy="3672"/>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EB28FE5B-94C8-4372-BB8B-1D8CCB8868CD}"/>
              </a:ext>
            </a:extLst>
          </p:cNvPr>
          <p:cNvSpPr txBox="1"/>
          <p:nvPr/>
        </p:nvSpPr>
        <p:spPr>
          <a:xfrm>
            <a:off x="8365371" y="2508453"/>
            <a:ext cx="1430699" cy="27699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t>Finish Good Inv</a:t>
            </a:r>
          </a:p>
        </p:txBody>
      </p:sp>
      <p:sp>
        <p:nvSpPr>
          <p:cNvPr id="30" name="TextBox 29">
            <a:extLst>
              <a:ext uri="{FF2B5EF4-FFF2-40B4-BE49-F238E27FC236}">
                <a16:creationId xmlns:a16="http://schemas.microsoft.com/office/drawing/2014/main" id="{210587FB-5F81-4152-8BBA-F24381D930EB}"/>
              </a:ext>
            </a:extLst>
          </p:cNvPr>
          <p:cNvSpPr txBox="1"/>
          <p:nvPr/>
        </p:nvSpPr>
        <p:spPr>
          <a:xfrm>
            <a:off x="9036507" y="2902777"/>
            <a:ext cx="723968" cy="27699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t>$1,000</a:t>
            </a:r>
          </a:p>
        </p:txBody>
      </p:sp>
      <p:sp>
        <p:nvSpPr>
          <p:cNvPr id="31" name="TextBox 30">
            <a:extLst>
              <a:ext uri="{FF2B5EF4-FFF2-40B4-BE49-F238E27FC236}">
                <a16:creationId xmlns:a16="http://schemas.microsoft.com/office/drawing/2014/main" id="{4EEFDA4D-24B7-4143-977F-D2E61FB4C751}"/>
              </a:ext>
            </a:extLst>
          </p:cNvPr>
          <p:cNvSpPr txBox="1"/>
          <p:nvPr/>
        </p:nvSpPr>
        <p:spPr>
          <a:xfrm>
            <a:off x="8296529" y="2912026"/>
            <a:ext cx="723968" cy="27699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t>$1,000</a:t>
            </a:r>
          </a:p>
        </p:txBody>
      </p:sp>
      <p:cxnSp>
        <p:nvCxnSpPr>
          <p:cNvPr id="50" name="Straight Arrow Connector 49">
            <a:extLst>
              <a:ext uri="{FF2B5EF4-FFF2-40B4-BE49-F238E27FC236}">
                <a16:creationId xmlns:a16="http://schemas.microsoft.com/office/drawing/2014/main" id="{DE75E8F1-9AE5-446D-B0E4-E2B37EEFCF2E}"/>
              </a:ext>
            </a:extLst>
          </p:cNvPr>
          <p:cNvCxnSpPr>
            <a:cxnSpLocks/>
          </p:cNvCxnSpPr>
          <p:nvPr/>
        </p:nvCxnSpPr>
        <p:spPr>
          <a:xfrm>
            <a:off x="10721244" y="2802338"/>
            <a:ext cx="14925" cy="1098015"/>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18B7EB99-2BAD-401F-A97D-F493735A037F}"/>
              </a:ext>
            </a:extLst>
          </p:cNvPr>
          <p:cNvCxnSpPr>
            <a:cxnSpLocks/>
          </p:cNvCxnSpPr>
          <p:nvPr/>
        </p:nvCxnSpPr>
        <p:spPr>
          <a:xfrm flipV="1">
            <a:off x="10191354" y="2798747"/>
            <a:ext cx="1097967" cy="3672"/>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02D0DE34-0A98-4C1E-8A3B-ADD6F189125A}"/>
              </a:ext>
            </a:extLst>
          </p:cNvPr>
          <p:cNvSpPr txBox="1"/>
          <p:nvPr/>
        </p:nvSpPr>
        <p:spPr>
          <a:xfrm>
            <a:off x="10072557" y="2499365"/>
            <a:ext cx="1430699" cy="27699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t>COGS</a:t>
            </a:r>
            <a:endParaRPr lang="en-US"/>
          </a:p>
        </p:txBody>
      </p:sp>
      <p:sp>
        <p:nvSpPr>
          <p:cNvPr id="54" name="TextBox 53">
            <a:extLst>
              <a:ext uri="{FF2B5EF4-FFF2-40B4-BE49-F238E27FC236}">
                <a16:creationId xmlns:a16="http://schemas.microsoft.com/office/drawing/2014/main" id="{4D122C93-3B4E-4B8E-82B4-119E519A49C0}"/>
              </a:ext>
            </a:extLst>
          </p:cNvPr>
          <p:cNvSpPr txBox="1"/>
          <p:nvPr/>
        </p:nvSpPr>
        <p:spPr>
          <a:xfrm>
            <a:off x="10003697" y="2902938"/>
            <a:ext cx="723968" cy="27699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t>$1,000</a:t>
            </a:r>
          </a:p>
        </p:txBody>
      </p:sp>
      <p:cxnSp>
        <p:nvCxnSpPr>
          <p:cNvPr id="62" name="Straight Arrow Connector 61">
            <a:extLst>
              <a:ext uri="{FF2B5EF4-FFF2-40B4-BE49-F238E27FC236}">
                <a16:creationId xmlns:a16="http://schemas.microsoft.com/office/drawing/2014/main" id="{AD8F5E62-B110-4DF3-A00A-D9C5ACA0BBB5}"/>
              </a:ext>
            </a:extLst>
          </p:cNvPr>
          <p:cNvCxnSpPr>
            <a:cxnSpLocks/>
          </p:cNvCxnSpPr>
          <p:nvPr/>
        </p:nvCxnSpPr>
        <p:spPr>
          <a:xfrm>
            <a:off x="7311589" y="4581099"/>
            <a:ext cx="14925" cy="1098015"/>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BA324086-644D-49DE-AC6F-3C38A2B8BC14}"/>
              </a:ext>
            </a:extLst>
          </p:cNvPr>
          <p:cNvCxnSpPr>
            <a:cxnSpLocks/>
          </p:cNvCxnSpPr>
          <p:nvPr/>
        </p:nvCxnSpPr>
        <p:spPr>
          <a:xfrm flipV="1">
            <a:off x="6781699" y="4577508"/>
            <a:ext cx="1097967" cy="3672"/>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B95670D7-E8CB-4D44-A52B-53E17E14A13E}"/>
              </a:ext>
            </a:extLst>
          </p:cNvPr>
          <p:cNvSpPr txBox="1"/>
          <p:nvPr/>
        </p:nvSpPr>
        <p:spPr>
          <a:xfrm>
            <a:off x="6662902" y="4278126"/>
            <a:ext cx="1430699" cy="27699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t>Sales</a:t>
            </a:r>
            <a:endParaRPr lang="en-US" dirty="0"/>
          </a:p>
        </p:txBody>
      </p:sp>
      <p:sp>
        <p:nvSpPr>
          <p:cNvPr id="65" name="TextBox 64">
            <a:extLst>
              <a:ext uri="{FF2B5EF4-FFF2-40B4-BE49-F238E27FC236}">
                <a16:creationId xmlns:a16="http://schemas.microsoft.com/office/drawing/2014/main" id="{27B723F3-CEDF-44C8-91F0-51945A0570B9}"/>
              </a:ext>
            </a:extLst>
          </p:cNvPr>
          <p:cNvSpPr txBox="1"/>
          <p:nvPr/>
        </p:nvSpPr>
        <p:spPr>
          <a:xfrm>
            <a:off x="7334213" y="4672450"/>
            <a:ext cx="723968" cy="27699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758F21"/>
                </a:solidFill>
              </a:rPr>
              <a:t>$1,200</a:t>
            </a:r>
          </a:p>
        </p:txBody>
      </p:sp>
      <p:cxnSp>
        <p:nvCxnSpPr>
          <p:cNvPr id="67" name="Straight Arrow Connector 66">
            <a:extLst>
              <a:ext uri="{FF2B5EF4-FFF2-40B4-BE49-F238E27FC236}">
                <a16:creationId xmlns:a16="http://schemas.microsoft.com/office/drawing/2014/main" id="{72AA5382-842E-4124-B703-F9B55E645171}"/>
              </a:ext>
            </a:extLst>
          </p:cNvPr>
          <p:cNvCxnSpPr>
            <a:cxnSpLocks/>
          </p:cNvCxnSpPr>
          <p:nvPr/>
        </p:nvCxnSpPr>
        <p:spPr>
          <a:xfrm>
            <a:off x="9071592" y="4562844"/>
            <a:ext cx="14925" cy="1098015"/>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501F3B3D-849A-4497-BD1F-23A22B089403}"/>
              </a:ext>
            </a:extLst>
          </p:cNvPr>
          <p:cNvCxnSpPr>
            <a:cxnSpLocks/>
          </p:cNvCxnSpPr>
          <p:nvPr/>
        </p:nvCxnSpPr>
        <p:spPr>
          <a:xfrm flipV="1">
            <a:off x="8541702" y="4559253"/>
            <a:ext cx="1097967" cy="3672"/>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2CF700D0-F04F-453A-98A9-3512E46A2B16}"/>
              </a:ext>
            </a:extLst>
          </p:cNvPr>
          <p:cNvSpPr txBox="1"/>
          <p:nvPr/>
        </p:nvSpPr>
        <p:spPr>
          <a:xfrm>
            <a:off x="8367909" y="4278232"/>
            <a:ext cx="1577552" cy="27699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t>Accounts Receivable</a:t>
            </a:r>
          </a:p>
        </p:txBody>
      </p:sp>
      <p:sp>
        <p:nvSpPr>
          <p:cNvPr id="70" name="TextBox 69">
            <a:extLst>
              <a:ext uri="{FF2B5EF4-FFF2-40B4-BE49-F238E27FC236}">
                <a16:creationId xmlns:a16="http://schemas.microsoft.com/office/drawing/2014/main" id="{7C8D4AA6-0B2A-40CD-81C9-EC0DDD445880}"/>
              </a:ext>
            </a:extLst>
          </p:cNvPr>
          <p:cNvSpPr txBox="1"/>
          <p:nvPr/>
        </p:nvSpPr>
        <p:spPr>
          <a:xfrm>
            <a:off x="9094216" y="4654195"/>
            <a:ext cx="723968" cy="27699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rPr>
              <a:t>$1,200</a:t>
            </a:r>
          </a:p>
        </p:txBody>
      </p:sp>
      <p:sp>
        <p:nvSpPr>
          <p:cNvPr id="71" name="TextBox 70">
            <a:extLst>
              <a:ext uri="{FF2B5EF4-FFF2-40B4-BE49-F238E27FC236}">
                <a16:creationId xmlns:a16="http://schemas.microsoft.com/office/drawing/2014/main" id="{89EEF587-5F0D-4EAF-97D0-F8168D6D9E50}"/>
              </a:ext>
            </a:extLst>
          </p:cNvPr>
          <p:cNvSpPr txBox="1"/>
          <p:nvPr/>
        </p:nvSpPr>
        <p:spPr>
          <a:xfrm>
            <a:off x="8354045" y="4663444"/>
            <a:ext cx="723968" cy="27699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758F21"/>
                </a:solidFill>
              </a:rPr>
              <a:t>$1,200</a:t>
            </a:r>
          </a:p>
        </p:txBody>
      </p:sp>
      <p:cxnSp>
        <p:nvCxnSpPr>
          <p:cNvPr id="72" name="Straight Arrow Connector 71">
            <a:extLst>
              <a:ext uri="{FF2B5EF4-FFF2-40B4-BE49-F238E27FC236}">
                <a16:creationId xmlns:a16="http://schemas.microsoft.com/office/drawing/2014/main" id="{EA80EF02-2DA1-415B-AF3C-CEE4BFB90CC7}"/>
              </a:ext>
            </a:extLst>
          </p:cNvPr>
          <p:cNvCxnSpPr>
            <a:cxnSpLocks/>
          </p:cNvCxnSpPr>
          <p:nvPr/>
        </p:nvCxnSpPr>
        <p:spPr>
          <a:xfrm>
            <a:off x="10730770" y="4562926"/>
            <a:ext cx="14925" cy="1098015"/>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9EBDD958-8D33-4758-B50B-FCB646CDBB10}"/>
              </a:ext>
            </a:extLst>
          </p:cNvPr>
          <p:cNvCxnSpPr>
            <a:cxnSpLocks/>
          </p:cNvCxnSpPr>
          <p:nvPr/>
        </p:nvCxnSpPr>
        <p:spPr>
          <a:xfrm flipV="1">
            <a:off x="10200880" y="4559335"/>
            <a:ext cx="1097967" cy="3672"/>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16B518A4-E3BB-432C-AF91-E8D74CF80904}"/>
              </a:ext>
            </a:extLst>
          </p:cNvPr>
          <p:cNvSpPr txBox="1"/>
          <p:nvPr/>
        </p:nvSpPr>
        <p:spPr>
          <a:xfrm>
            <a:off x="10082083" y="4259953"/>
            <a:ext cx="1430699" cy="27699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t>Bank</a:t>
            </a:r>
            <a:endParaRPr lang="en-US"/>
          </a:p>
        </p:txBody>
      </p:sp>
      <p:sp>
        <p:nvSpPr>
          <p:cNvPr id="75" name="TextBox 74">
            <a:extLst>
              <a:ext uri="{FF2B5EF4-FFF2-40B4-BE49-F238E27FC236}">
                <a16:creationId xmlns:a16="http://schemas.microsoft.com/office/drawing/2014/main" id="{8DF6DC91-CF4F-453B-87AD-1B7981A1862D}"/>
              </a:ext>
            </a:extLst>
          </p:cNvPr>
          <p:cNvSpPr txBox="1"/>
          <p:nvPr/>
        </p:nvSpPr>
        <p:spPr>
          <a:xfrm>
            <a:off x="10753394" y="4654277"/>
            <a:ext cx="723968" cy="27699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rPr>
              <a:t>$1,200</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6BD0A-9054-404E-AB83-5034EEF5252F}"/>
              </a:ext>
            </a:extLst>
          </p:cNvPr>
          <p:cNvSpPr>
            <a:spLocks noGrp="1"/>
          </p:cNvSpPr>
          <p:nvPr>
            <p:ph type="title"/>
          </p:nvPr>
        </p:nvSpPr>
        <p:spPr/>
        <p:txBody>
          <a:bodyPr/>
          <a:lstStyle/>
          <a:p>
            <a:r>
              <a:rPr lang="en-US" dirty="0"/>
              <a:t>Summary of Lecture</a:t>
            </a:r>
          </a:p>
        </p:txBody>
      </p:sp>
      <p:sp>
        <p:nvSpPr>
          <p:cNvPr id="3" name="Content Placeholder 2">
            <a:extLst>
              <a:ext uri="{FF2B5EF4-FFF2-40B4-BE49-F238E27FC236}">
                <a16:creationId xmlns:a16="http://schemas.microsoft.com/office/drawing/2014/main" id="{D0109BDA-3FC3-4423-A774-D443103ECBAC}"/>
              </a:ext>
            </a:extLst>
          </p:cNvPr>
          <p:cNvSpPr>
            <a:spLocks noGrp="1"/>
          </p:cNvSpPr>
          <p:nvPr>
            <p:ph idx="1"/>
          </p:nvPr>
        </p:nvSpPr>
        <p:spPr/>
        <p:txBody>
          <a:bodyPr vert="horz" lIns="91440" tIns="45720" rIns="91440" bIns="45720" rtlCol="0" anchor="t">
            <a:normAutofit/>
          </a:bodyPr>
          <a:lstStyle/>
          <a:p>
            <a:pPr marL="223520" lvl="0" indent="-223520">
              <a:defRPr/>
            </a:pPr>
            <a:r>
              <a:rPr lang="en-US" dirty="0"/>
              <a:t>Elements of Order to Cash (OTC) process</a:t>
            </a:r>
            <a:endParaRPr lang="en-US"/>
          </a:p>
          <a:p>
            <a:pPr marL="223520" lvl="0" indent="-223520">
              <a:defRPr/>
            </a:pPr>
            <a:r>
              <a:rPr lang="en-US" dirty="0"/>
              <a:t>SAP OTC Org Structure</a:t>
            </a:r>
          </a:p>
          <a:p>
            <a:pPr marL="223520" indent="-223520">
              <a:defRPr/>
            </a:pPr>
            <a:r>
              <a:rPr lang="en-US" dirty="0"/>
              <a:t>Goal of Sales and Distribution (SD) and Inventory Management (IM)</a:t>
            </a:r>
          </a:p>
          <a:p>
            <a:pPr marL="223520" lvl="0" indent="-223520">
              <a:defRPr/>
            </a:pPr>
            <a:r>
              <a:rPr lang="en-US" dirty="0"/>
              <a:t>OTC Master and Transactional data</a:t>
            </a:r>
          </a:p>
          <a:p>
            <a:pPr marL="223520" indent="-223520">
              <a:defRPr/>
            </a:pPr>
            <a:r>
              <a:rPr lang="en-US" dirty="0"/>
              <a:t>SAP IM (Backflush)</a:t>
            </a:r>
          </a:p>
          <a:p>
            <a:pPr marL="223520" indent="-223520">
              <a:defRPr/>
            </a:pPr>
            <a:r>
              <a:rPr lang="en-US" dirty="0"/>
              <a:t>SAP SD (Quote, Sales Order, Delivery, Shipping and Billing)</a:t>
            </a:r>
          </a:p>
          <a:p>
            <a:pPr marL="223520" indent="-223520">
              <a:defRPr/>
            </a:pPr>
            <a:r>
              <a:rPr lang="en-US" dirty="0"/>
              <a:t>SAP FI (Cash collection)</a:t>
            </a:r>
          </a:p>
          <a:p>
            <a:pPr marL="223520" indent="-223520">
              <a:defRPr/>
            </a:pPr>
            <a:r>
              <a:rPr lang="en-US" dirty="0"/>
              <a:t>Integration points between SD, IMWM and FICO</a:t>
            </a:r>
          </a:p>
        </p:txBody>
      </p:sp>
    </p:spTree>
    <p:extLst>
      <p:ext uri="{BB962C8B-B14F-4D97-AF65-F5344CB8AC3E}">
        <p14:creationId xmlns:p14="http://schemas.microsoft.com/office/powerpoint/2010/main" val="3848877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6A37A-4342-4560-8BE9-E1324DB2C5B8}"/>
              </a:ext>
            </a:extLst>
          </p:cNvPr>
          <p:cNvSpPr>
            <a:spLocks noGrp="1"/>
          </p:cNvSpPr>
          <p:nvPr>
            <p:ph type="title"/>
          </p:nvPr>
        </p:nvSpPr>
        <p:spPr/>
        <p:txBody>
          <a:bodyPr>
            <a:normAutofit fontScale="90000"/>
          </a:bodyPr>
          <a:lstStyle/>
          <a:p>
            <a:r>
              <a:rPr lang="en-US" dirty="0"/>
              <a:t>Order to Cash (OTC)</a:t>
            </a:r>
            <a:br>
              <a:rPr lang="en-US" dirty="0"/>
            </a:br>
            <a:r>
              <a:rPr lang="en-US" dirty="0"/>
              <a:t>The case of SAP C/4 HANA</a:t>
            </a:r>
          </a:p>
        </p:txBody>
      </p:sp>
      <p:pic>
        <p:nvPicPr>
          <p:cNvPr id="3" name="Online Media 2" title="Get closer to your customers with SAP C/4HANA">
            <a:hlinkClick r:id="" action="ppaction://media"/>
            <a:extLst>
              <a:ext uri="{FF2B5EF4-FFF2-40B4-BE49-F238E27FC236}">
                <a16:creationId xmlns:a16="http://schemas.microsoft.com/office/drawing/2014/main" id="{F386AED8-96AC-4293-8DC8-DD08363FD0AB}"/>
              </a:ext>
            </a:extLst>
          </p:cNvPr>
          <p:cNvPicPr>
            <a:picLocks noGrp="1" noRot="1" noChangeAspect="1"/>
          </p:cNvPicPr>
          <p:nvPr>
            <p:ph sz="half" idx="2"/>
            <a:videoFile r:link="rId1"/>
          </p:nvPr>
        </p:nvPicPr>
        <p:blipFill>
          <a:blip r:embed="rId3"/>
          <a:stretch>
            <a:fillRect/>
          </a:stretch>
        </p:blipFill>
        <p:spPr>
          <a:xfrm>
            <a:off x="5637212" y="2209800"/>
            <a:ext cx="6041708" cy="3398461"/>
          </a:xfrm>
          <a:prstGeom prst="rect">
            <a:avLst/>
          </a:prstGeom>
        </p:spPr>
      </p:pic>
      <p:pic>
        <p:nvPicPr>
          <p:cNvPr id="7" name="Content Placeholder 6">
            <a:extLst>
              <a:ext uri="{FF2B5EF4-FFF2-40B4-BE49-F238E27FC236}">
                <a16:creationId xmlns:a16="http://schemas.microsoft.com/office/drawing/2014/main" id="{A34CE1F3-AD45-4370-89C0-C79F7EE2ACE7}"/>
              </a:ext>
            </a:extLst>
          </p:cNvPr>
          <p:cNvPicPr>
            <a:picLocks noGrp="1" noChangeAspect="1"/>
          </p:cNvPicPr>
          <p:nvPr>
            <p:ph sz="half" idx="1"/>
          </p:nvPr>
        </p:nvPicPr>
        <p:blipFill>
          <a:blip r:embed="rId4"/>
          <a:stretch>
            <a:fillRect/>
          </a:stretch>
        </p:blipFill>
        <p:spPr>
          <a:xfrm>
            <a:off x="1827212" y="1627614"/>
            <a:ext cx="3581400" cy="1384071"/>
          </a:xfrm>
          <a:prstGeom prst="rect">
            <a:avLst/>
          </a:prstGeom>
        </p:spPr>
      </p:pic>
      <p:sp>
        <p:nvSpPr>
          <p:cNvPr id="8" name="TextBox 7">
            <a:extLst>
              <a:ext uri="{FF2B5EF4-FFF2-40B4-BE49-F238E27FC236}">
                <a16:creationId xmlns:a16="http://schemas.microsoft.com/office/drawing/2014/main" id="{892D6D8F-4409-4620-8B78-EB607D7398E8}"/>
              </a:ext>
            </a:extLst>
          </p:cNvPr>
          <p:cNvSpPr txBox="1"/>
          <p:nvPr/>
        </p:nvSpPr>
        <p:spPr>
          <a:xfrm>
            <a:off x="1827212" y="3200400"/>
            <a:ext cx="3429000" cy="3139321"/>
          </a:xfrm>
          <a:prstGeom prst="rect">
            <a:avLst/>
          </a:prstGeom>
          <a:noFill/>
        </p:spPr>
        <p:txBody>
          <a:bodyPr wrap="square" rtlCol="0">
            <a:spAutoFit/>
          </a:bodyPr>
          <a:lstStyle/>
          <a:p>
            <a:pPr marL="285750" indent="-285750">
              <a:buFont typeface="Arial" panose="020B0604020202020204" pitchFamily="34" charset="0"/>
              <a:buChar char="•"/>
            </a:pPr>
            <a:r>
              <a:rPr lang="en-US" dirty="0"/>
              <a:t>OTC end to end integration in the Cloud</a:t>
            </a:r>
          </a:p>
          <a:p>
            <a:pPr marL="285750" indent="-285750">
              <a:buFont typeface="Arial" panose="020B0604020202020204" pitchFamily="34" charset="0"/>
              <a:buChar char="•"/>
            </a:pPr>
            <a:r>
              <a:rPr lang="en-US" dirty="0"/>
              <a:t>Leverage of data on S/4 HANA (ERP)</a:t>
            </a:r>
          </a:p>
          <a:p>
            <a:pPr marL="285750" indent="-285750">
              <a:buFont typeface="Arial" panose="020B0604020202020204" pitchFamily="34" charset="0"/>
              <a:buChar char="•"/>
            </a:pPr>
            <a:r>
              <a:rPr lang="en-US" dirty="0"/>
              <a:t>Elements</a:t>
            </a:r>
          </a:p>
          <a:p>
            <a:pPr marL="742950" lvl="1" indent="-285750">
              <a:buFont typeface="Arial" panose="020B0604020202020204" pitchFamily="34" charset="0"/>
              <a:buChar char="•"/>
            </a:pPr>
            <a:r>
              <a:rPr lang="en-US" dirty="0"/>
              <a:t>Marketing</a:t>
            </a:r>
          </a:p>
          <a:p>
            <a:pPr marL="742950" lvl="1" indent="-285750">
              <a:buFont typeface="Arial" panose="020B0604020202020204" pitchFamily="34" charset="0"/>
              <a:buChar char="•"/>
            </a:pPr>
            <a:r>
              <a:rPr lang="en-US" dirty="0"/>
              <a:t>eCommerce</a:t>
            </a:r>
          </a:p>
          <a:p>
            <a:pPr marL="742950" lvl="1" indent="-285750">
              <a:buFont typeface="Arial" panose="020B0604020202020204" pitchFamily="34" charset="0"/>
              <a:buChar char="•"/>
            </a:pPr>
            <a:r>
              <a:rPr lang="en-US" dirty="0"/>
              <a:t>Customer master data</a:t>
            </a:r>
          </a:p>
          <a:p>
            <a:pPr marL="742950" lvl="1" indent="-285750">
              <a:buFont typeface="Arial" panose="020B0604020202020204" pitchFamily="34" charset="0"/>
              <a:buChar char="•"/>
            </a:pPr>
            <a:r>
              <a:rPr lang="en-US" dirty="0"/>
              <a:t>Sales</a:t>
            </a:r>
          </a:p>
          <a:p>
            <a:pPr marL="742950" lvl="1" indent="-285750">
              <a:buFont typeface="Arial" panose="020B0604020202020204" pitchFamily="34" charset="0"/>
              <a:buChar char="•"/>
            </a:pPr>
            <a:r>
              <a:rPr lang="en-US" dirty="0"/>
              <a:t>Service</a:t>
            </a:r>
          </a:p>
          <a:p>
            <a:endParaRPr lang="en-US" dirty="0"/>
          </a:p>
        </p:txBody>
      </p:sp>
    </p:spTree>
    <p:extLst>
      <p:ext uri="{BB962C8B-B14F-4D97-AF65-F5344CB8AC3E}">
        <p14:creationId xmlns:p14="http://schemas.microsoft.com/office/powerpoint/2010/main" val="937492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Order to Cash (OTC)</a:t>
            </a:r>
            <a:br>
              <a:rPr lang="en-US" dirty="0"/>
            </a:br>
            <a:r>
              <a:rPr lang="en-US" dirty="0"/>
              <a:t>SAP Practice</a:t>
            </a:r>
          </a:p>
        </p:txBody>
      </p:sp>
      <p:graphicFrame>
        <p:nvGraphicFramePr>
          <p:cNvPr id="4" name="Content Placeholder 3"/>
          <p:cNvGraphicFramePr>
            <a:graphicFrameLocks noGrp="1"/>
          </p:cNvGraphicFramePr>
          <p:nvPr>
            <p:ph idx="1"/>
          </p:nvPr>
        </p:nvGraphicFramePr>
        <p:xfrm>
          <a:off x="1522413" y="1676400"/>
          <a:ext cx="9829800" cy="4492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Image result for global bike logo"/>
          <p:cNvPicPr>
            <a:picLocks noChangeAspect="1" noChangeArrowheads="1"/>
          </p:cNvPicPr>
          <p:nvPr/>
        </p:nvPicPr>
        <p:blipFill>
          <a:blip r:embed="rId7" cstate="print"/>
          <a:srcRect/>
          <a:stretch>
            <a:fillRect/>
          </a:stretch>
        </p:blipFill>
        <p:spPr bwMode="auto">
          <a:xfrm>
            <a:off x="9294812" y="447801"/>
            <a:ext cx="2362200" cy="999999"/>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821128507"/>
              </p:ext>
            </p:extLst>
          </p:nvPr>
        </p:nvGraphicFramePr>
        <p:xfrm>
          <a:off x="1674812" y="1752600"/>
          <a:ext cx="9829800" cy="4492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p:txBody>
          <a:bodyPr>
            <a:normAutofit fontScale="90000"/>
          </a:bodyPr>
          <a:lstStyle/>
          <a:p>
            <a:r>
              <a:rPr lang="en-US" dirty="0"/>
              <a:t>Order to Cash (OTC) </a:t>
            </a:r>
            <a:br>
              <a:rPr lang="en-US" dirty="0"/>
            </a:br>
            <a:r>
              <a:rPr lang="en-US" dirty="0"/>
              <a:t>Practice: Data relationship</a:t>
            </a:r>
          </a:p>
        </p:txBody>
      </p:sp>
      <p:pic>
        <p:nvPicPr>
          <p:cNvPr id="24" name="Picture 23" descr="Image result for global bike logo"/>
          <p:cNvPicPr>
            <a:picLocks noChangeAspect="1" noChangeArrowheads="1"/>
          </p:cNvPicPr>
          <p:nvPr/>
        </p:nvPicPr>
        <p:blipFill>
          <a:blip r:embed="rId7" cstate="print"/>
          <a:srcRect/>
          <a:stretch>
            <a:fillRect/>
          </a:stretch>
        </p:blipFill>
        <p:spPr bwMode="auto">
          <a:xfrm>
            <a:off x="9294812" y="447801"/>
            <a:ext cx="2362200" cy="999999"/>
          </a:xfrm>
          <a:prstGeom prst="rect">
            <a:avLst/>
          </a:prstGeom>
          <a:noFill/>
        </p:spPr>
      </p:pic>
      <p:grpSp>
        <p:nvGrpSpPr>
          <p:cNvPr id="9" name="Group 8"/>
          <p:cNvGrpSpPr/>
          <p:nvPr/>
        </p:nvGrpSpPr>
        <p:grpSpPr>
          <a:xfrm>
            <a:off x="3785064" y="6172200"/>
            <a:ext cx="5410200" cy="381000"/>
            <a:chOff x="3785064" y="6172200"/>
            <a:chExt cx="5410200" cy="381000"/>
          </a:xfrm>
        </p:grpSpPr>
        <p:sp>
          <p:nvSpPr>
            <p:cNvPr id="10" name="Oval 9"/>
            <p:cNvSpPr/>
            <p:nvPr/>
          </p:nvSpPr>
          <p:spPr>
            <a:xfrm>
              <a:off x="7976064" y="6236732"/>
              <a:ext cx="228600" cy="228600"/>
            </a:xfrm>
            <a:prstGeom prst="ellipse">
              <a:avLst/>
            </a:prstGeom>
            <a:solidFill>
              <a:schemeClr val="accent4">
                <a:lumMod val="7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8228012" y="6172200"/>
              <a:ext cx="967252" cy="369332"/>
            </a:xfrm>
            <a:prstGeom prst="rect">
              <a:avLst/>
            </a:prstGeom>
            <a:noFill/>
          </p:spPr>
          <p:txBody>
            <a:bodyPr wrap="none" rtlCol="0">
              <a:spAutoFit/>
            </a:bodyPr>
            <a:lstStyle/>
            <a:p>
              <a:r>
                <a:rPr lang="en-US" dirty="0"/>
                <a:t>Display </a:t>
              </a:r>
            </a:p>
          </p:txBody>
        </p:sp>
        <p:sp>
          <p:nvSpPr>
            <p:cNvPr id="12" name="Oval 11"/>
            <p:cNvSpPr/>
            <p:nvPr/>
          </p:nvSpPr>
          <p:spPr>
            <a:xfrm>
              <a:off x="3785064" y="6235950"/>
              <a:ext cx="228600" cy="228600"/>
            </a:xfrm>
            <a:prstGeom prst="ellipse">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037012" y="6183086"/>
              <a:ext cx="1402500" cy="369332"/>
            </a:xfrm>
            <a:prstGeom prst="rect">
              <a:avLst/>
            </a:prstGeom>
            <a:noFill/>
          </p:spPr>
          <p:txBody>
            <a:bodyPr wrap="none" rtlCol="0">
              <a:spAutoFit/>
            </a:bodyPr>
            <a:lstStyle/>
            <a:p>
              <a:r>
                <a:rPr lang="en-US" dirty="0"/>
                <a:t>Master data </a:t>
              </a:r>
            </a:p>
          </p:txBody>
        </p:sp>
        <p:sp>
          <p:nvSpPr>
            <p:cNvPr id="14" name="Oval 13"/>
            <p:cNvSpPr/>
            <p:nvPr/>
          </p:nvSpPr>
          <p:spPr>
            <a:xfrm>
              <a:off x="5561012" y="6236732"/>
              <a:ext cx="228600" cy="228600"/>
            </a:xfrm>
            <a:prstGeom prst="ellipse">
              <a:avLst/>
            </a:prstGeom>
            <a:solidFill>
              <a:schemeClr val="accent3"/>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5812960" y="6183868"/>
              <a:ext cx="2059538" cy="369332"/>
            </a:xfrm>
            <a:prstGeom prst="rect">
              <a:avLst/>
            </a:prstGeom>
            <a:noFill/>
          </p:spPr>
          <p:txBody>
            <a:bodyPr wrap="none" rtlCol="0">
              <a:spAutoFit/>
            </a:bodyPr>
            <a:lstStyle/>
            <a:p>
              <a:r>
                <a:rPr lang="en-US" dirty="0"/>
                <a:t>Transactional data </a:t>
              </a:r>
            </a:p>
          </p:txBody>
        </p:sp>
      </p:grpSp>
      <p:cxnSp>
        <p:nvCxnSpPr>
          <p:cNvPr id="17" name="Elbow Connector 16"/>
          <p:cNvCxnSpPr/>
          <p:nvPr/>
        </p:nvCxnSpPr>
        <p:spPr>
          <a:xfrm rot="5400000" flipH="1" flipV="1">
            <a:off x="3122612" y="2590800"/>
            <a:ext cx="1371600" cy="1371600"/>
          </a:xfrm>
          <a:prstGeom prst="bentConnector3">
            <a:avLst>
              <a:gd name="adj1" fmla="val -1515"/>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4" name="Elbow Connector 33"/>
          <p:cNvCxnSpPr/>
          <p:nvPr/>
        </p:nvCxnSpPr>
        <p:spPr>
          <a:xfrm rot="5400000" flipH="1" flipV="1">
            <a:off x="9447212" y="2667000"/>
            <a:ext cx="1371600" cy="1371600"/>
          </a:xfrm>
          <a:prstGeom prst="bentConnector3">
            <a:avLst>
              <a:gd name="adj1" fmla="val 694"/>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8" name="Elbow Connector 37"/>
          <p:cNvCxnSpPr/>
          <p:nvPr/>
        </p:nvCxnSpPr>
        <p:spPr>
          <a:xfrm rot="5400000" flipH="1" flipV="1">
            <a:off x="9028112" y="3086100"/>
            <a:ext cx="2209800" cy="1371600"/>
          </a:xfrm>
          <a:prstGeom prst="bentConnector3">
            <a:avLst>
              <a:gd name="adj1" fmla="val 862"/>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1" name="Elbow Connector 40"/>
          <p:cNvCxnSpPr/>
          <p:nvPr/>
        </p:nvCxnSpPr>
        <p:spPr>
          <a:xfrm>
            <a:off x="8685212" y="5181600"/>
            <a:ext cx="1295400" cy="533400"/>
          </a:xfrm>
          <a:prstGeom prst="bentConnector3">
            <a:avLst>
              <a:gd name="adj1" fmla="val 0"/>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8609012" y="2667000"/>
            <a:ext cx="0" cy="15240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8609012" y="4343400"/>
            <a:ext cx="0" cy="15240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5" name="Elbow Connector 24"/>
          <p:cNvCxnSpPr/>
          <p:nvPr/>
        </p:nvCxnSpPr>
        <p:spPr>
          <a:xfrm flipV="1">
            <a:off x="9447212" y="2667000"/>
            <a:ext cx="1371600" cy="457200"/>
          </a:xfrm>
          <a:prstGeom prst="bentConnector3">
            <a:avLst>
              <a:gd name="adj1" fmla="val 100505"/>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609012" y="3505200"/>
            <a:ext cx="0" cy="15240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2658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Order to Cash (OTC)</a:t>
            </a:r>
            <a:br>
              <a:rPr lang="en-US" dirty="0"/>
            </a:br>
            <a:r>
              <a:rPr lang="en-US" dirty="0"/>
              <a:t>User Logon Screen</a:t>
            </a:r>
          </a:p>
        </p:txBody>
      </p:sp>
      <p:pic>
        <p:nvPicPr>
          <p:cNvPr id="12" name="Bild 68"/>
          <p:cNvPicPr>
            <a:picLocks noGrp="1"/>
          </p:cNvPicPr>
          <p:nvPr>
            <p:ph sz="half" idx="1"/>
          </p:nvPr>
        </p:nvPicPr>
        <p:blipFill>
          <a:blip r:embed="rId3" cstate="print"/>
          <a:srcRect/>
          <a:stretch>
            <a:fillRect/>
          </a:stretch>
        </p:blipFill>
        <p:spPr bwMode="auto">
          <a:xfrm>
            <a:off x="1979612" y="4038600"/>
            <a:ext cx="5189646" cy="1905000"/>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2284412" y="1828800"/>
            <a:ext cx="4769708" cy="1828800"/>
          </a:xfrm>
          <a:prstGeom prst="rect">
            <a:avLst/>
          </a:prstGeom>
          <a:noFill/>
          <a:ln w="9525">
            <a:noFill/>
            <a:miter lim="800000"/>
            <a:headEnd/>
            <a:tailEnd/>
          </a:ln>
        </p:spPr>
      </p:pic>
      <p:pic>
        <p:nvPicPr>
          <p:cNvPr id="10" name="Bild 379"/>
          <p:cNvPicPr/>
          <p:nvPr/>
        </p:nvPicPr>
        <p:blipFill>
          <a:blip r:embed="rId5" cstate="print"/>
          <a:srcRect/>
          <a:stretch>
            <a:fillRect/>
          </a:stretch>
        </p:blipFill>
        <p:spPr bwMode="auto">
          <a:xfrm>
            <a:off x="9447212" y="2575560"/>
            <a:ext cx="427355" cy="472440"/>
          </a:xfrm>
          <a:prstGeom prst="rect">
            <a:avLst/>
          </a:prstGeom>
          <a:noFill/>
          <a:ln w="9525">
            <a:noFill/>
            <a:miter lim="800000"/>
            <a:headEnd/>
            <a:tailEnd/>
          </a:ln>
        </p:spPr>
      </p:pic>
      <p:pic>
        <p:nvPicPr>
          <p:cNvPr id="7" name="Picture 6" descr="Image result for global bike logo"/>
          <p:cNvPicPr>
            <a:picLocks noChangeAspect="1" noChangeArrowheads="1"/>
          </p:cNvPicPr>
          <p:nvPr/>
        </p:nvPicPr>
        <p:blipFill>
          <a:blip r:embed="rId6" cstate="print"/>
          <a:srcRect/>
          <a:stretch>
            <a:fillRect/>
          </a:stretch>
        </p:blipFill>
        <p:spPr bwMode="auto">
          <a:xfrm>
            <a:off x="9294812" y="447801"/>
            <a:ext cx="2362200" cy="999999"/>
          </a:xfrm>
          <a:prstGeom prst="rect">
            <a:avLst/>
          </a:prstGeom>
          <a:noFill/>
        </p:spPr>
      </p:pic>
      <p:sp>
        <p:nvSpPr>
          <p:cNvPr id="11" name="Content Placeholder 12">
            <a:extLst>
              <a:ext uri="{FF2B5EF4-FFF2-40B4-BE49-F238E27FC236}">
                <a16:creationId xmlns:a16="http://schemas.microsoft.com/office/drawing/2014/main" id="{F3D401E7-9954-4E10-BF4D-85CB0F6BBBE9}"/>
              </a:ext>
            </a:extLst>
          </p:cNvPr>
          <p:cNvSpPr>
            <a:spLocks noGrp="1"/>
          </p:cNvSpPr>
          <p:nvPr>
            <p:ph sz="half" idx="2"/>
          </p:nvPr>
        </p:nvSpPr>
        <p:spPr>
          <a:xfrm>
            <a:off x="7389812" y="2590800"/>
            <a:ext cx="3962401" cy="2514600"/>
          </a:xfrm>
        </p:spPr>
        <p:txBody>
          <a:bodyPr>
            <a:normAutofit fontScale="92500" lnSpcReduction="20000"/>
          </a:bodyPr>
          <a:lstStyle/>
          <a:p>
            <a:pPr marL="457200" indent="-457200">
              <a:lnSpc>
                <a:spcPct val="100000"/>
              </a:lnSpc>
              <a:spcBef>
                <a:spcPts val="0"/>
              </a:spcBef>
              <a:buClrTx/>
              <a:buSzTx/>
              <a:buNone/>
              <a:defRPr/>
            </a:pPr>
            <a:r>
              <a:rPr lang="en-US" dirty="0"/>
              <a:t>Click on the icon         in your desktop. </a:t>
            </a:r>
          </a:p>
          <a:p>
            <a:pPr marL="457200" marR="0" lvl="0" indent="-457200" defTabSz="914400" eaLnBrk="1" fontAlgn="auto" latinLnBrk="0" hangingPunct="1">
              <a:lnSpc>
                <a:spcPct val="100000"/>
              </a:lnSpc>
              <a:spcBef>
                <a:spcPts val="0"/>
              </a:spcBef>
              <a:spcAft>
                <a:spcPts val="0"/>
              </a:spcAft>
              <a:buClrTx/>
              <a:buSzTx/>
              <a:buFont typeface="+mj-lt"/>
              <a:buNone/>
              <a:tabLst/>
              <a:defRPr/>
            </a:pPr>
            <a:endParaRPr lang="en-US" dirty="0"/>
          </a:p>
          <a:p>
            <a:pPr marL="457200" marR="0" lvl="0" indent="-457200" defTabSz="914400" eaLnBrk="1" fontAlgn="auto" latinLnBrk="0" hangingPunct="1">
              <a:lnSpc>
                <a:spcPct val="100000"/>
              </a:lnSpc>
              <a:spcBef>
                <a:spcPts val="0"/>
              </a:spcBef>
              <a:spcAft>
                <a:spcPts val="0"/>
              </a:spcAft>
              <a:buClrTx/>
              <a:buSzTx/>
              <a:buFont typeface="+mj-lt"/>
              <a:buNone/>
              <a:tabLst/>
              <a:defRPr/>
            </a:pPr>
            <a:r>
              <a:rPr lang="en-US" dirty="0"/>
              <a:t>Enter the following information:</a:t>
            </a:r>
          </a:p>
          <a:p>
            <a:pPr>
              <a:lnSpc>
                <a:spcPct val="100000"/>
              </a:lnSpc>
              <a:spcBef>
                <a:spcPts val="0"/>
              </a:spcBef>
              <a:buClrTx/>
              <a:buSzTx/>
            </a:pPr>
            <a:r>
              <a:rPr lang="en-US" dirty="0"/>
              <a:t>System ID: Eagle</a:t>
            </a:r>
          </a:p>
          <a:p>
            <a:pPr>
              <a:lnSpc>
                <a:spcPct val="100000"/>
              </a:lnSpc>
              <a:spcBef>
                <a:spcPts val="0"/>
              </a:spcBef>
              <a:buClrTx/>
              <a:buSzTx/>
            </a:pPr>
            <a:r>
              <a:rPr lang="en-US" dirty="0"/>
              <a:t>Client: 118</a:t>
            </a:r>
          </a:p>
          <a:p>
            <a:pPr>
              <a:lnSpc>
                <a:spcPct val="100000"/>
              </a:lnSpc>
              <a:spcBef>
                <a:spcPts val="0"/>
              </a:spcBef>
              <a:buClrTx/>
              <a:buSzTx/>
            </a:pPr>
            <a:r>
              <a:rPr lang="en-US" dirty="0"/>
              <a:t>User ID: LEARN-XXX</a:t>
            </a:r>
          </a:p>
          <a:p>
            <a:pPr>
              <a:lnSpc>
                <a:spcPct val="100000"/>
              </a:lnSpc>
              <a:spcBef>
                <a:spcPts val="0"/>
              </a:spcBef>
              <a:buClrTx/>
              <a:buSzTx/>
            </a:pPr>
            <a:r>
              <a:rPr lang="en-US" dirty="0"/>
              <a:t>Enter your password</a:t>
            </a:r>
          </a:p>
        </p:txBody>
      </p:sp>
    </p:spTree>
    <p:extLst>
      <p:ext uri="{BB962C8B-B14F-4D97-AF65-F5344CB8AC3E}">
        <p14:creationId xmlns:p14="http://schemas.microsoft.com/office/powerpoint/2010/main" val="2654266174"/>
      </p:ext>
    </p:extLst>
  </p:cSld>
  <p:clrMapOvr>
    <a:masterClrMapping/>
  </p:clrMapOvr>
  <p:transition spd="med">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PRESENTER_VERSION" val="6"/>
  <p:tag name="ARTICULATE_PROJECT_OPEN" val="0"/>
</p:tagLst>
</file>

<file path=ppt/theme/theme1.xml><?xml version="1.0" encoding="utf-8"?>
<a:theme xmlns:a="http://schemas.openxmlformats.org/drawingml/2006/main" name="TS102895262">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9CF527E-FFB0-4DB9-A7A4-39065878EDA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3298</Words>
  <Application>Microsoft Macintosh PowerPoint</Application>
  <PresentationFormat>Custom</PresentationFormat>
  <Paragraphs>765</Paragraphs>
  <Slides>61</Slides>
  <Notes>4</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61</vt:i4>
      </vt:variant>
    </vt:vector>
  </HeadingPairs>
  <TitlesOfParts>
    <vt:vector size="65" baseType="lpstr">
      <vt:lpstr>Arial</vt:lpstr>
      <vt:lpstr>Arial Narrow</vt:lpstr>
      <vt:lpstr>Cambria</vt:lpstr>
      <vt:lpstr>TS102895262</vt:lpstr>
      <vt:lpstr>Lecture 5 Order to Cash (OTC)</vt:lpstr>
      <vt:lpstr>Learning Objectives</vt:lpstr>
      <vt:lpstr>Introduction</vt:lpstr>
      <vt:lpstr>Order to Cash (OTC) Business Process</vt:lpstr>
      <vt:lpstr>Order to Cash (OTC)  Business Process</vt:lpstr>
      <vt:lpstr>Order to Cash (OTC) S/4: Sales, Inventory, Finance</vt:lpstr>
      <vt:lpstr>Order to Cash (OTC) The case of SAP C/4 HANA</vt:lpstr>
      <vt:lpstr>Procurement to Pay (PTP) Organizational Structure</vt:lpstr>
      <vt:lpstr>Procurement to Pay (PTP) Organizational Structure (Cont)</vt:lpstr>
      <vt:lpstr>Order to Cash (OTC)  Global Bike Material Management Structure</vt:lpstr>
      <vt:lpstr>Order to Cash (OTC) Data Types</vt:lpstr>
      <vt:lpstr>Order to Cash (OTC)  Reflection</vt:lpstr>
      <vt:lpstr>Inventory Management</vt:lpstr>
      <vt:lpstr> Inventory Management (IM)  Introduction</vt:lpstr>
      <vt:lpstr>Inventory Management (IM) Sub-modules</vt:lpstr>
      <vt:lpstr> Inventory Management (IM) Transactions</vt:lpstr>
      <vt:lpstr>Inventory Management (IM)  Production Strategy</vt:lpstr>
      <vt:lpstr>Inventory Management (IM)  Backflush</vt:lpstr>
      <vt:lpstr>Inventory Management (IM)  Material Movements Types</vt:lpstr>
      <vt:lpstr>Inventory Management (IM)  Backflush</vt:lpstr>
      <vt:lpstr> Inventory Management (IM) Backflush: Financial impact</vt:lpstr>
      <vt:lpstr>Order to Cash (OTC) Reflection</vt:lpstr>
      <vt:lpstr>Sales and Distribution</vt:lpstr>
      <vt:lpstr> Sales and Distribution  Introduction</vt:lpstr>
      <vt:lpstr>Sales and Distribution (SD) Sub-modules</vt:lpstr>
      <vt:lpstr> Sales and Distribution Transactions</vt:lpstr>
      <vt:lpstr> Sales and Distribution Customer master</vt:lpstr>
      <vt:lpstr>Sales and Distribution Master Data: Customer Master organization level</vt:lpstr>
      <vt:lpstr> Sales and Distribution Master Data: Material Master</vt:lpstr>
      <vt:lpstr>Sales and Distribution Material Master Views</vt:lpstr>
      <vt:lpstr> Sales and Distribution  Master Data: Conditions</vt:lpstr>
      <vt:lpstr>Sales and Distribution (SD) Quote</vt:lpstr>
      <vt:lpstr>Sales and Distribution (SD) Sales Order</vt:lpstr>
      <vt:lpstr>Sales and Distribution (SD) Sales Order Delivery Scheduling</vt:lpstr>
      <vt:lpstr>Sales and Distribution (SD) Backward Delivery</vt:lpstr>
      <vt:lpstr>Sales and Distribution (SD) Forward Delivery</vt:lpstr>
      <vt:lpstr>Sales and Distribution (SD) Introduction to Shipping</vt:lpstr>
      <vt:lpstr> Sales and Distribution Shipping (Transactions)</vt:lpstr>
      <vt:lpstr>Sales and Distribution (SD) Delivery</vt:lpstr>
      <vt:lpstr>Sales and Distribution (SD)  Post Goods Issue</vt:lpstr>
      <vt:lpstr>Sales and Distribution (SD)  Post Goods Issue</vt:lpstr>
      <vt:lpstr> Sales and Distribution (SD) Post Goods Issue: Financial impact</vt:lpstr>
      <vt:lpstr> Sales and Distribution (SD) Billing </vt:lpstr>
      <vt:lpstr>Sales and Distribution (SD) Billing</vt:lpstr>
      <vt:lpstr>Sales and Distribution (SD) Billing</vt:lpstr>
      <vt:lpstr>Sales and Distribution (SD) Material and Accounting Docs</vt:lpstr>
      <vt:lpstr> Sales and Distribution (SD) Billing: Financial impact</vt:lpstr>
      <vt:lpstr>Sales and Distribution, Billing (SD)  Reflection</vt:lpstr>
      <vt:lpstr>Accounts Receivable</vt:lpstr>
      <vt:lpstr> Accounts Receivable Introduction</vt:lpstr>
      <vt:lpstr>Accounts Receivable (FI-AR) Incoming Payment</vt:lpstr>
      <vt:lpstr> Accounts Receivable (FI-AR) Incoming Payments: Financial impact</vt:lpstr>
      <vt:lpstr>Sales and Distribution Document Flow</vt:lpstr>
      <vt:lpstr>Sales and Distribution Document Flow</vt:lpstr>
      <vt:lpstr>Order to Cash(OTC) Integration IM, SD and FI</vt:lpstr>
      <vt:lpstr>Order to Cash(OTC) Integration IM, SD and FI</vt:lpstr>
      <vt:lpstr>Summary of Lecture</vt:lpstr>
      <vt:lpstr>Order to Cash (OTC) The case of SAP C/4 HANA</vt:lpstr>
      <vt:lpstr>Order to Cash (OTC) SAP Practice</vt:lpstr>
      <vt:lpstr>Order to Cash (OTC)  Practice: Data relationship</vt:lpstr>
      <vt:lpstr>Order to Cash (OTC) User Logon Screen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5 Order to Cash (OTC)</dc:title>
  <dc:creator/>
  <cp:lastModifiedBy/>
  <cp:revision>118</cp:revision>
  <dcterms:created xsi:type="dcterms:W3CDTF">2013-01-28T00:34:09Z</dcterms:created>
  <dcterms:modified xsi:type="dcterms:W3CDTF">2020-04-07T22:17:46Z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TC028952629991</vt:lpwstr>
  </property>
</Properties>
</file>