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48"/>
    <p:restoredTop sz="94671"/>
  </p:normalViewPr>
  <p:slideViewPr>
    <p:cSldViewPr snapToGrid="0" snapToObjects="1">
      <p:cViewPr varScale="1">
        <p:scale>
          <a:sx n="147" d="100"/>
          <a:sy n="147" d="100"/>
        </p:scale>
        <p:origin x="7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DFB8F-D9F8-7A4D-8928-366E33E121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F53DE8-47C2-7045-BDF7-C783880269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0216A7-9A91-154C-BCD2-DD7F0D887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C78E49-1AB1-5B4D-BE0A-4698745FC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BEC14-EF84-754C-893F-999D363CE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432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721CE-616B-714E-98D4-FA70C4F25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A171A6-75C9-4E4C-8BBF-540A3BA8E1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417C3-9D1F-A74F-B810-033DA8162A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66F68A-085E-0242-80A5-5BB525264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25034-30E8-8E4B-9D2E-644C78113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37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B83F3F-0F8F-9A43-8169-791A825E10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CF046C-69CD-D34E-962F-DED32AD47C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BE4744-6A96-BC4C-A9B0-621EBA9D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756D4-117A-DA46-94DC-177B63091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70A01-8562-4640-AF1A-CDCD66E41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964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AB7539-EB39-014E-BBEE-20EDBA8FAC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19D31-2049-1541-83D3-EBEEAB6F9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AE3E54-B7C7-6948-9606-1E20C92DE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F9686D-743E-6845-9733-E4B0D1C3E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E02A10-3950-CD45-B140-72CFF3428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959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90EDC-D100-C149-A167-8EEAE2958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14AF52-1711-364F-A08A-3A4D959D03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9AE8EE-3E2D-5F4B-9B95-9D6325CA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18FCBA-6741-7D4B-B973-7306E5503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B40926-0FB4-C243-844E-25D92C8F0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01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5D764-713E-164B-B631-D31BF1CA0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7644D4-4DE8-9848-B334-B78A2F4C6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C172EC-1AAE-7B43-ACD5-0DD0B55B8D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AFCE4C-B021-0E4D-BFAA-09B006B15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B6F30D-D421-1041-B1E3-13CDDB3F7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38081E-6CD5-1D48-B84A-09D9CC4C4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105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84BEB2-4D10-494D-A9B4-B85F045ED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3C77B-14DF-D649-ABE5-96898F648F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09D75C-1ACE-C441-890E-F409AF870A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939730-0B86-604F-BAC5-4417FE4AF4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106F2A-82A8-494C-B9DD-9DDB4F6021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C766A9-2367-2549-82D3-0C3BEEA4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B4BDB1-71CF-4349-9D6C-179858EEF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A48807-F402-DB46-9D86-EADDEFB3F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49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57AE4-7CB1-F245-A11C-E39D579E4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2E620C-CA7C-204D-BC89-20352D072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0FE8560-9803-044D-93E2-2B791ADEB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E9CE4A-B497-A345-8C4E-1DCB8952C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316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411717-4E7B-A145-B804-6F0CB9263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685EFB-4D70-6841-89CC-681300A8F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7A72F-4CA5-F244-82C0-572696B0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154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6B489-8B18-5045-B1A2-CF5358F3F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98755A-57C6-A842-8564-2924A6BADA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2F6351-89D8-F440-BFDE-8DEC9B11D6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B459D-14BE-C04A-BE5E-DACF91CB4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CB0D30-A3D8-4C45-9B1C-2817CD058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9A9E3F-6FEB-AC48-9250-24E73E263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956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56553-5EFD-964E-8818-1E1267B46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4F88A93-2C6D-1842-B11C-47976E8B67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E5D764-8D26-4F4F-BC5A-2DEF432D8D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B1735-41BE-734F-95A3-B2D8D1C6C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5996C-BA49-2949-BE13-294AA2A0EC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B169B-AF5C-5140-ADB0-0EB7DB329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522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6221F1-E7FA-6242-B589-28C722EC7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54C85-B338-DA4D-9520-20D5B2C9E1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24780-7488-5642-9293-68A681487D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149D7-CC26-CA43-994B-88468D4848C4}" type="datetimeFigureOut">
              <a:rPr lang="en-US" smtClean="0"/>
              <a:t>7/27/21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6ECA90-9A87-7440-B2CB-CD0990B9A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5A1942-4A33-CB44-8B26-610B17494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BD9BA-DC9B-0042-A4F0-4029BADF9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65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A46359F-2260-2C4F-8817-FE006086A7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" y="179570"/>
            <a:ext cx="11216640" cy="5942556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Assignment:</a:t>
            </a:r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lvl="0" algn="l"/>
            <a:r>
              <a:rPr lang="en-US" dirty="0"/>
              <a:t>1. Use Game Theory and the case to explain why the industry participants opted for a standardized delivery medium (i.e. CD)</a:t>
            </a:r>
          </a:p>
          <a:p>
            <a:pPr lvl="0" algn="l"/>
            <a:r>
              <a:rPr lang="en-US" dirty="0"/>
              <a:t>2. The case provides two payoff matrices.  I think that there is a better way to structure this using sequential game theory.  Redo the author’s using sequential (i.e. trees) methods.</a:t>
            </a:r>
            <a:endParaRPr lang="en-US" sz="2800" dirty="0"/>
          </a:p>
          <a:p>
            <a:pPr lvl="0" algn="l"/>
            <a:r>
              <a:rPr lang="en-US" dirty="0"/>
              <a:t>3. Discuss the role of chapter 7 concepts in these choices.  Consider, </a:t>
            </a:r>
            <a:endParaRPr lang="en-US" sz="2800" dirty="0"/>
          </a:p>
          <a:p>
            <a:pPr lvl="1" algn="l"/>
            <a:r>
              <a:rPr lang="en-US" dirty="0"/>
              <a:t>“Micro-dynamics” (i.e. Strategic commitments, substitutes, complements, </a:t>
            </a:r>
            <a:r>
              <a:rPr lang="en-US" dirty="0" err="1"/>
              <a:t>etc</a:t>
            </a:r>
            <a:r>
              <a:rPr lang="en-US" dirty="0"/>
              <a:t>)</a:t>
            </a:r>
            <a:endParaRPr lang="en-US" sz="2400" dirty="0"/>
          </a:p>
          <a:p>
            <a:pPr lvl="1" algn="l"/>
            <a:r>
              <a:rPr lang="en-US" dirty="0"/>
              <a:t>Pricing choices</a:t>
            </a:r>
            <a:endParaRPr lang="en-US" sz="2400" dirty="0"/>
          </a:p>
          <a:p>
            <a:pPr lvl="1" algn="l"/>
            <a:r>
              <a:rPr lang="en-US" dirty="0"/>
              <a:t>Impediments to coordination</a:t>
            </a:r>
            <a:endParaRPr lang="en-US" sz="2400" dirty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321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854C8A-5406-F640-A400-0756FD130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742950"/>
            <a:ext cx="6096000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6363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F05008C-E3E3-FF40-9E22-EC95E6B8B8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7350" y="889000"/>
            <a:ext cx="6337300" cy="5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803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38CE181-B947-D847-A149-D322D02E4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8450" y="558800"/>
            <a:ext cx="6515100" cy="574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817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6867DD-5804-B541-8C02-CC5B6C10D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100" y="762000"/>
            <a:ext cx="65278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199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8337135-5290-ED45-9BD8-A91B2C000E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400" y="107950"/>
            <a:ext cx="65532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99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7AB26F-6A87-A646-9C15-85B29E0C52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352" y="0"/>
            <a:ext cx="64632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74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932324-5CD7-EB4E-B345-A7FCDF2308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0378" y="0"/>
            <a:ext cx="59312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26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EEF1CA-7AB0-0842-A7FB-28DA9641CE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550" y="457200"/>
            <a:ext cx="66929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26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9D7707-39F3-C340-9B54-E61078721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813050" y="-857250"/>
            <a:ext cx="6565900" cy="857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517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A8E87D6-B4D4-404A-B797-CDDB698C46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7144" y="0"/>
            <a:ext cx="6157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050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2D015B-7B79-1947-A963-3F0BA84F0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2071" y="0"/>
            <a:ext cx="62478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731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36F85F-0248-2940-846A-FAF32AD36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1149" y="0"/>
            <a:ext cx="56297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1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7F6912-A106-7B4D-A014-6547F03268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954" y="0"/>
            <a:ext cx="59760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6942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4B0C99E-E4A5-9F4C-BA93-7F061830B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801" y="0"/>
            <a:ext cx="62123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2852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543B562-5DAD-2746-A0D1-6BF9875209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497" y="0"/>
            <a:ext cx="57390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47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4071C0-2791-744F-A8F7-A76BF7B5C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8986" y="0"/>
            <a:ext cx="57940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460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980949-5DE8-B14F-81AA-DE8820AA6F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4794" y="0"/>
            <a:ext cx="59624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97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2EF975-8275-B842-95AD-6F9BBCAA1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536" y="0"/>
            <a:ext cx="61889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85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6EF5E6-5E78-8149-B10C-2559BA49E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665" y="0"/>
            <a:ext cx="59506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31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208C8CA-93A4-9844-8C11-4E79C1373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0" y="342900"/>
            <a:ext cx="64008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00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3A31F1-5413-B946-BF01-CCDF713A35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3850" y="228600"/>
            <a:ext cx="6464300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08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105</Words>
  <Application>Microsoft Macintosh PowerPoint</Application>
  <PresentationFormat>Widescreen</PresentationFormat>
  <Paragraphs>11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 yousif</dc:creator>
  <cp:lastModifiedBy>evan yousif</cp:lastModifiedBy>
  <cp:revision>2</cp:revision>
  <dcterms:created xsi:type="dcterms:W3CDTF">2021-07-28T01:54:28Z</dcterms:created>
  <dcterms:modified xsi:type="dcterms:W3CDTF">2021-07-28T02:06:11Z</dcterms:modified>
</cp:coreProperties>
</file>