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10"/>
  </p:notesMasterIdLst>
  <p:sldIdLst>
    <p:sldId id="256" r:id="rId2"/>
    <p:sldId id="261" r:id="rId3"/>
    <p:sldId id="264" r:id="rId4"/>
    <p:sldId id="265" r:id="rId5"/>
    <p:sldId id="280" r:id="rId6"/>
    <p:sldId id="281" r:id="rId7"/>
    <p:sldId id="282" r:id="rId8"/>
    <p:sldId id="278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7AAFDB-4C5C-4BBE-A7EA-A0018424D03C}">
  <a:tblStyle styleId="{677AAFDB-4C5C-4BBE-A7EA-A0018424D0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 varScale="1">
        <p:scale>
          <a:sx n="50" d="100"/>
          <a:sy n="50" d="100"/>
        </p:scale>
        <p:origin x="6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49260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236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7750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8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465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25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922976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682014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927770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248664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5075371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564009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8230967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9678945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189141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3810747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880092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2005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7260324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591816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274831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082038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940731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2211600" y="1991850"/>
            <a:ext cx="4720800" cy="1159800"/>
          </a:xfrm>
          <a:prstGeom prst="rect">
            <a:avLst/>
          </a:prstGeom>
          <a:effectLst>
            <a:outerShdw blurRad="857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3705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0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3354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body" idx="2"/>
          </p:nvPr>
        </p:nvSpPr>
        <p:spPr>
          <a:xfrm>
            <a:off x="2630936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body" idx="3"/>
          </p:nvPr>
        </p:nvSpPr>
        <p:spPr>
          <a:xfrm>
            <a:off x="4192246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0293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big image">
  <p:cSld name="Title + 1 column + big imag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45048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1"/>
          </p:nvPr>
        </p:nvSpPr>
        <p:spPr>
          <a:xfrm>
            <a:off x="985679" y="1958050"/>
            <a:ext cx="39765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9647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B">
  <p:cSld name="Blank type B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2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64230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ctrTitle"/>
          </p:nvPr>
        </p:nvSpPr>
        <p:spPr>
          <a:xfrm>
            <a:off x="2211600" y="1817627"/>
            <a:ext cx="4720800" cy="13340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accent2"/>
                </a:solidFill>
              </a:rPr>
              <a:t>Poetry Project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142" name="Google Shape;142;p14"/>
          <p:cNvGrpSpPr/>
          <p:nvPr/>
        </p:nvGrpSpPr>
        <p:grpSpPr>
          <a:xfrm>
            <a:off x="1311079" y="985525"/>
            <a:ext cx="832106" cy="832102"/>
            <a:chOff x="1923675" y="1633650"/>
            <a:chExt cx="436000" cy="435975"/>
          </a:xfrm>
        </p:grpSpPr>
        <p:sp>
          <p:nvSpPr>
            <p:cNvPr id="143" name="Google Shape;143;p14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19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190" name="Google Shape;190;p19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457200" y="554804"/>
            <a:ext cx="5220300" cy="4508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Ex-Basketball player </a:t>
            </a:r>
            <a:endParaRPr sz="2400" dirty="0">
              <a:solidFill>
                <a:srgbClr val="FFFF00"/>
              </a:solidFill>
            </a:endParaRPr>
          </a:p>
        </p:txBody>
      </p:sp>
      <p:sp>
        <p:nvSpPr>
          <p:cNvPr id="194" name="Google Shape;194;p19"/>
          <p:cNvSpPr txBox="1">
            <a:spLocks noGrp="1"/>
          </p:cNvSpPr>
          <p:nvPr>
            <p:ph type="body" idx="1"/>
          </p:nvPr>
        </p:nvSpPr>
        <p:spPr>
          <a:xfrm>
            <a:off x="554805" y="1695450"/>
            <a:ext cx="4613096" cy="28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/>
              <a:t>In this poem done by Updike, the Ex-Basketball player is currently working in a gas station. The purpose of the scope of this poem is to show how fleeting fame can turn out to be.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/>
              <a:t>In this poem, Flick seems to be living in the past. For example;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/>
              <a:t>Once in a while,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/>
              <a:t>As a gag, he dribbles an inner tube,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 smtClean="0"/>
              <a:t>This imagery created in these two lines shows how Flick is living a n imaginative life. 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196" name="Google Shape;196;p19"/>
          <p:cNvGrpSpPr/>
          <p:nvPr/>
        </p:nvGrpSpPr>
        <p:grpSpPr>
          <a:xfrm>
            <a:off x="6438110" y="3653462"/>
            <a:ext cx="369505" cy="369505"/>
            <a:chOff x="2594050" y="1631825"/>
            <a:chExt cx="439625" cy="439625"/>
          </a:xfrm>
        </p:grpSpPr>
        <p:sp>
          <p:nvSpPr>
            <p:cNvPr id="197" name="Google Shape;197;p1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8" b="32505"/>
          <a:stretch/>
        </p:blipFill>
        <p:spPr>
          <a:xfrm>
            <a:off x="5249512" y="1715784"/>
            <a:ext cx="3857625" cy="2747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>
            <a:spLocks noGrp="1"/>
          </p:cNvSpPr>
          <p:nvPr>
            <p:ph type="title"/>
          </p:nvPr>
        </p:nvSpPr>
        <p:spPr>
          <a:xfrm>
            <a:off x="457199" y="228600"/>
            <a:ext cx="4829177" cy="7689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2D050"/>
                </a:solidFill>
              </a:rPr>
              <a:t>The blank verse</a:t>
            </a:r>
            <a:endParaRPr sz="2800" dirty="0">
              <a:solidFill>
                <a:srgbClr val="92D050"/>
              </a:solidFill>
            </a:endParaRPr>
          </a:p>
        </p:txBody>
      </p:sp>
      <p:sp>
        <p:nvSpPr>
          <p:cNvPr id="239" name="Google Shape;239;p22"/>
          <p:cNvSpPr txBox="1">
            <a:spLocks noGrp="1"/>
          </p:cNvSpPr>
          <p:nvPr>
            <p:ph type="body" idx="1"/>
          </p:nvPr>
        </p:nvSpPr>
        <p:spPr>
          <a:xfrm>
            <a:off x="457201" y="1409700"/>
            <a:ext cx="4419599" cy="3602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AutoNum type="alphaLcPeriod"/>
            </a:pPr>
            <a:r>
              <a:rPr lang="en-US" sz="1400" dirty="0" smtClean="0"/>
              <a:t>The poem contains five stanzas which each has six lines. The high school basket baller is seemingly living a sub glorious life  which is not what he expected. Working in a gas station seems to be hitting a dead. </a:t>
            </a:r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AutoNum type="alphaLcPeriod"/>
            </a:pPr>
            <a:r>
              <a:rPr lang="en-US" sz="1400" dirty="0" smtClean="0"/>
              <a:t>The second stanza is a snapshot of the manner in which events unfold for Flick. The third and the fourth stanzas give the audience a wider view of the different aspects of live that seem to be a mystery to Flick. </a:t>
            </a:r>
            <a:endParaRPr sz="1400" dirty="0"/>
          </a:p>
        </p:txBody>
      </p:sp>
      <p:sp>
        <p:nvSpPr>
          <p:cNvPr id="242" name="Google Shape;242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631950"/>
            <a:ext cx="3962275" cy="316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>
            <a:spLocks noGrp="1"/>
          </p:cNvSpPr>
          <p:nvPr>
            <p:ph type="title"/>
          </p:nvPr>
        </p:nvSpPr>
        <p:spPr>
          <a:xfrm>
            <a:off x="457200" y="881149"/>
            <a:ext cx="4504800" cy="6809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The message </a:t>
            </a:r>
            <a:endParaRPr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7" name="Google Shape;257;p23"/>
          <p:cNvSpPr txBox="1">
            <a:spLocks noGrp="1"/>
          </p:cNvSpPr>
          <p:nvPr>
            <p:ph type="body" idx="1"/>
          </p:nvPr>
        </p:nvSpPr>
        <p:spPr>
          <a:xfrm>
            <a:off x="457200" y="2038350"/>
            <a:ext cx="4504979" cy="25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The consequences of failure to get the most valuable skills in life and knowledge can be seen in this poem. The poems seems to persuade the audience that </a:t>
            </a:r>
            <a:r>
              <a:rPr lang="en-US" sz="2000" dirty="0" err="1" smtClean="0"/>
              <a:t>ballin</a:t>
            </a:r>
            <a:r>
              <a:rPr lang="en-US" sz="2000" dirty="0" smtClean="0"/>
              <a:t>’ without education might not be of great importance,</a:t>
            </a:r>
            <a:endParaRPr sz="2000" dirty="0"/>
          </a:p>
        </p:txBody>
      </p:sp>
      <p:sp>
        <p:nvSpPr>
          <p:cNvPr id="258" name="Google Shape;258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3439" y="642938"/>
            <a:ext cx="5143500" cy="3857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007" y="636999"/>
            <a:ext cx="4695993" cy="791752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2"/>
                </a:solidFill>
              </a:rPr>
              <a:t>R</a:t>
            </a:r>
            <a:r>
              <a:rPr lang="" sz="3200" dirty="0" smtClean="0">
                <a:solidFill>
                  <a:schemeClr val="accent2"/>
                </a:solidFill>
              </a:rPr>
              <a:t>elatability </a:t>
            </a:r>
            <a:endParaRPr lang="" sz="3200" dirty="0">
              <a:solidFill>
                <a:schemeClr val="accent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007" y="1695450"/>
            <a:ext cx="4867842" cy="28810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T</a:t>
            </a:r>
            <a:r>
              <a:rPr lang="" sz="1600" dirty="0" smtClean="0"/>
              <a:t>his seems to be a sad story which seem sto be reccuring to many atheletes today. </a:t>
            </a:r>
            <a:r>
              <a:rPr lang="en-US" sz="1600" dirty="0" smtClean="0"/>
              <a:t>T</a:t>
            </a:r>
            <a:r>
              <a:rPr lang="" sz="1600" dirty="0" smtClean="0"/>
              <a:t>he mental image created in this poem dates back the emotions as well as memories which are powerful and play a  critical role in teh poem. </a:t>
            </a:r>
          </a:p>
          <a:p>
            <a:r>
              <a:rPr lang="en-US" sz="1600" dirty="0" smtClean="0"/>
              <a:t>T</a:t>
            </a:r>
            <a:r>
              <a:rPr lang="" sz="1600" dirty="0" smtClean="0"/>
              <a:t>his poem is a powerful one and gives a story of a man who lacked the vision despite being worshiped and followed greately. </a:t>
            </a:r>
            <a:endParaRPr lang="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3438" y="642937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465"/>
            <a:ext cx="4504800" cy="647272"/>
          </a:xfrm>
        </p:spPr>
        <p:txBody>
          <a:bodyPr/>
          <a:lstStyle/>
          <a:p>
            <a:r>
              <a:rPr lang="en-US" sz="2400" dirty="0" smtClean="0">
                <a:solidFill>
                  <a:srgbClr val="FFC000"/>
                </a:solidFill>
              </a:rPr>
              <a:t>M</a:t>
            </a:r>
            <a:r>
              <a:rPr lang="" sz="2400" dirty="0" smtClean="0">
                <a:solidFill>
                  <a:srgbClr val="FFC000"/>
                </a:solidFill>
              </a:rPr>
              <a:t>eaning of the poem</a:t>
            </a:r>
            <a:endParaRPr lang="" sz="2400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00027"/>
            <a:ext cx="4504979" cy="3076423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Updike uses a number of literature styles to make the poem an eye-catching one. The poet uses allusions, figurative language and good diction. These styles bring a great effect to the meaning of the poem. </a:t>
            </a:r>
          </a:p>
          <a:p>
            <a:r>
              <a:rPr lang="en-US" sz="1800" dirty="0" smtClean="0"/>
              <a:t>T</a:t>
            </a:r>
            <a:r>
              <a:rPr lang="" sz="1800" dirty="0" smtClean="0"/>
              <a:t>he poem also creates a nolstagic feeling to the audience of imagining life in teh 40’s and this helps in connecting the poem. </a:t>
            </a:r>
            <a:endParaRPr lang="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999" y="1500027"/>
            <a:ext cx="4029475" cy="307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8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2451"/>
            <a:ext cx="4504800" cy="704849"/>
          </a:xfrm>
        </p:spPr>
        <p:txBody>
          <a:bodyPr/>
          <a:lstStyle/>
          <a:p>
            <a:r>
              <a:rPr lang="en-US" sz="2800" dirty="0" smtClean="0"/>
              <a:t>C</a:t>
            </a:r>
            <a:r>
              <a:rPr lang="" sz="2800" dirty="0" smtClean="0"/>
              <a:t>onclusion </a:t>
            </a:r>
            <a:endParaRPr lang="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91" y="1257300"/>
            <a:ext cx="4380288" cy="3319150"/>
          </a:xfrm>
        </p:spPr>
        <p:txBody>
          <a:bodyPr>
            <a:noAutofit/>
          </a:bodyPr>
          <a:lstStyle/>
          <a:p>
            <a:pPr marL="127000" indent="0">
              <a:buNone/>
            </a:pPr>
            <a:r>
              <a:rPr lang="en-US" sz="1600" dirty="0" smtClean="0"/>
              <a:t>T</a:t>
            </a:r>
            <a:r>
              <a:rPr lang="" sz="1600" dirty="0" smtClean="0"/>
              <a:t>his poem describes how dreams can be sidetracked by reality as well as teh lack of education. </a:t>
            </a:r>
            <a:r>
              <a:rPr lang="en-US" sz="1600" dirty="0" smtClean="0"/>
              <a:t>T</a:t>
            </a:r>
            <a:r>
              <a:rPr lang="" sz="1600" dirty="0" smtClean="0"/>
              <a:t>eh literally meaning of the poem is that life is too short to ignore somethings. </a:t>
            </a:r>
            <a:r>
              <a:rPr lang="en-US" sz="1600" dirty="0" smtClean="0"/>
              <a:t>W</a:t>
            </a:r>
            <a:r>
              <a:rPr lang="" sz="1600" dirty="0" smtClean="0"/>
              <a:t>e all need to make maximum use of our time and do what we ought to do.</a:t>
            </a:r>
          </a:p>
          <a:p>
            <a:pPr marL="127000" indent="0">
              <a:buNone/>
            </a:pPr>
            <a:r>
              <a:rPr lang="en-US" sz="1600" dirty="0" smtClean="0"/>
              <a:t>T</a:t>
            </a:r>
            <a:r>
              <a:rPr lang="" sz="1600" dirty="0" smtClean="0"/>
              <a:t>ime is limited and when it slips, it cannot be recovered. </a:t>
            </a:r>
            <a:r>
              <a:rPr lang="en-US" sz="1600" dirty="0" smtClean="0"/>
              <a:t>I</a:t>
            </a:r>
            <a:r>
              <a:rPr lang="" sz="1600" dirty="0" smtClean="0"/>
              <a:t>nstead of swimming in fame and suffere in the future, it is key to make maximum use of teh goodies that come in handy with fame. </a:t>
            </a:r>
            <a:endParaRPr lang="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000" y="1257300"/>
            <a:ext cx="4182000" cy="33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4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421" name="Google Shape;421;p36"/>
          <p:cNvSpPr txBox="1">
            <a:spLocks noGrp="1"/>
          </p:cNvSpPr>
          <p:nvPr>
            <p:ph type="ctrTitle" idx="4294967295"/>
          </p:nvPr>
        </p:nvSpPr>
        <p:spPr>
          <a:xfrm>
            <a:off x="4535488" y="1181100"/>
            <a:ext cx="4608512" cy="11588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latin typeface="Arial Rounded MT Bold" panose="020F0704030504030204" pitchFamily="34" charset="0"/>
              </a:rPr>
              <a:t>Thank You!</a:t>
            </a:r>
            <a:endParaRPr sz="3200" dirty="0">
              <a:latin typeface="Arial Rounded MT Bold" panose="020F0704030504030204" pitchFamily="34" charset="0"/>
            </a:endParaRPr>
          </a:p>
        </p:txBody>
      </p:sp>
      <p:sp>
        <p:nvSpPr>
          <p:cNvPr id="422" name="Google Shape;422;p36"/>
          <p:cNvSpPr txBox="1">
            <a:spLocks noGrp="1"/>
          </p:cNvSpPr>
          <p:nvPr>
            <p:ph type="subTitle" idx="4294967295"/>
          </p:nvPr>
        </p:nvSpPr>
        <p:spPr>
          <a:xfrm>
            <a:off x="4535488" y="2265363"/>
            <a:ext cx="4608512" cy="17795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dirty="0" smtClean="0">
                <a:latin typeface="OCR A Extended" panose="02010509020102010303" pitchFamily="50" charset="0"/>
                <a:ea typeface="Poppins"/>
                <a:cs typeface="Poppins"/>
                <a:sym typeface="Poppins"/>
              </a:rPr>
              <a:t>Time for questions, welcome!!</a:t>
            </a:r>
            <a:endParaRPr sz="2000" dirty="0">
              <a:latin typeface="OCR A Extended" panose="02010509020102010303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360</TotalTime>
  <Words>478</Words>
  <Application>Microsoft Office PowerPoint</Application>
  <PresentationFormat>On-screen Show (16:9)</PresentationFormat>
  <Paragraphs>30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Rounded MT Bold</vt:lpstr>
      <vt:lpstr>Century Gothic</vt:lpstr>
      <vt:lpstr>OCR A Extended</vt:lpstr>
      <vt:lpstr>Poppins</vt:lpstr>
      <vt:lpstr>Wingdings 3</vt:lpstr>
      <vt:lpstr>Ion</vt:lpstr>
      <vt:lpstr>Poetry Project </vt:lpstr>
      <vt:lpstr>Ex-Basketball player </vt:lpstr>
      <vt:lpstr>The blank verse</vt:lpstr>
      <vt:lpstr>The message </vt:lpstr>
      <vt:lpstr>Relatability </vt:lpstr>
      <vt:lpstr>Meaning of the poem</vt:lpstr>
      <vt:lpstr>Conclusion 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Fujitsu</dc:creator>
  <cp:lastModifiedBy>Karuga Susan</cp:lastModifiedBy>
  <cp:revision>61</cp:revision>
  <dcterms:modified xsi:type="dcterms:W3CDTF">2018-11-27T21:53:39Z</dcterms:modified>
</cp:coreProperties>
</file>