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73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5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1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81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6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9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8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6000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57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8808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32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03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3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8B59-4BA3-4963-A5AB-49A32FBF634D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95ADA89-4F27-40AC-B53F-50052A5F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1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524000"/>
            <a:ext cx="7543800" cy="304800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000" dirty="0" smtClean="0"/>
              <a:t>“Kiss </a:t>
            </a:r>
            <a:r>
              <a:rPr lang="en-US" sz="4000" dirty="0"/>
              <a:t>Goodbye to Breast Cancer” Campaign in the </a:t>
            </a:r>
            <a:r>
              <a:rPr lang="en-US" sz="4000" dirty="0" smtClean="0"/>
              <a:t>Philippines</a:t>
            </a:r>
          </a:p>
          <a:p>
            <a:pPr algn="ctr"/>
            <a:r>
              <a:rPr lang="en-US" sz="4000" dirty="0" smtClean="0"/>
              <a:t>Student’s Name</a:t>
            </a:r>
          </a:p>
          <a:p>
            <a:pPr algn="ctr"/>
            <a:r>
              <a:rPr lang="en-US" sz="4000" dirty="0" smtClean="0"/>
              <a:t>Institution</a:t>
            </a:r>
          </a:p>
          <a:p>
            <a:pPr algn="ctr"/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Strengths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133600"/>
            <a:ext cx="6347714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Helps in fundraising to cancer initiatives.</a:t>
            </a:r>
          </a:p>
          <a:p>
            <a:r>
              <a:rPr lang="en-US" sz="2400" dirty="0" smtClean="0"/>
              <a:t>Enhances raising awareness concerning cancer.</a:t>
            </a:r>
          </a:p>
          <a:p>
            <a:r>
              <a:rPr lang="en-US" sz="2400" dirty="0" smtClean="0"/>
              <a:t>Women get to be aware of breast cancer and seek valuable information on how to avert it.</a:t>
            </a:r>
          </a:p>
          <a:p>
            <a:r>
              <a:rPr lang="en-US" sz="2400" dirty="0" smtClean="0"/>
              <a:t>Awareness creation leads to increased online activities on how to help patients (Briggs, 2010).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5800"/>
          </a:xfrm>
        </p:spPr>
        <p:txBody>
          <a:bodyPr/>
          <a:lstStyle/>
          <a:p>
            <a:pPr algn="ctr"/>
            <a:r>
              <a:rPr lang="en-US" dirty="0" smtClean="0"/>
              <a:t>Weaknesses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752600"/>
            <a:ext cx="6347714" cy="3124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problem of over-diagnosis and over-treatment are seldom discussed in promotional ads.</a:t>
            </a:r>
          </a:p>
          <a:p>
            <a:r>
              <a:rPr lang="en-US" sz="2400" dirty="0" smtClean="0"/>
              <a:t>Sponsorship of the awareness creation my brew conflict of interests (Briggs, 2010).</a:t>
            </a:r>
          </a:p>
          <a:p>
            <a:r>
              <a:rPr lang="en-US" sz="2400" dirty="0" smtClean="0"/>
              <a:t>Lack of knowledge concerning the causes of cancer among many women.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62000"/>
          </a:xfrm>
        </p:spPr>
        <p:txBody>
          <a:bodyPr/>
          <a:lstStyle/>
          <a:p>
            <a:r>
              <a:rPr lang="en-US" dirty="0" smtClean="0"/>
              <a:t>Ways to better PR Campaigns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9" y="1524000"/>
            <a:ext cx="5890513" cy="4267199"/>
          </a:xfrm>
        </p:spPr>
        <p:txBody>
          <a:bodyPr>
            <a:noAutofit/>
          </a:bodyPr>
          <a:lstStyle/>
          <a:p>
            <a:r>
              <a:rPr lang="en-US" sz="2400" dirty="0" smtClean="0"/>
              <a:t>Use social media accounts to create awareness on breast cancer campaigns.</a:t>
            </a:r>
          </a:p>
          <a:p>
            <a:r>
              <a:rPr lang="en-US" sz="2400" dirty="0" smtClean="0"/>
              <a:t>Purchase and wear promo materials such as branded T-shirts and sandals.</a:t>
            </a:r>
          </a:p>
          <a:p>
            <a:r>
              <a:rPr lang="en-US" sz="2400" dirty="0" smtClean="0"/>
              <a:t>Developing an informative website to help people know issues on breast cancer (Briggs, 2010).</a:t>
            </a:r>
          </a:p>
          <a:p>
            <a:r>
              <a:rPr lang="en-US" sz="2400" dirty="0" smtClean="0"/>
              <a:t>Make donation towards cancer initiatives.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6347713" cy="685800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1752601"/>
          </a:xfrm>
        </p:spPr>
        <p:txBody>
          <a:bodyPr/>
          <a:lstStyle/>
          <a:p>
            <a:r>
              <a:rPr lang="en-US" dirty="0"/>
              <a:t>Briggs, A. L. (2010). </a:t>
            </a:r>
            <a:r>
              <a:rPr lang="en-US" i="1" dirty="0"/>
              <a:t>The full circle of communicating holistic healing: social support through a breast cancer journey</a:t>
            </a:r>
            <a:r>
              <a:rPr lang="en-US" dirty="0"/>
              <a:t> (Doctoral dissertation, San Diego State University).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166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PowerPoint Presentation</vt:lpstr>
      <vt:lpstr>Strengths </vt:lpstr>
      <vt:lpstr>Weaknesses </vt:lpstr>
      <vt:lpstr>Ways to better PR Campaigns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7</cp:revision>
  <dcterms:created xsi:type="dcterms:W3CDTF">2019-10-31T07:17:45Z</dcterms:created>
  <dcterms:modified xsi:type="dcterms:W3CDTF">2019-10-31T07:54:05Z</dcterms:modified>
</cp:coreProperties>
</file>