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9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69" autoAdjust="0"/>
    <p:restoredTop sz="94660"/>
  </p:normalViewPr>
  <p:slideViewPr>
    <p:cSldViewPr snapToGrid="0">
      <p:cViewPr varScale="1">
        <p:scale>
          <a:sx n="72" d="100"/>
          <a:sy n="72" d="100"/>
        </p:scale>
        <p:origin x="54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CleanMyRide</a:t>
            </a:r>
            <a:r>
              <a:rPr lang="en-US" baseline="0"/>
              <a:t> profits</a:t>
            </a:r>
            <a:endParaRPr 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Sheet1!$A$4:$A$9</c:f>
              <c:strCache>
                <c:ptCount val="6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year to date</c:v>
                </c:pt>
                <c:pt idx="5">
                  <c:v> the end of the year </c:v>
                </c:pt>
              </c:strCache>
            </c:strRef>
          </c:cat>
          <c:val>
            <c:numRef>
              <c:f>Sheet1!$B$4:$B$9</c:f>
              <c:numCache>
                <c:formatCode>General</c:formatCode>
                <c:ptCount val="6"/>
              </c:numCache>
            </c:numRef>
          </c:val>
          <c:extLst>
            <c:ext xmlns:c16="http://schemas.microsoft.com/office/drawing/2014/chart" uri="{C3380CC4-5D6E-409C-BE32-E72D297353CC}">
              <c16:uniqueId val="{00000000-51BE-4688-B0E8-29A6172FAB2F}"/>
            </c:ext>
          </c:extLst>
        </c:ser>
        <c:ser>
          <c:idx val="1"/>
          <c:order val="1"/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Sheet1!$A$4:$A$9</c:f>
              <c:strCache>
                <c:ptCount val="6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year to date</c:v>
                </c:pt>
                <c:pt idx="5">
                  <c:v> the end of the year </c:v>
                </c:pt>
              </c:strCache>
            </c:strRef>
          </c:cat>
          <c:val>
            <c:numRef>
              <c:f>Sheet1!$C$4:$C$9</c:f>
              <c:numCache>
                <c:formatCode>_([$$-409]* #,##0.00_);_([$$-409]* \(#,##0.00\);_([$$-409]* "-"??_);_(@_)</c:formatCode>
                <c:ptCount val="6"/>
                <c:pt idx="0">
                  <c:v>13297</c:v>
                </c:pt>
                <c:pt idx="1">
                  <c:v>17287</c:v>
                </c:pt>
                <c:pt idx="2">
                  <c:v>18617</c:v>
                </c:pt>
                <c:pt idx="3">
                  <c:v>23936</c:v>
                </c:pt>
                <c:pt idx="4" formatCode="#,##0">
                  <c:v>12500</c:v>
                </c:pt>
                <c:pt idx="5" formatCode="#,##0">
                  <c:v>30000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1BE-4688-B0E8-29A6172FAB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39252544"/>
        <c:axId val="334453192"/>
      </c:barChart>
      <c:catAx>
        <c:axId val="439252544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Year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453192"/>
        <c:crosses val="autoZero"/>
        <c:auto val="1"/>
        <c:lblAlgn val="ctr"/>
        <c:lblOffset val="100"/>
        <c:noMultiLvlLbl val="0"/>
      </c:catAx>
      <c:valAx>
        <c:axId val="334453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Profit (USD)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9252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82C0BC-2DDB-4816-9C5D-DA21376C91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582FF4C-F1FC-4FC6-BFB1-F28CB35E72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945BAE-B728-4A85-AC8D-41321D4F12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C3EA2-99C1-469F-AF26-BFDA91F4E429}" type="datetimeFigureOut">
              <a:rPr lang="en-US" smtClean="0"/>
              <a:t>5/11/2020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344D5C-A340-4BFD-859F-F6411190F5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D3E06F-C378-4AA4-B509-46AD7AC13F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052A0-A875-4624-B788-663BE351BE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5931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DF18C9-A256-42D2-A681-77EF1DEE1F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795F9C-5AD9-458A-B2E7-100D032532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E1EE21-4920-4D2C-85D7-ADB1CBED49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C3EA2-99C1-469F-AF26-BFDA91F4E429}" type="datetimeFigureOut">
              <a:rPr lang="en-US" smtClean="0"/>
              <a:t>5/11/2020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FAD414-C443-41C4-9561-17E7322B53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6D06FB-3B3C-4AB5-B986-1BA56BD04C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052A0-A875-4624-B788-663BE351BE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17333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FF0560-15B5-4CBE-A33A-4C48AC1D84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721D56-9791-486F-B251-0D4A4A1A57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DE8284-5EAA-497D-983E-B1AEF684EF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C3EA2-99C1-469F-AF26-BFDA91F4E429}" type="datetimeFigureOut">
              <a:rPr lang="en-US" smtClean="0"/>
              <a:t>5/11/2020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008861-FBE9-4286-8BF5-5BFAF7BB6A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A64F90-DD35-4D93-BE0C-3ED0497E0D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052A0-A875-4624-B788-663BE351BE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47980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D71465-DFAA-4292-AF80-A637AFF4DA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601131-154F-4442-A95B-D5CBD8F05D3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4869D4-563A-41A1-9255-573D3C44D9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C66A463-D9DC-4500-B1C7-BE03B642D2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C3EA2-99C1-469F-AF26-BFDA91F4E429}" type="datetimeFigureOut">
              <a:rPr lang="en-US" smtClean="0"/>
              <a:t>5/11/2020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8FCC5C-717B-4C89-BC45-7B08535C60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E08810-174E-4723-B518-877359E478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052A0-A875-4624-B788-663BE351BE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76352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F0D959-1D19-4A2A-8C98-28A93EBF01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73F43E-6C30-4837-AA91-CCCC3D8205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1B07BFD-22F1-42FB-87A3-AEFC4CA5DD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9C91CDE-223A-471A-93CE-BD24BDF0C2B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6B1C3B0-270F-4FBF-BBFD-7705C320221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6F66563-78EB-48E5-AC26-A927EA8E11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C3EA2-99C1-469F-AF26-BFDA91F4E429}" type="datetimeFigureOut">
              <a:rPr lang="en-US" smtClean="0"/>
              <a:t>5/11/2020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0CE4F03-3C46-4B00-A41F-3AA72A1E4D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4D38A98-68BA-4B30-B259-CCA1E80971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052A0-A875-4624-B788-663BE351BE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32963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475FF-336E-48F7-98EC-1F7942C596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30F80BC-6E87-4817-8E1D-9A368732D6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C3EA2-99C1-469F-AF26-BFDA91F4E429}" type="datetimeFigureOut">
              <a:rPr lang="en-US" smtClean="0"/>
              <a:t>5/11/2020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94F77F0-39F9-403F-8BFB-0E9B2D97D6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CB893E-9869-46FA-9E79-45D39B9057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052A0-A875-4624-B788-663BE351BE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80998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974573A-AC98-4697-BC11-A5019219B9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C3EA2-99C1-469F-AF26-BFDA91F4E429}" type="datetimeFigureOut">
              <a:rPr lang="en-US" smtClean="0"/>
              <a:t>5/11/2020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CDD9299-347D-4C34-BCF9-63D83FEBB1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9C6687-0269-4D3F-BD94-C4003DC21C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052A0-A875-4624-B788-663BE351BE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75587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6623C6-9A73-453C-AF07-ED00A4AED5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7B8321-A07D-43C8-BA11-3F2774420D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9E55BD-DB99-45CB-B756-3532988CA4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7EA767-ADB6-48D0-858D-CF7A506F88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C3EA2-99C1-469F-AF26-BFDA91F4E429}" type="datetimeFigureOut">
              <a:rPr lang="en-US" smtClean="0"/>
              <a:t>5/11/2020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A3D096-0FF9-45DA-9300-EC83ADC335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2EFB65B-CC64-482B-8D3F-7A4B2AB645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052A0-A875-4624-B788-663BE351BE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3785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CC885-BB6F-499B-995C-4210D4A3C7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ED2D562-0F26-4998-B8C3-B307B1C1E77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1BD841-CC3F-4C95-93F7-58908413FD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C4D0F2-AB2F-40A9-BAE8-DAA5C577AF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C3EA2-99C1-469F-AF26-BFDA91F4E429}" type="datetimeFigureOut">
              <a:rPr lang="en-US" smtClean="0"/>
              <a:t>5/11/2020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70AF4ED-333A-42CA-8D19-21B55319E8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F52065-B336-4466-9913-EFC4F2AC1D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052A0-A875-4624-B788-663BE351BE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49308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DE7E90-62E4-4931-A589-5B666A8075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CE83910-95AF-462F-9910-17EC0DFD0B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7F0604-ACF9-4C1D-92D1-F9C7B40AB5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C3EA2-99C1-469F-AF26-BFDA91F4E429}" type="datetimeFigureOut">
              <a:rPr lang="en-US" smtClean="0"/>
              <a:t>5/11/2020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8246FE-09BB-4AC1-8D49-6C07832E15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E073CB-714A-4F77-8A87-A426B5B216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052A0-A875-4624-B788-663BE351BE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40196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DB25EA8-C289-4921-BD90-B7627756ED5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838F444-03B2-4B1E-9040-DAC24E7D60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22BD8A-0D06-4F43-83EE-F62B1DC006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C3EA2-99C1-469F-AF26-BFDA91F4E429}" type="datetimeFigureOut">
              <a:rPr lang="en-US" smtClean="0"/>
              <a:t>5/11/2020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73686E-61A5-43BA-ADD9-F75036BB9B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D38D3A-64CF-43FD-9B51-BB42919D02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052A0-A875-4624-B788-663BE351BE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0001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D68DFB9-81C9-464B-93A7-F3562368D2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60DBA8-47FF-4E8E-9B49-1478A467DA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51444B-23C0-41CE-A3A9-83E7D583F57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DC3EA2-99C1-469F-AF26-BFDA91F4E429}" type="datetimeFigureOut">
              <a:rPr lang="en-US" smtClean="0"/>
              <a:t>5/11/2020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3494D7-45D5-4D7E-8AE0-EC94CD8848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61DD09-7F58-4573-935F-B0E815DC68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B052A0-A875-4624-B788-663BE351BE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8815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C3B3C7-782C-416E-8C1A-2A1354F08A5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err="1">
                <a:latin typeface="Arial Black" panose="020B0A04020102020204" pitchFamily="34" charset="0"/>
              </a:rPr>
              <a:t>CleanMyRide</a:t>
            </a:r>
            <a:r>
              <a:rPr lang="en-US" dirty="0">
                <a:latin typeface="Arial Black" panose="020B0A04020102020204" pitchFamily="34" charset="0"/>
              </a:rPr>
              <a:t> Company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9870C1E-8CE0-4269-B023-0DD4479597D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800" dirty="0">
                <a:latin typeface="Arial Black" panose="020B0A04020102020204" pitchFamily="34" charset="0"/>
              </a:rPr>
              <a:t>By: Amar Hasan</a:t>
            </a:r>
          </a:p>
        </p:txBody>
      </p:sp>
    </p:spTree>
    <p:extLst>
      <p:ext uri="{BB962C8B-B14F-4D97-AF65-F5344CB8AC3E}">
        <p14:creationId xmlns:p14="http://schemas.microsoft.com/office/powerpoint/2010/main" val="38344908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D2D471-53DB-437D-BD82-1D07943B66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Arial Black" panose="020B0A04020102020204" pitchFamily="34" charset="0"/>
              </a:rPr>
              <a:t>What is </a:t>
            </a:r>
            <a:r>
              <a:rPr lang="en-US" dirty="0" err="1">
                <a:latin typeface="Arial Black" panose="020B0A04020102020204" pitchFamily="34" charset="0"/>
              </a:rPr>
              <a:t>CleanMyRide</a:t>
            </a:r>
            <a:r>
              <a:rPr lang="en-US" dirty="0">
                <a:latin typeface="Arial Black" panose="020B0A04020102020204" pitchFamily="34" charset="0"/>
              </a:rPr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056F6A-6828-48F4-A7A2-A0C307E5DC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Arial Black" panose="020B0A04020102020204" pitchFamily="34" charset="0"/>
              </a:rPr>
              <a:t>Mobile car wash based in Bahrain</a:t>
            </a:r>
          </a:p>
          <a:p>
            <a:r>
              <a:rPr lang="en-US" dirty="0">
                <a:latin typeface="Arial Black" panose="020B0A04020102020204" pitchFamily="34" charset="0"/>
              </a:rPr>
              <a:t>Customers can wash their cars at home 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42969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4EC928-9310-4240-8BCD-D2C5C4F94E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 Black" panose="020B0A04020102020204" pitchFamily="34" charset="0"/>
              </a:rPr>
              <a:t>The Social Mission of the Company 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0A03E5-CF6E-49A4-BC7C-D5E84E1ACF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Arial Black" panose="020B0A04020102020204" pitchFamily="34" charset="0"/>
              </a:rPr>
              <a:t>The company donates to organizations</a:t>
            </a:r>
          </a:p>
          <a:p>
            <a:r>
              <a:rPr lang="en-US" dirty="0">
                <a:latin typeface="Arial Black" panose="020B0A04020102020204" pitchFamily="34" charset="0"/>
              </a:rPr>
              <a:t>Donates part of the profits </a:t>
            </a:r>
          </a:p>
          <a:p>
            <a:r>
              <a:rPr lang="en-US" dirty="0">
                <a:latin typeface="Arial Black" panose="020B0A04020102020204" pitchFamily="34" charset="0"/>
              </a:rPr>
              <a:t>Help the breast cancer organization in Bahrain </a:t>
            </a:r>
          </a:p>
        </p:txBody>
      </p:sp>
    </p:spTree>
    <p:extLst>
      <p:ext uri="{BB962C8B-B14F-4D97-AF65-F5344CB8AC3E}">
        <p14:creationId xmlns:p14="http://schemas.microsoft.com/office/powerpoint/2010/main" val="41155723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68D3F5-2814-48A5-B2B4-D92B0A7DFF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Arial Black" panose="020B0A04020102020204" pitchFamily="34" charset="0"/>
              </a:rPr>
              <a:t>Why and When did The company Start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E3FF61-4250-4374-90AE-C85CDF54B8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Arial Black" panose="020B0A04020102020204" pitchFamily="34" charset="0"/>
              </a:rPr>
              <a:t>It was established in March, 2018</a:t>
            </a:r>
          </a:p>
          <a:p>
            <a:r>
              <a:rPr lang="en-US" dirty="0">
                <a:latin typeface="Arial Black" panose="020B0A04020102020204" pitchFamily="34" charset="0"/>
              </a:rPr>
              <a:t>A need for mobile car wash</a:t>
            </a:r>
          </a:p>
          <a:p>
            <a:r>
              <a:rPr lang="en-US" dirty="0">
                <a:latin typeface="Arial Black" panose="020B0A04020102020204" pitchFamily="34" charset="0"/>
              </a:rPr>
              <a:t>Not many car wash companies in Bahrain</a:t>
            </a:r>
          </a:p>
          <a:p>
            <a:r>
              <a:rPr lang="en-US" dirty="0">
                <a:latin typeface="Arial Black" panose="020B0A04020102020204" pitchFamily="34" charset="0"/>
              </a:rPr>
              <a:t>Easy to maintain and operate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 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 descr="A close up of a sign&#10;&#10;Description automatically generated">
            <a:extLst>
              <a:ext uri="{FF2B5EF4-FFF2-40B4-BE49-F238E27FC236}">
                <a16:creationId xmlns:a16="http://schemas.microsoft.com/office/drawing/2014/main" id="{9BBCF402-D47C-4464-A0F7-AF006E5B5A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3269" y="3429000"/>
            <a:ext cx="2726635" cy="2747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9069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3E68D2-1BB6-4FA3-A5C2-E4A0DCFD1E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Arial Black" panose="020B0A04020102020204" pitchFamily="34" charset="0"/>
              </a:rPr>
              <a:t>The Vision of The Company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47DC3A-DE17-4AEA-9E89-75662FDFEB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Arial Black" panose="020B0A04020102020204" pitchFamily="34" charset="0"/>
              </a:rPr>
              <a:t>A lead mobile car wash in Bahrain </a:t>
            </a:r>
          </a:p>
          <a:p>
            <a:r>
              <a:rPr lang="en-US" dirty="0">
                <a:latin typeface="Arial Black" panose="020B0A04020102020204" pitchFamily="34" charset="0"/>
              </a:rPr>
              <a:t>Deliver a quality service to customers</a:t>
            </a:r>
          </a:p>
          <a:p>
            <a:r>
              <a:rPr lang="en-US" dirty="0">
                <a:latin typeface="Arial Black" panose="020B0A04020102020204" pitchFamily="34" charset="0"/>
              </a:rPr>
              <a:t>Affordable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13897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BD00DD-DCA1-4E03-8406-FC6F81918F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 Black" panose="020B0A04020102020204" pitchFamily="34" charset="0"/>
              </a:rPr>
              <a:t>How Does The Company Acquire Customers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CB6A35-C1B9-4E56-89ED-EE10EA8ECD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Arial Black" panose="020B0A04020102020204" pitchFamily="34" charset="0"/>
              </a:rPr>
              <a:t>Using social media ( Instagram, snapchat )</a:t>
            </a:r>
          </a:p>
          <a:p>
            <a:r>
              <a:rPr lang="en-US" dirty="0">
                <a:latin typeface="Arial Black" panose="020B0A04020102020204" pitchFamily="34" charset="0"/>
              </a:rPr>
              <a:t>Participating in car wash events </a:t>
            </a:r>
          </a:p>
          <a:p>
            <a:r>
              <a:rPr lang="en-US" dirty="0">
                <a:latin typeface="Arial Black" panose="020B0A04020102020204" pitchFamily="34" charset="0"/>
              </a:rPr>
              <a:t>Online advertising </a:t>
            </a:r>
          </a:p>
          <a:p>
            <a:r>
              <a:rPr lang="en-US" dirty="0">
                <a:latin typeface="Arial Black" panose="020B0A04020102020204" pitchFamily="34" charset="0"/>
              </a:rPr>
              <a:t>Word of mouth marketing strategy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78689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B815EC-DE67-4FE7-B38F-00D5FC098A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Arial Black" panose="020B0A04020102020204" pitchFamily="34" charset="0"/>
              </a:rPr>
              <a:t>What Makes </a:t>
            </a:r>
            <a:r>
              <a:rPr lang="en-US" dirty="0" err="1">
                <a:latin typeface="Arial Black" panose="020B0A04020102020204" pitchFamily="34" charset="0"/>
              </a:rPr>
              <a:t>CleanMyRide</a:t>
            </a:r>
            <a:r>
              <a:rPr lang="en-US" dirty="0">
                <a:latin typeface="Arial Black" panose="020B0A04020102020204" pitchFamily="34" charset="0"/>
              </a:rPr>
              <a:t> Special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8F7B6D-0CD8-4E4D-A4D8-EFDD1E188C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Arial Black" panose="020B0A04020102020204" pitchFamily="34" charset="0"/>
              </a:rPr>
              <a:t>The company uses steam instead of water</a:t>
            </a:r>
          </a:p>
          <a:p>
            <a:r>
              <a:rPr lang="en-US" dirty="0">
                <a:latin typeface="Arial Black" panose="020B0A04020102020204" pitchFamily="34" charset="0"/>
              </a:rPr>
              <a:t>High quality products</a:t>
            </a:r>
          </a:p>
          <a:p>
            <a:r>
              <a:rPr lang="en-US" dirty="0">
                <a:latin typeface="Arial Black" panose="020B0A04020102020204" pitchFamily="34" charset="0"/>
              </a:rPr>
              <a:t>Can handle any type of vehicle </a:t>
            </a:r>
          </a:p>
          <a:p>
            <a:r>
              <a:rPr lang="en-US" dirty="0">
                <a:latin typeface="Arial Black" panose="020B0A04020102020204" pitchFamily="34" charset="0"/>
              </a:rPr>
              <a:t>Able to wash boats and motorcycles </a:t>
            </a:r>
          </a:p>
          <a:p>
            <a:r>
              <a:rPr lang="en-US" dirty="0">
                <a:latin typeface="Arial Black" panose="020B0A04020102020204" pitchFamily="34" charset="0"/>
              </a:rPr>
              <a:t>Able to wash many cars per day</a:t>
            </a:r>
          </a:p>
          <a:p>
            <a:r>
              <a:rPr lang="en-US" dirty="0">
                <a:latin typeface="Arial Black" panose="020B0A04020102020204" pitchFamily="34" charset="0"/>
              </a:rPr>
              <a:t>Customers can choose from different packages </a:t>
            </a:r>
          </a:p>
          <a:p>
            <a:r>
              <a:rPr lang="en-US" dirty="0">
                <a:latin typeface="Arial Black" panose="020B0A04020102020204" pitchFamily="34" charset="0"/>
              </a:rPr>
              <a:t>The company operates 12 hours/day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52538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C3B9A2-CD15-4F6A-A50C-2130616E6D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Arial Black" panose="020B0A04020102020204" pitchFamily="34" charset="0"/>
              </a:rPr>
              <a:t>Profits of The Company Over The Years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17B1896C-A050-436B-87EF-7D4BA69D3C0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28651123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660997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A2461D-0604-46AA-AE90-23BA9BF555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Arial Black" panose="020B0A04020102020204" pitchFamily="34" charset="0"/>
              </a:rPr>
              <a:t>Expectations of sales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C9A006-EFF3-47CB-BF89-A65570AE1A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Arial Black" panose="020B0A04020102020204" pitchFamily="34" charset="0"/>
              </a:rPr>
              <a:t>The company has a positive growth </a:t>
            </a:r>
          </a:p>
          <a:p>
            <a:r>
              <a:rPr lang="en-US" dirty="0">
                <a:latin typeface="Arial Black" panose="020B0A04020102020204" pitchFamily="34" charset="0"/>
              </a:rPr>
              <a:t>Profits are estimated to be $30,000 in 2020</a:t>
            </a:r>
          </a:p>
          <a:p>
            <a:r>
              <a:rPr lang="en-US" dirty="0">
                <a:latin typeface="Arial Black" panose="020B0A04020102020204" pitchFamily="34" charset="0"/>
              </a:rPr>
              <a:t>Projections are based on the current situation </a:t>
            </a:r>
          </a:p>
          <a:p>
            <a:r>
              <a:rPr lang="en-US" dirty="0">
                <a:latin typeface="Arial Black" panose="020B0A04020102020204" pitchFamily="34" charset="0"/>
              </a:rPr>
              <a:t>The company is more profitable during COVID19</a:t>
            </a:r>
          </a:p>
        </p:txBody>
      </p:sp>
    </p:spTree>
    <p:extLst>
      <p:ext uri="{BB962C8B-B14F-4D97-AF65-F5344CB8AC3E}">
        <p14:creationId xmlns:p14="http://schemas.microsoft.com/office/powerpoint/2010/main" val="20079510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14672-0422-439B-B5CF-8C29481B6C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>
                <a:latin typeface="Arial Black" panose="020B0A04020102020204" pitchFamily="34" charset="0"/>
              </a:rPr>
              <a:t>The company employees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804930-DC46-41D8-A938-3E38588A17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Arial Black" panose="020B0A04020102020204" pitchFamily="34" charset="0"/>
              </a:rPr>
              <a:t>The company has 20 cars</a:t>
            </a:r>
          </a:p>
          <a:p>
            <a:r>
              <a:rPr lang="en-US" dirty="0">
                <a:latin typeface="Arial Black" panose="020B0A04020102020204" pitchFamily="34" charset="0"/>
              </a:rPr>
              <a:t>40 employees </a:t>
            </a:r>
          </a:p>
        </p:txBody>
      </p:sp>
    </p:spTree>
    <p:extLst>
      <p:ext uri="{BB962C8B-B14F-4D97-AF65-F5344CB8AC3E}">
        <p14:creationId xmlns:p14="http://schemas.microsoft.com/office/powerpoint/2010/main" val="37572728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D8C83D-9467-44EF-8661-6003EB2727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>
                <a:latin typeface="Arial Black" panose="020B0A04020102020204" pitchFamily="34" charset="0"/>
              </a:rPr>
              <a:t>CleanMyRide</a:t>
            </a:r>
            <a:r>
              <a:rPr lang="en-US" dirty="0">
                <a:latin typeface="Arial Black" panose="020B0A04020102020204" pitchFamily="34" charset="0"/>
              </a:rPr>
              <a:t> 2025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88C513-B5BC-42E2-B795-61621C2DEE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Arial Black" panose="020B0A04020102020204" pitchFamily="34" charset="0"/>
              </a:rPr>
              <a:t>The company will expand different countries</a:t>
            </a:r>
          </a:p>
          <a:p>
            <a:r>
              <a:rPr lang="en-US" dirty="0">
                <a:latin typeface="Arial Black" panose="020B0A04020102020204" pitchFamily="34" charset="0"/>
              </a:rPr>
              <a:t>By 2025 it will be in 5 countries</a:t>
            </a:r>
          </a:p>
        </p:txBody>
      </p:sp>
    </p:spTree>
    <p:extLst>
      <p:ext uri="{BB962C8B-B14F-4D97-AF65-F5344CB8AC3E}">
        <p14:creationId xmlns:p14="http://schemas.microsoft.com/office/powerpoint/2010/main" val="38181870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789008-6349-4D6E-BC38-E449567664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426075"/>
          </a:xfrm>
        </p:spPr>
        <p:txBody>
          <a:bodyPr>
            <a:normAutofit/>
          </a:bodyPr>
          <a:lstStyle/>
          <a:p>
            <a:pPr algn="ctr"/>
            <a:r>
              <a:rPr lang="en-US" sz="5400" dirty="0">
                <a:latin typeface="Arial Black" panose="020B0A04020102020204" pitchFamily="34" charset="0"/>
              </a:rPr>
              <a:t>Thank you for listening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BE5D5B-38FE-486F-9068-97B9D616FB1D}"/>
              </a:ext>
            </a:extLst>
          </p:cNvPr>
          <p:cNvSpPr>
            <a:spLocks noGrp="1"/>
          </p:cNvSpPr>
          <p:nvPr>
            <p:ph idx="1"/>
          </p:nvPr>
        </p:nvSpPr>
        <p:spPr>
          <a:xfrm flipV="1">
            <a:off x="9753600" y="6176962"/>
            <a:ext cx="1600200" cy="681037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04213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058C31-B49E-40AD-9B27-3E854DF529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7974" y="2604743"/>
            <a:ext cx="10515600" cy="1325563"/>
          </a:xfrm>
        </p:spPr>
        <p:txBody>
          <a:bodyPr>
            <a:normAutofit/>
          </a:bodyPr>
          <a:lstStyle/>
          <a:p>
            <a:r>
              <a:rPr lang="en-US" sz="5400" dirty="0">
                <a:latin typeface="Arial Black" panose="020B0A04020102020204" pitchFamily="34" charset="0"/>
              </a:rPr>
              <a:t>Any 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5C3024-3872-4A70-8AED-13E649CE32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6739" y="6238599"/>
            <a:ext cx="10515600" cy="4351338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64593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D95EF3-D313-4FDB-92C7-64C1781237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F41A0E-8506-4CFB-BE30-FFFBDC81D1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59738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2177</TotalTime>
  <Words>248</Words>
  <Application>Microsoft Office PowerPoint</Application>
  <PresentationFormat>Widescreen</PresentationFormat>
  <Paragraphs>52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Arial Black</vt:lpstr>
      <vt:lpstr>Calibri</vt:lpstr>
      <vt:lpstr>Calibri Light</vt:lpstr>
      <vt:lpstr>Office Theme</vt:lpstr>
      <vt:lpstr>CleanMyRide Company</vt:lpstr>
      <vt:lpstr>What is CleanMyRide </vt:lpstr>
      <vt:lpstr>The Social Mission of the Company  </vt:lpstr>
      <vt:lpstr>Why and When did The company Start </vt:lpstr>
      <vt:lpstr>The Vision of The Company</vt:lpstr>
      <vt:lpstr>How Does The Company Acquire Customers</vt:lpstr>
      <vt:lpstr>What Makes CleanMyRide Special </vt:lpstr>
      <vt:lpstr>Profits of The Company Over The Years</vt:lpstr>
      <vt:lpstr>Expectations of sales </vt:lpstr>
      <vt:lpstr>The company employees </vt:lpstr>
      <vt:lpstr>CleanMyRide 2025</vt:lpstr>
      <vt:lpstr>Thank you for listening </vt:lpstr>
      <vt:lpstr>Any questions?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saud belal</dc:creator>
  <cp:lastModifiedBy>saud belal</cp:lastModifiedBy>
  <cp:revision>12</cp:revision>
  <dcterms:created xsi:type="dcterms:W3CDTF">2020-05-11T11:24:50Z</dcterms:created>
  <dcterms:modified xsi:type="dcterms:W3CDTF">2020-05-12T23:42:18Z</dcterms:modified>
</cp:coreProperties>
</file>