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Quicksan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2fJC+I7prleu1rmbkMOW5Sb1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02aecee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02aecee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ui8SO67KoZMDFJnJ1colDOZY1VFBgW4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Summer School Algebra 2 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Quadratics Portfolio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(make a copy to edit) 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188125" y="3716362"/>
            <a:ext cx="73440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588"/>
              <a:buNone/>
            </a:pPr>
            <a:r>
              <a:rPr lang="en-US" sz="3400" b="1"/>
              <a:t>Unit 2</a:t>
            </a:r>
            <a:endParaRPr sz="3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588"/>
              <a:buNone/>
            </a:pPr>
            <a:r>
              <a:rPr lang="en-US" sz="3400" b="1" u="sng">
                <a:solidFill>
                  <a:schemeClr val="hlink"/>
                </a:solidFill>
                <a:hlinkClick r:id="rId3"/>
              </a:rPr>
              <a:t>Video instructions</a:t>
            </a:r>
            <a:endParaRPr sz="3400" b="1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975" y="4634650"/>
            <a:ext cx="3508300" cy="2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Solving quadratic equations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362800"/>
            <a:ext cx="105156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Write 2-3 sentences describing how you can use the form of a quadratic equation to decide how it can most efficiently be solved. What are you looking for when you decide which method to use?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526225" y="3851225"/>
            <a:ext cx="97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010075" y="3009750"/>
            <a:ext cx="10515600" cy="3597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We can rearrange the function  to take the form ax^2+bx+c=0 . Then we can pick the values of a, b and c and plug them  into the quadratic formula if it has all the coefficients a b and c. otherwise we use other formula if the function cannot be explicitly made of that form.</a:t>
            </a:r>
            <a:endParaRPr sz="17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02aecee6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CHOOSE FROM LIST OF EQUATIONS OR CREATE YOUR OWN TO ANSWER QUESTIONS</a:t>
            </a:r>
            <a:endParaRPr/>
          </a:p>
        </p:txBody>
      </p:sp>
      <p:sp>
        <p:nvSpPr>
          <p:cNvPr id="100" name="Google Shape;100;ge02aecee62_0_0"/>
          <p:cNvSpPr txBox="1">
            <a:spLocks noGrp="1"/>
          </p:cNvSpPr>
          <p:nvPr>
            <p:ph type="body" idx="1"/>
          </p:nvPr>
        </p:nvSpPr>
        <p:spPr>
          <a:xfrm>
            <a:off x="3008575" y="1690825"/>
            <a:ext cx="5511600" cy="519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-x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+4 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2x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+7x+3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(x-10)(x+1)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2x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-8x-1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2(x-5)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-2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(x+1)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-9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-25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+4x = 12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y= 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+3x-2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Quicksand"/>
              <a:buAutoNum type="alphaUcParenR"/>
            </a:pP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y = x</a:t>
            </a:r>
            <a:r>
              <a:rPr lang="en-US" sz="3500" b="1" baseline="30000" dirty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sz="3500" b="1" dirty="0">
                <a:latin typeface="Quicksand"/>
                <a:ea typeface="Quicksand"/>
                <a:cs typeface="Quicksand"/>
                <a:sym typeface="Quicksand"/>
              </a:rPr>
              <a:t>+3x+7</a:t>
            </a:r>
            <a:endParaRPr sz="3500" b="1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Solving by Factoring</a:t>
            </a: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 of an equation (you can use your lesson or online examples or make it up </a:t>
            </a:r>
            <a:r>
              <a:rPr lang="en-US" dirty="0" smtClean="0"/>
              <a:t>yourself)</a:t>
            </a:r>
            <a:endParaRPr dirty="0" smtClean="0"/>
          </a:p>
          <a:p>
            <a:pPr marL="69850" lvl="0" indent="0">
              <a:spcBef>
                <a:spcPts val="0"/>
              </a:spcBef>
              <a:buSzPts val="25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x</a:t>
            </a:r>
            <a:r>
              <a:rPr lang="en-US" b="1" baseline="30000" dirty="0" smtClean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+4x = 12  =&gt; x^2+4x-12=0</a:t>
            </a:r>
          </a:p>
          <a:p>
            <a:pPr marL="69850" lvl="0" indent="0">
              <a:spcBef>
                <a:spcPts val="0"/>
              </a:spcBef>
              <a:buSzPts val="25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(x+6)(x-2)=0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Solution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smtClean="0"/>
              <a:t>x=-6,x=2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Explain why Factoring is the best method for that equation (explain like you would to a friend detail-wise). Why would other methods not be the best options</a:t>
            </a:r>
            <a:r>
              <a:rPr lang="en-US" dirty="0" smtClean="0"/>
              <a:t>? </a:t>
            </a:r>
            <a:r>
              <a:rPr lang="en-US" b="1" dirty="0" smtClean="0"/>
              <a:t>Getting numbers that relate a*c as their product and b as their sum was convenient than going the quadratic formula way.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Square Root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 of an equation </a:t>
            </a:r>
            <a:endParaRPr dirty="0"/>
          </a:p>
          <a:p>
            <a:pPr marL="228600" indent="-50800">
              <a:buSzPts val="28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x</a:t>
            </a:r>
            <a:r>
              <a:rPr lang="en-US" b="1" baseline="30000" dirty="0" smtClean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-25=0</a:t>
            </a:r>
          </a:p>
          <a:p>
            <a:pPr marL="228600" indent="-50800">
              <a:buSzPts val="28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X^2=25</a:t>
            </a:r>
          </a:p>
          <a:p>
            <a:pPr marL="228600" indent="-50800">
              <a:buSzPts val="28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X=(+/-) √25</a:t>
            </a:r>
            <a:endParaRPr lang="en-US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Solution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smtClean="0"/>
              <a:t>x=5,x=-5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Explain why this method is the best method for that equation (explain like you would to a friend detail-wise). Why would other methods not be the best options</a:t>
            </a:r>
            <a:r>
              <a:rPr lang="en-US" dirty="0" smtClean="0"/>
              <a:t>?. </a:t>
            </a:r>
            <a:r>
              <a:rPr lang="en-US" b="1" dirty="0" smtClean="0"/>
              <a:t>It would be inconvenient to use other formulas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Completing the Square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Example of an equation </a:t>
            </a:r>
            <a:endParaRPr dirty="0"/>
          </a:p>
          <a:p>
            <a:pPr marL="228600" indent="-50800">
              <a:buSzPts val="2800"/>
              <a:buNone/>
            </a:pPr>
            <a:r>
              <a:rPr lang="en-US" b="1" dirty="0">
                <a:latin typeface="Quicksand"/>
                <a:ea typeface="Quicksand"/>
                <a:cs typeface="Quicksand"/>
                <a:sym typeface="Quicksand"/>
              </a:rPr>
              <a:t>y = (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x+1)</a:t>
            </a:r>
            <a:r>
              <a:rPr lang="en-US" b="1" baseline="30000" dirty="0" smtClean="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-9=0</a:t>
            </a:r>
          </a:p>
          <a:p>
            <a:pPr marL="228600" indent="-50800">
              <a:buSzPts val="28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(x+1)^2=9</a:t>
            </a:r>
          </a:p>
          <a:p>
            <a:pPr marL="228600" indent="-50800">
              <a:buSzPts val="2800"/>
              <a:buNone/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x+1=+/-√9</a:t>
            </a:r>
            <a:endParaRPr lang="en-US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Solution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smtClean="0"/>
              <a:t>X=2, x=-4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Explain why this method is the best method for that equation (explain like you would to a friend detail-wise). Why would other methods not be the best options</a:t>
            </a:r>
            <a:r>
              <a:rPr lang="en-US" dirty="0" smtClean="0"/>
              <a:t>? </a:t>
            </a:r>
            <a:r>
              <a:rPr lang="en-US" b="1" dirty="0" smtClean="0"/>
              <a:t>This function takes the form (x+(b/2)^2)^2+c-(b/2)^2=0</a:t>
            </a: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Quadratic Formula 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Google Shape;124;p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228600" lvl="0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Char char="•"/>
                </a:pPr>
                <a:r>
                  <a:rPr lang="en-US" dirty="0" smtClean="0"/>
                  <a:t>Example of an equation (consider one with imaginary solutions)</a:t>
                </a:r>
              </a:p>
              <a:p>
                <a:pPr marL="228600" indent="-50800">
                  <a:buSzPts val="2800"/>
                  <a:buNone/>
                </a:pPr>
                <a:r>
                  <a:rPr lang="en-US" b="1" dirty="0">
                    <a:latin typeface="Quicksand"/>
                    <a:ea typeface="Quicksand"/>
                    <a:cs typeface="Quicksand"/>
                    <a:sym typeface="Quicksand"/>
                  </a:rPr>
                  <a:t>y = x</a:t>
                </a:r>
                <a:r>
                  <a:rPr lang="en-US" b="1" baseline="30000" dirty="0">
                    <a:latin typeface="Quicksand"/>
                    <a:ea typeface="Quicksand"/>
                    <a:cs typeface="Quicksand"/>
                    <a:sym typeface="Quicksand"/>
                  </a:rPr>
                  <a:t>2</a:t>
                </a:r>
                <a:r>
                  <a:rPr lang="en-US" b="1" dirty="0">
                    <a:latin typeface="Quicksand"/>
                    <a:ea typeface="Quicksand"/>
                    <a:cs typeface="Quicksand"/>
                    <a:sym typeface="Quicksand"/>
                  </a:rPr>
                  <a:t>+3x+7</a:t>
                </a:r>
              </a:p>
              <a:p>
                <a:pPr marL="228600" lvl="0" indent="-508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ar-AE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ar-A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ar-AE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ar-AE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/>
                  <a:t>   =-3/2+/-j4.359/2</a:t>
                </a:r>
                <a:endParaRPr lang="ar-AE" b="1" dirty="0"/>
              </a:p>
              <a:p>
                <a:pPr marL="228600" lvl="0" indent="-2286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Char char="•"/>
                </a:pPr>
                <a:r>
                  <a:rPr lang="en-US" dirty="0"/>
                  <a:t>Solution</a:t>
                </a:r>
              </a:p>
              <a:p>
                <a:pPr marL="0" lvl="0" indent="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None/>
                </a:pPr>
                <a:r>
                  <a:rPr lang="en-US" b="1" dirty="0" smtClean="0"/>
                  <a:t>X=-1.5+2.179j, x=-1.5-2.179j</a:t>
                </a:r>
                <a:endParaRPr lang="en-US" b="1" dirty="0"/>
              </a:p>
              <a:p>
                <a:pPr marL="228600" lvl="0" indent="-2286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Char char="•"/>
                </a:pPr>
                <a:r>
                  <a:rPr lang="en-US" dirty="0"/>
                  <a:t>Explain why this method is the best method for that equation (explain like you would to a friend detail-wise). Why would other methods not be the best options</a:t>
                </a:r>
                <a:r>
                  <a:rPr lang="en-US" dirty="0" smtClean="0"/>
                  <a:t>? </a:t>
                </a:r>
                <a:r>
                  <a:rPr lang="en-US" b="1" dirty="0" smtClean="0"/>
                  <a:t>Other methods would be impossible </a:t>
                </a:r>
                <a:r>
                  <a:rPr lang="en-US" b="1" dirty="0" err="1" smtClean="0"/>
                  <a:t>e.g</a:t>
                </a:r>
                <a:r>
                  <a:rPr lang="en-US" b="1" dirty="0" smtClean="0"/>
                  <a:t> the square root would not </a:t>
                </a:r>
                <a:r>
                  <a:rPr lang="en-US" b="1" dirty="0" err="1" smtClean="0"/>
                  <a:t>apply.the</a:t>
                </a:r>
                <a:r>
                  <a:rPr lang="en-US" b="1" dirty="0" smtClean="0"/>
                  <a:t> choice for this method was guided by the fact that b^2&lt;4*a*c</a:t>
                </a:r>
                <a:endParaRPr lang="en-US" b="1" dirty="0"/>
              </a:p>
              <a:p>
                <a:pPr marL="228600" lvl="0" indent="-508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24" name="Google Shape;124;p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101" t="-3221" r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487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Cambria Math</vt:lpstr>
      <vt:lpstr>Palatino</vt:lpstr>
      <vt:lpstr>Quicksand</vt:lpstr>
      <vt:lpstr>Office Theme</vt:lpstr>
      <vt:lpstr>Summer School Algebra 2 A Quadratics Portfolio (make a copy to edit) </vt:lpstr>
      <vt:lpstr>Solving quadratic equations</vt:lpstr>
      <vt:lpstr>CHOOSE FROM LIST OF EQUATIONS OR CREATE YOUR OWN TO ANSWER QUESTIONS</vt:lpstr>
      <vt:lpstr>Solving by Factoring</vt:lpstr>
      <vt:lpstr>Square Root</vt:lpstr>
      <vt:lpstr>Completing the Square</vt:lpstr>
      <vt:lpstr>Quadratic Formula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School Algebra 2 A Quadratics Portfolio (make a copy to edit)</dc:title>
  <dc:creator>Dori Scott</dc:creator>
  <cp:lastModifiedBy>hp</cp:lastModifiedBy>
  <cp:revision>9</cp:revision>
  <dcterms:created xsi:type="dcterms:W3CDTF">2020-09-10T15:52:48Z</dcterms:created>
  <dcterms:modified xsi:type="dcterms:W3CDTF">2021-07-07T20:06:16Z</dcterms:modified>
</cp:coreProperties>
</file>