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0446" y="352696"/>
            <a:ext cx="11599817" cy="6074230"/>
          </a:xfrm>
        </p:spPr>
        <p:txBody>
          <a:bodyPr/>
          <a:lstStyle/>
          <a:p>
            <a:pPr algn="ctr"/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Hypertension</a:t>
            </a:r>
            <a:b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affiliation</a:t>
            </a:r>
            <a:b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 name</a:t>
            </a:r>
            <a:b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386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Hypertension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Hypertension is also known as high blood pressure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causes severe health complications. 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increases the risks of stroke, heart diseases and so on. 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adults have hypertension, but they aren’t aware of this fact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Keeping hypertension under control is important for reducing the risk of such dangerous health conditions.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950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Treatment and Management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Adjusting lifestyle standards is the first and foremost step for treatment of hypertension.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To avoid hypertension, individuals ought to engage in regular physical exercise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Patients should at least engage in aerobic exercise weekly. </a:t>
            </a:r>
            <a:endParaRPr lang="en-US" dirty="0" smtClean="0"/>
          </a:p>
          <a:p>
            <a:r>
              <a:rPr lang="en-US" dirty="0" smtClean="0"/>
              <a:t>Individuals </a:t>
            </a:r>
            <a:r>
              <a:rPr lang="en-US" dirty="0"/>
              <a:t>are recommended to exercise on at least five days every week to keep their body healthier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Stress reduction and this can be achieved by learning to manage or avoid stress as this helps to control blood pressure.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person can also reduce stress by warm baths, going long walks, and mediation to relax the body, thus helping to relieve stress.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533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50000"/>
              </a:lnSpc>
            </a:pPr>
            <a:r>
              <a:rPr lang="en-US" b="1" dirty="0"/>
              <a:t>Treatment and Management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should avoid recreational drugs such as alcohol, tobacco and junk substances as a way of relieving stress.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drugs to cope with stress contributes to elevated hypertension and other complications of high blood pressure. 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Smoking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increase hypertension. 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Quitting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avoiding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smoking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minimizes the risk of heart attack, hypertension, and other health complications. </a:t>
            </a:r>
          </a:p>
        </p:txBody>
      </p:sp>
    </p:spTree>
    <p:extLst>
      <p:ext uri="{BB962C8B-B14F-4D97-AF65-F5344CB8AC3E}">
        <p14:creationId xmlns:p14="http://schemas.microsoft.com/office/powerpoint/2010/main" val="4204662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</a:t>
            </a:r>
            <a:r>
              <a:rPr lang="en-US" b="1" dirty="0"/>
              <a:t>Medication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Medication for this disease include; 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agonists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Diuretics such as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chlorthalidone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indapamide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thiazide.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Calcium-channel blockers 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Alpha and beta-blockers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Vasodilators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402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</a:t>
            </a:r>
            <a:r>
              <a:rPr lang="en-US" b="1" dirty="0"/>
              <a:t>Medication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Angiotensin receptor blocker</a:t>
            </a:r>
          </a:p>
          <a:p>
            <a:r>
              <a:rPr lang="en-US" dirty="0"/>
              <a:t>Peripheral adrenergic inhibitor.</a:t>
            </a:r>
          </a:p>
          <a:p>
            <a:r>
              <a:rPr lang="en-US" dirty="0"/>
              <a:t>The choice of any medication depends on the patient and ant underlying health and body conditions they might experience.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28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Diet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Individual may prevent hypertension by adhering to the following heart-healthy diet;</a:t>
            </a:r>
          </a:p>
          <a:p>
            <a:r>
              <a:rPr lang="en-US" dirty="0"/>
              <a:t>Minimizing salt intake. Most people are found to have salt intake is between 9-12 grams per day.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recommended salt intake by the World Health Organization is at most 5 grams per day as it helps to reduce risks of high blood pressure and other related health complications. </a:t>
            </a:r>
            <a:endParaRPr lang="en-US" dirty="0" smtClean="0"/>
          </a:p>
          <a:p>
            <a:r>
              <a:rPr lang="en-US" dirty="0" smtClean="0"/>
              <a:t>Low </a:t>
            </a:r>
            <a:r>
              <a:rPr lang="en-US" dirty="0"/>
              <a:t>salt intake is beneficial to individuals with and without high blood pressure.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8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Diet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Consuming more vegetable and fruits and fewer fats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Individuals who have hypertension should eat less saturated and total fats as possible.</a:t>
            </a:r>
          </a:p>
        </p:txBody>
      </p:sp>
    </p:spTree>
    <p:extLst>
      <p:ext uri="{BB962C8B-B14F-4D97-AF65-F5344CB8AC3E}">
        <p14:creationId xmlns:p14="http://schemas.microsoft.com/office/powerpoint/2010/main" val="1417933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Managing bodyweight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Overweigh may contribute to hypertension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A decrease in blood pressure follows bodyweight loss typically.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is because the heart doesn't have to work a lot to pump blood around the body. 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balanced diet with the calorie intakes, which matches the person's activity level, sex, and size, will help.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216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Symptoms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individual with hypertension might not notice any symptoms, and thus people refer to it as a "silent killer." </a:t>
            </a:r>
            <a:endParaRPr lang="en-US" dirty="0" smtClean="0"/>
          </a:p>
          <a:p>
            <a:r>
              <a:rPr lang="en-US" dirty="0" smtClean="0"/>
              <a:t>People </a:t>
            </a:r>
            <a:r>
              <a:rPr lang="en-US" dirty="0"/>
              <a:t>are advised to regularly go for a check-up because, without recognition, hypertension damages the blood vessels, heart, kidney, and other body organs.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severe and rare cases, hypertension, its found to cause blushing, anxiety, sweating, and sleeping problems.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most persons with high blood pressure will experience no symptoms. 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case hypertension becomes a hypertensive, an individual might experience nosebleeds and headaches.</a:t>
            </a:r>
          </a:p>
        </p:txBody>
      </p:sp>
    </p:spTree>
    <p:extLst>
      <p:ext uri="{BB962C8B-B14F-4D97-AF65-F5344CB8AC3E}">
        <p14:creationId xmlns:p14="http://schemas.microsoft.com/office/powerpoint/2010/main" val="17123650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16</TotalTime>
  <Words>557</Words>
  <Application>Microsoft Office PowerPoint</Application>
  <PresentationFormat>Widescreen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Gothic</vt:lpstr>
      <vt:lpstr>Times New Roman</vt:lpstr>
      <vt:lpstr>Wingdings 3</vt:lpstr>
      <vt:lpstr>Ion</vt:lpstr>
      <vt:lpstr>Hypertension Institutional affiliation Student name Date  </vt:lpstr>
      <vt:lpstr>Hypertension </vt:lpstr>
      <vt:lpstr>Treatment and Management </vt:lpstr>
      <vt:lpstr>Treatment and Management </vt:lpstr>
      <vt:lpstr> Medication </vt:lpstr>
      <vt:lpstr> Medication </vt:lpstr>
      <vt:lpstr>Diet </vt:lpstr>
      <vt:lpstr>Diet </vt:lpstr>
      <vt:lpstr>Managing bodyweight </vt:lpstr>
      <vt:lpstr>Symptoms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2</cp:revision>
  <dcterms:created xsi:type="dcterms:W3CDTF">2020-09-19T17:51:05Z</dcterms:created>
  <dcterms:modified xsi:type="dcterms:W3CDTF">2020-09-19T18:10:37Z</dcterms:modified>
</cp:coreProperties>
</file>