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666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A7B95-9C49-4C14-9549-C03B5DC5E245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AEC2B-A36C-4E69-AD5C-5632CE93A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24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0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Nylan</a:t>
            </a:r>
            <a:r>
              <a:rPr lang="en-US" dirty="0" smtClean="0"/>
              <a:t> Ali Khan was born</a:t>
            </a:r>
            <a:r>
              <a:rPr lang="en-US" baseline="0" dirty="0" smtClean="0"/>
              <a:t> in New Delhi India as an only child of </a:t>
            </a:r>
            <a:r>
              <a:rPr lang="en-US" baseline="0" dirty="0" err="1" smtClean="0"/>
              <a:t>Suraiya</a:t>
            </a:r>
            <a:r>
              <a:rPr lang="en-US" baseline="0" dirty="0" smtClean="0"/>
              <a:t> and Mohammed (</a:t>
            </a:r>
            <a:r>
              <a:rPr lang="en-US" baseline="0" dirty="0" err="1" smtClean="0"/>
              <a:t>Karmakar</a:t>
            </a:r>
            <a:r>
              <a:rPr lang="en-US" baseline="0" dirty="0" smtClean="0"/>
              <a:t>, 2021). She was the first woman to be nominated as a member of advisory council for Oklahoma status of women. She aught as a Visiting Professor at the University of Oklahoma. She was a professor at the University of Nebraska-Kearney. She received her Ph.D. in English Literature and her Masters in Postcolonial Literature and Theory at the University of Oklahoma.</a:t>
            </a:r>
          </a:p>
          <a:p>
            <a:r>
              <a:rPr lang="en-US" dirty="0" smtClean="0"/>
              <a:t>She is an author of several</a:t>
            </a:r>
            <a:r>
              <a:rPr lang="en-US" baseline="0" dirty="0" smtClean="0"/>
              <a:t> books like The Fiction of Nationality in an Era of Transnationalism and Islam.</a:t>
            </a:r>
          </a:p>
          <a:p>
            <a:r>
              <a:rPr lang="en-US" dirty="0" smtClean="0"/>
              <a:t>She is an Oklahoma Humanities Professor presenting public talks statewide, containing women’s correctional facilities, where she emphases on education and women’s empowerment.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64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Nylan</a:t>
            </a:r>
            <a:r>
              <a:rPr lang="en-US" baseline="0" dirty="0" smtClean="0"/>
              <a:t> Ali Khan made efforts in airing the voice of marginalized women in her book called Women, and the Violence in Kashmir: Between India and Pakistan (</a:t>
            </a:r>
            <a:r>
              <a:rPr lang="en-US" baseline="0" dirty="0" err="1" smtClean="0"/>
              <a:t>Karmakar</a:t>
            </a:r>
            <a:r>
              <a:rPr lang="en-US" baseline="0" dirty="0" smtClean="0"/>
              <a:t>, 2021). She emphasized on oral societies of Jammu and Kashmir in an aim to subvert the outmoded narrative of her integral region which had been biased by competing interests.</a:t>
            </a:r>
          </a:p>
          <a:p>
            <a:r>
              <a:rPr lang="en-US" baseline="0" dirty="0" smtClean="0"/>
              <a:t>Women in Kashmir had been largely affected by the insurgency making them absent in the decision making processes and she realized that there was a great gap in political feminist in Kashmir which is wanted to highlight in her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39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Nylan</a:t>
            </a:r>
            <a:r>
              <a:rPr lang="en-US" dirty="0" smtClean="0"/>
              <a:t> Ali Khan was courageous</a:t>
            </a:r>
            <a:r>
              <a:rPr lang="en-US" baseline="0" dirty="0" smtClean="0"/>
              <a:t> in that she defends Kashmir's women's rights in her book and wants them to have an equal representation.</a:t>
            </a:r>
          </a:p>
          <a:p>
            <a:r>
              <a:rPr lang="en-US" dirty="0" smtClean="0"/>
              <a:t>She is</a:t>
            </a:r>
            <a:r>
              <a:rPr lang="en-US" baseline="0" dirty="0" smtClean="0"/>
              <a:t> outspoken in that she is able to defend women’s rights in a way that people can recognize her (</a:t>
            </a:r>
            <a:r>
              <a:rPr lang="en-US" baseline="0" dirty="0" err="1" smtClean="0"/>
              <a:t>Karmakar</a:t>
            </a:r>
            <a:r>
              <a:rPr lang="en-US" baseline="0" dirty="0" smtClean="0"/>
              <a:t>, 2021).</a:t>
            </a:r>
          </a:p>
          <a:p>
            <a:r>
              <a:rPr lang="en-US" baseline="0" dirty="0" smtClean="0"/>
              <a:t>She is patient as she waited for 20years before becoming an advocate for women’s rights and social change.</a:t>
            </a:r>
          </a:p>
          <a:p>
            <a:r>
              <a:rPr lang="en-US" baseline="0" dirty="0" smtClean="0"/>
              <a:t>She wants justice for women as they are not equally represented in the political arenas.</a:t>
            </a:r>
          </a:p>
          <a:p>
            <a:r>
              <a:rPr lang="en-US" baseline="0" dirty="0" smtClean="0"/>
              <a:t>She wants Kashmir women to have voices as other women globally.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7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 provided research and information on communal violence and organizational inequities that stemmed from profound bias against women (</a:t>
            </a:r>
            <a:r>
              <a:rPr lang="en-US" dirty="0" err="1" smtClean="0"/>
              <a:t>Karmakar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dirty="0" smtClean="0"/>
              <a:t>2021).This</a:t>
            </a:r>
            <a:r>
              <a:rPr lang="en-US" baseline="0" dirty="0" smtClean="0"/>
              <a:t> was enabled by her education and experience from marriage and motherhood to arrive at that position.</a:t>
            </a:r>
          </a:p>
          <a:p>
            <a:r>
              <a:rPr lang="en-US" baseline="0" dirty="0" smtClean="0"/>
              <a:t>She used her position to maximize her position to drive her message on equality. Her position in as human activist helped her drive her message on equality.</a:t>
            </a:r>
          </a:p>
          <a:p>
            <a:r>
              <a:rPr lang="en-US" baseline="0" dirty="0" smtClean="0"/>
              <a:t>She uses her position as a good story teller to give stories that educate a lot of people. For example her upbringing and her marriage.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89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 stresses on the significance of close reading</a:t>
            </a:r>
            <a:r>
              <a:rPr lang="en-US" baseline="0" dirty="0" smtClean="0"/>
              <a:t> while also sketching attention to the traditional social and historical context of literature (</a:t>
            </a:r>
            <a:r>
              <a:rPr lang="en-US" baseline="0" dirty="0" err="1" smtClean="0"/>
              <a:t>Karmakar</a:t>
            </a:r>
            <a:r>
              <a:rPr lang="en-US" baseline="0" dirty="0" smtClean="0"/>
              <a:t>, 2021). She perceives social political dissertation and in Kashmir through an diagonal focus from the margins instead of  the privileged.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16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Renewed attention in the wake of Indian’s violations of old promises to Kashmir</a:t>
            </a:r>
            <a:r>
              <a:rPr lang="en-US" baseline="0" dirty="0" smtClean="0"/>
              <a:t> which was through her works and her book about Kashmir’s women and equal representation (</a:t>
            </a:r>
            <a:r>
              <a:rPr lang="en-US" baseline="0" dirty="0" err="1" smtClean="0"/>
              <a:t>Karmakar</a:t>
            </a:r>
            <a:r>
              <a:rPr lang="en-US" baseline="0" dirty="0" smtClean="0"/>
              <a:t>, 2021).</a:t>
            </a:r>
          </a:p>
          <a:p>
            <a:r>
              <a:rPr lang="en-US" baseline="0" dirty="0" smtClean="0"/>
              <a:t>Her personal emancipation was mediated by her responsibilities towards her Oklahoma and Kashmir communities.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12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leaders should emulate Dr. </a:t>
            </a:r>
            <a:r>
              <a:rPr lang="en-US" dirty="0" err="1" smtClean="0"/>
              <a:t>Nylan</a:t>
            </a:r>
            <a:r>
              <a:rPr lang="en-US" dirty="0" smtClean="0"/>
              <a:t> Khan to</a:t>
            </a:r>
            <a:r>
              <a:rPr lang="en-US" baseline="0" dirty="0" smtClean="0"/>
              <a:t> being outspoken to air challenges airing the communities and the country at large as she did without the fear of her gender (</a:t>
            </a:r>
            <a:r>
              <a:rPr lang="en-US" baseline="0" dirty="0" err="1" smtClean="0"/>
              <a:t>Karmakar</a:t>
            </a:r>
            <a:r>
              <a:rPr lang="en-US" baseline="0" dirty="0" smtClean="0"/>
              <a:t>, 2021). </a:t>
            </a:r>
          </a:p>
          <a:p>
            <a:r>
              <a:rPr lang="en-US" baseline="0" dirty="0" smtClean="0"/>
              <a:t>They should fight for the marginalized communities to have justice for the wrongs done to the communities.</a:t>
            </a:r>
          </a:p>
          <a:p>
            <a:r>
              <a:rPr lang="en-US" baseline="0" dirty="0" smtClean="0"/>
              <a:t>The leaders should show humanity in that women in the marginalized communities have the same rights as those from elite backgrounds.</a:t>
            </a:r>
          </a:p>
          <a:p>
            <a:r>
              <a:rPr lang="en-US" baseline="0" dirty="0" smtClean="0"/>
              <a:t>Leaders should be able to tell stories of their past to teach people that no one is perfect and we all have our ups and downs.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AEC2B-A36C-4E69-AD5C-5632CE93AE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2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3167B0B-388F-4879-A83E-FEF17A45DAF8}" type="datetimeFigureOut">
              <a:rPr lang="en-US" smtClean="0"/>
              <a:t>17-Oct-21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1E9425-0E81-45F8-92B3-6334A19485D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Nylan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khan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Name</a:t>
            </a:r>
          </a:p>
          <a:p>
            <a:r>
              <a:rPr lang="en-US" dirty="0"/>
              <a:t>Institute of Affiliation</a:t>
            </a:r>
          </a:p>
          <a:p>
            <a:r>
              <a:rPr lang="en-US" dirty="0"/>
              <a:t>Professor</a:t>
            </a:r>
          </a:p>
          <a:p>
            <a:r>
              <a:rPr lang="en-US" dirty="0"/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7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She was born in New Delhi India</a:t>
            </a:r>
          </a:p>
          <a:p>
            <a:r>
              <a:rPr lang="en-US" dirty="0"/>
              <a:t>Only child of </a:t>
            </a:r>
            <a:r>
              <a:rPr lang="en-US" dirty="0" err="1"/>
              <a:t>Suraiya</a:t>
            </a:r>
            <a:r>
              <a:rPr lang="en-US" dirty="0"/>
              <a:t> Abdulla Ali and Mohammed Ali </a:t>
            </a:r>
            <a:r>
              <a:rPr lang="en-US" dirty="0" err="1"/>
              <a:t>Matto</a:t>
            </a:r>
            <a:endParaRPr lang="en-US" dirty="0" smtClean="0"/>
          </a:p>
          <a:p>
            <a:r>
              <a:rPr lang="en-US" dirty="0" smtClean="0"/>
              <a:t>First woman to be nominated as a member of advisory council for Oklahoma status of women.</a:t>
            </a:r>
          </a:p>
          <a:p>
            <a:r>
              <a:rPr lang="en-US" dirty="0"/>
              <a:t> </a:t>
            </a:r>
            <a:r>
              <a:rPr lang="en-US" dirty="0" smtClean="0"/>
              <a:t>She was </a:t>
            </a:r>
            <a:r>
              <a:rPr lang="en-US" dirty="0"/>
              <a:t>a professor at the University of Nebraska-Kearney. </a:t>
            </a:r>
            <a:endParaRPr lang="en-US" dirty="0" smtClean="0"/>
          </a:p>
          <a:p>
            <a:r>
              <a:rPr lang="en-US" dirty="0" smtClean="0"/>
              <a:t>She </a:t>
            </a:r>
            <a:r>
              <a:rPr lang="en-US" dirty="0"/>
              <a:t>received her Ph.D. in English Literature and her Masters in Postcolonial Literature and Theory at the University of Oklahoma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Author of several books </a:t>
            </a:r>
          </a:p>
          <a:p>
            <a:r>
              <a:rPr lang="en-US" dirty="0" smtClean="0"/>
              <a:t>She was </a:t>
            </a:r>
            <a:r>
              <a:rPr lang="en-US" dirty="0"/>
              <a:t>recognized at the OK State Capitol for her human rights work in 2018 and honored by the Oklahoma League of Women Voters as one of the 100 Trailblazers for 2018.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07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made efforts in airing the voice of marginalized women in her book.</a:t>
            </a:r>
          </a:p>
          <a:p>
            <a:r>
              <a:rPr lang="en-US" dirty="0" smtClean="0"/>
              <a:t>Kashmir women were absent at formal levels.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Nylan</a:t>
            </a:r>
            <a:r>
              <a:rPr lang="en-US" dirty="0"/>
              <a:t> </a:t>
            </a:r>
            <a:r>
              <a:rPr lang="en-US" dirty="0" smtClean="0"/>
              <a:t> wanted to </a:t>
            </a:r>
            <a:r>
              <a:rPr lang="en-US" dirty="0"/>
              <a:t>bring about </a:t>
            </a:r>
            <a:r>
              <a:rPr lang="en-US" dirty="0" smtClean="0"/>
              <a:t>organizational </a:t>
            </a:r>
            <a:r>
              <a:rPr lang="en-US" dirty="0"/>
              <a:t>changes that would lead to a simmering and eventual dousing of the violence.</a:t>
            </a:r>
          </a:p>
        </p:txBody>
      </p:sp>
    </p:spTree>
    <p:extLst>
      <p:ext uri="{BB962C8B-B14F-4D97-AF65-F5344CB8AC3E}">
        <p14:creationId xmlns:p14="http://schemas.microsoft.com/office/powerpoint/2010/main" val="401906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her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Courage</a:t>
            </a:r>
          </a:p>
          <a:p>
            <a:r>
              <a:rPr lang="en-US" dirty="0" smtClean="0"/>
              <a:t>Outspoken</a:t>
            </a:r>
          </a:p>
          <a:p>
            <a:r>
              <a:rPr lang="en-US" dirty="0" smtClean="0"/>
              <a:t>Patience</a:t>
            </a:r>
          </a:p>
          <a:p>
            <a:r>
              <a:rPr lang="en-US" dirty="0" smtClean="0"/>
              <a:t>Justice</a:t>
            </a:r>
          </a:p>
          <a:p>
            <a:r>
              <a:rPr lang="en-US" dirty="0" smtClean="0"/>
              <a:t>Humanity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0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 provided research and information on communal violence and organizational inequities that stemmed from profound bias against women.</a:t>
            </a:r>
          </a:p>
          <a:p>
            <a:r>
              <a:rPr lang="en-US" dirty="0" smtClean="0"/>
              <a:t>She used her position to maximize her position to drive her message on equality.</a:t>
            </a:r>
          </a:p>
          <a:p>
            <a:r>
              <a:rPr lang="en-US" dirty="0" smtClean="0"/>
              <a:t>She uses her position as a good story teller to give stories that educate a lot of people.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3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Nylan</a:t>
            </a:r>
            <a:r>
              <a:rPr lang="en-US" dirty="0" smtClean="0"/>
              <a:t> Ali Khan portrays democratic leadership style.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75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Oversight of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Renewed attention in the wake of Indian’s violations of old promises to Kashmir.</a:t>
            </a:r>
          </a:p>
          <a:p>
            <a:r>
              <a:rPr lang="en-US" dirty="0" smtClean="0"/>
              <a:t>She made constructive change at the grassroots level in the state of Oklahoma.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04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for Other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Outspoken</a:t>
            </a:r>
          </a:p>
          <a:p>
            <a:r>
              <a:rPr lang="en-US" dirty="0" smtClean="0"/>
              <a:t>Justice</a:t>
            </a:r>
          </a:p>
          <a:p>
            <a:r>
              <a:rPr lang="en-US" dirty="0" smtClean="0"/>
              <a:t>Humanity</a:t>
            </a:r>
          </a:p>
          <a:p>
            <a:r>
              <a:rPr lang="en-US" dirty="0" smtClean="0"/>
              <a:t>Good story tellers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49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Karmakar</a:t>
            </a:r>
            <a:r>
              <a:rPr lang="en-US" dirty="0"/>
              <a:t>, G. (2021). Perspectives on nation, identity and politics in the context of contemporary Kashmir: an interview with </a:t>
            </a:r>
            <a:r>
              <a:rPr lang="en-US" dirty="0" err="1"/>
              <a:t>Nyla</a:t>
            </a:r>
            <a:r>
              <a:rPr lang="en-US" dirty="0"/>
              <a:t> Ali Khan. National Identities, 1-10.</a:t>
            </a:r>
          </a:p>
        </p:txBody>
      </p:sp>
    </p:spTree>
    <p:extLst>
      <p:ext uri="{BB962C8B-B14F-4D97-AF65-F5344CB8AC3E}">
        <p14:creationId xmlns:p14="http://schemas.microsoft.com/office/powerpoint/2010/main" val="3758297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111</TotalTime>
  <Words>951</Words>
  <Application>Microsoft Office PowerPoint</Application>
  <PresentationFormat>On-screen Show (4:3)</PresentationFormat>
  <Paragraphs>69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DR. Nylan ali khan</vt:lpstr>
      <vt:lpstr>Biography</vt:lpstr>
      <vt:lpstr>Organizational Profile</vt:lpstr>
      <vt:lpstr>Characteristics of her Leadership</vt:lpstr>
      <vt:lpstr>Use of Power</vt:lpstr>
      <vt:lpstr>Leadership Style</vt:lpstr>
      <vt:lpstr>Oversight of Change</vt:lpstr>
      <vt:lpstr>Implications for Other Leaders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Nylan ali khan</dc:title>
  <dc:creator>Windows User</dc:creator>
  <cp:lastModifiedBy>Windows User</cp:lastModifiedBy>
  <cp:revision>11</cp:revision>
  <dcterms:created xsi:type="dcterms:W3CDTF">2021-10-17T19:26:46Z</dcterms:created>
  <dcterms:modified xsi:type="dcterms:W3CDTF">2021-10-17T21:17:55Z</dcterms:modified>
</cp:coreProperties>
</file>