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6" r:id="rId4"/>
    <p:sldId id="258" r:id="rId5"/>
    <p:sldId id="267" r:id="rId6"/>
    <p:sldId id="259" r:id="rId7"/>
    <p:sldId id="268" r:id="rId8"/>
    <p:sldId id="260" r:id="rId9"/>
    <p:sldId id="269"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6302F60-1508-40DE-813F-26A095CD27AE}" type="datetimeFigureOut">
              <a:rPr lang="en-US" smtClean="0"/>
              <a:pPr/>
              <a:t>8/21/2019</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DAB26AE-B4E5-4878-A3EF-C108D76320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6302F60-1508-40DE-813F-26A095CD27AE}" type="datetimeFigureOut">
              <a:rPr lang="en-US" smtClean="0"/>
              <a:pPr/>
              <a:t>8/21/2019</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DDAB26AE-B4E5-4878-A3EF-C108D76320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6302F60-1508-40DE-813F-26A095CD27AE}" type="datetimeFigureOut">
              <a:rPr lang="en-US" smtClean="0"/>
              <a:pPr/>
              <a:t>8/21/2019</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DDAB26AE-B4E5-4878-A3EF-C108D76320FE}"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6302F60-1508-40DE-813F-26A095CD27AE}" type="datetimeFigureOut">
              <a:rPr lang="en-US" smtClean="0"/>
              <a:pPr/>
              <a:t>8/21/2019</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DDAB26AE-B4E5-4878-A3EF-C108D76320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6302F60-1508-40DE-813F-26A095CD27AE}" type="datetimeFigureOut">
              <a:rPr lang="en-US" smtClean="0"/>
              <a:pPr/>
              <a:t>8/21/2019</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DAB26AE-B4E5-4878-A3EF-C108D76320F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6302F60-1508-40DE-813F-26A095CD27AE}" type="datetimeFigureOut">
              <a:rPr lang="en-US" smtClean="0"/>
              <a:pPr/>
              <a:t>8/21/2019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AB26AE-B4E5-4878-A3EF-C108D76320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6302F60-1508-40DE-813F-26A095CD27AE}" type="datetimeFigureOut">
              <a:rPr lang="en-US" smtClean="0"/>
              <a:pPr/>
              <a:t>8/21/2019</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DDAB26AE-B4E5-4878-A3EF-C108D7632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6302F60-1508-40DE-813F-26A095CD27AE}" type="datetimeFigureOut">
              <a:rPr lang="en-US" smtClean="0"/>
              <a:pPr/>
              <a:t>8/21/2019</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DAB26AE-B4E5-4878-A3EF-C108D76320F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6302F60-1508-40DE-813F-26A095CD27AE}" type="datetimeFigureOut">
              <a:rPr lang="en-US" smtClean="0"/>
              <a:pPr/>
              <a:t>8/21/2019</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DAB26AE-B4E5-4878-A3EF-C108D76320F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302F60-1508-40DE-813F-26A095CD27AE}" type="datetimeFigureOut">
              <a:rPr lang="en-US" smtClean="0"/>
              <a:pPr/>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B26AE-B4E5-4878-A3EF-C108D76320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302F60-1508-40DE-813F-26A095CD27AE}" type="datetimeFigureOut">
              <a:rPr lang="en-US" smtClean="0"/>
              <a:pPr/>
              <a:t>8/21/2019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B26AE-B4E5-4878-A3EF-C108D76320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6302F60-1508-40DE-813F-26A095CD27AE}" type="datetimeFigureOut">
              <a:rPr lang="en-US" smtClean="0"/>
              <a:pPr/>
              <a:t>8/21/2019</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DAB26AE-B4E5-4878-A3EF-C108D76320F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techlicious.com/tip/simple-ways-to-protect-your-privac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endParaRPr lang="en-US" dirty="0" smtClean="0"/>
          </a:p>
          <a:p>
            <a:endParaRPr lang="en-US" dirty="0"/>
          </a:p>
          <a:p>
            <a:pPr algn="r"/>
            <a:r>
              <a:rPr lang="en-US" sz="4000" dirty="0" smtClean="0">
                <a:latin typeface="Aharoni" pitchFamily="2" charset="-79"/>
                <a:cs typeface="Aharoni" pitchFamily="2" charset="-79"/>
              </a:rPr>
              <a:t>PowerPoint </a:t>
            </a:r>
            <a:r>
              <a:rPr lang="en-US" sz="4000" dirty="0">
                <a:latin typeface="Aharoni" pitchFamily="2" charset="-79"/>
                <a:cs typeface="Aharoni" pitchFamily="2" charset="-79"/>
              </a:rPr>
              <a:t>presentation</a:t>
            </a:r>
          </a:p>
        </p:txBody>
      </p:sp>
    </p:spTree>
  </p:cSld>
  <p:clrMapOvr>
    <a:masterClrMapping/>
  </p:clrMapOvr>
  <p:transition>
    <p:wipe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Role of data warehouses </a:t>
            </a:r>
            <a:r>
              <a:rPr lang="en-US" b="1" dirty="0"/>
              <a:t>in supporting social websites</a:t>
            </a:r>
          </a:p>
        </p:txBody>
      </p:sp>
      <p:sp>
        <p:nvSpPr>
          <p:cNvPr id="3" name="Content Placeholder 2"/>
          <p:cNvSpPr>
            <a:spLocks noGrp="1"/>
          </p:cNvSpPr>
          <p:nvPr>
            <p:ph idx="1"/>
          </p:nvPr>
        </p:nvSpPr>
        <p:spPr/>
        <p:txBody>
          <a:bodyPr>
            <a:normAutofit fontScale="92500" lnSpcReduction="20000"/>
          </a:bodyPr>
          <a:lstStyle/>
          <a:p>
            <a:r>
              <a:rPr lang="en-US" dirty="0" smtClean="0"/>
              <a:t>Data warehouse serves as a repository for historic information for social media websites. The information stored is available for analysis any time the social website management requires it.</a:t>
            </a:r>
          </a:p>
          <a:p>
            <a:r>
              <a:rPr lang="en-US" dirty="0" smtClean="0"/>
              <a:t>It enhances data quality and completeness. The data available to the social site is complete and of high quality</a:t>
            </a:r>
          </a:p>
          <a:p>
            <a:r>
              <a:rPr lang="en-US" dirty="0" smtClean="0"/>
              <a:t>Data warehouse is able to reduce operations cost. This is because the social website doesn’t need to higher a platform to store their data.</a:t>
            </a:r>
            <a:endParaRPr lang="en-US" dirty="0"/>
          </a:p>
        </p:txBody>
      </p:sp>
    </p:spTree>
  </p:cSld>
  <p:clrMapOvr>
    <a:masterClrMapping/>
  </p:clrMapOvr>
  <p:transition>
    <p:wipe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Role of data warehouses in supporting social websites (Cont)</a:t>
            </a:r>
            <a:endParaRPr lang="en-US" b="1" dirty="0"/>
          </a:p>
        </p:txBody>
      </p:sp>
      <p:sp>
        <p:nvSpPr>
          <p:cNvPr id="3" name="Content Placeholder 2"/>
          <p:cNvSpPr>
            <a:spLocks noGrp="1"/>
          </p:cNvSpPr>
          <p:nvPr>
            <p:ph idx="1"/>
          </p:nvPr>
        </p:nvSpPr>
        <p:spPr/>
        <p:txBody>
          <a:bodyPr/>
          <a:lstStyle/>
          <a:p>
            <a:r>
              <a:rPr lang="en-US" dirty="0" smtClean="0"/>
              <a:t>Another role of data warehouse is to point out the market trend. Social website source of revenue is advertisements and understanding market trends is vital.</a:t>
            </a:r>
          </a:p>
          <a:p>
            <a:r>
              <a:rPr lang="en-US" dirty="0" smtClean="0"/>
              <a:t>Data warehouse provides the user of the social media to carry out many analysis. This is because of availability of data.</a:t>
            </a:r>
          </a:p>
          <a:p>
            <a:endParaRPr lang="en-US" dirty="0"/>
          </a:p>
        </p:txBody>
      </p:sp>
    </p:spTree>
  </p:cSld>
  <p:clrMapOvr>
    <a:masterClrMapping/>
  </p:clrMapOvr>
  <p:transition>
    <p:wipe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t>Social Websites legal </a:t>
            </a:r>
            <a:r>
              <a:rPr lang="en-US" sz="4000" b="1" dirty="0"/>
              <a:t>requirements and protect the user’s privacy</a:t>
            </a:r>
          </a:p>
        </p:txBody>
      </p:sp>
      <p:sp>
        <p:nvSpPr>
          <p:cNvPr id="3" name="Content Placeholder 2"/>
          <p:cNvSpPr>
            <a:spLocks noGrp="1"/>
          </p:cNvSpPr>
          <p:nvPr>
            <p:ph idx="1"/>
          </p:nvPr>
        </p:nvSpPr>
        <p:spPr/>
        <p:txBody>
          <a:bodyPr>
            <a:normAutofit/>
          </a:bodyPr>
          <a:lstStyle/>
          <a:p>
            <a:r>
              <a:rPr lang="en-US" dirty="0" smtClean="0"/>
              <a:t>Password protects at all levels. The password should authenticate whether the user is verified or if they are hacking into the social website.</a:t>
            </a:r>
          </a:p>
          <a:p>
            <a:r>
              <a:rPr lang="en-US" dirty="0" smtClean="0"/>
              <a:t>Providing tutorials to the user’s on how to protect themselves. The social websites should provide reading documents to their users so as to ensure they are safe while using the website.</a:t>
            </a:r>
            <a:endParaRPr lang="en-US" dirty="0"/>
          </a:p>
        </p:txBody>
      </p:sp>
    </p:spTree>
  </p:cSld>
  <p:clrMapOvr>
    <a:masterClrMapping/>
  </p:clrMapOvr>
  <p:transition>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Websites legal requirements and protect the user’s privacy (Cont)</a:t>
            </a:r>
            <a:endParaRPr lang="en-US" b="1" dirty="0"/>
          </a:p>
        </p:txBody>
      </p:sp>
      <p:sp>
        <p:nvSpPr>
          <p:cNvPr id="3" name="Content Placeholder 2"/>
          <p:cNvSpPr>
            <a:spLocks noGrp="1"/>
          </p:cNvSpPr>
          <p:nvPr>
            <p:ph idx="1"/>
          </p:nvPr>
        </p:nvSpPr>
        <p:spPr/>
        <p:txBody>
          <a:bodyPr/>
          <a:lstStyle/>
          <a:p>
            <a:r>
              <a:rPr lang="en-US" dirty="0" smtClean="0"/>
              <a:t>Install security mechanisms to check end users systems. The security mechanism system should check whether the user has used the required method to login.</a:t>
            </a:r>
          </a:p>
          <a:p>
            <a:r>
              <a:rPr lang="en-US" dirty="0" smtClean="0"/>
              <a:t>Develop algorithms to check and remove malicious users and posts. The system should be able to secure the social media platform and ensure users safety is maintained.</a:t>
            </a:r>
            <a:endParaRPr lang="en-US" dirty="0"/>
          </a:p>
        </p:txBody>
      </p:sp>
    </p:spTree>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Ethical considerations </a:t>
            </a:r>
            <a:r>
              <a:rPr lang="en-US" b="1" dirty="0"/>
              <a:t>managers </a:t>
            </a:r>
            <a:r>
              <a:rPr lang="en-US" b="1" dirty="0" smtClean="0"/>
              <a:t>addresses while </a:t>
            </a:r>
            <a:r>
              <a:rPr lang="en-US" b="1" dirty="0"/>
              <a:t>using databases</a:t>
            </a:r>
          </a:p>
        </p:txBody>
      </p:sp>
      <p:sp>
        <p:nvSpPr>
          <p:cNvPr id="3" name="Content Placeholder 2"/>
          <p:cNvSpPr>
            <a:spLocks noGrp="1"/>
          </p:cNvSpPr>
          <p:nvPr>
            <p:ph idx="1"/>
          </p:nvPr>
        </p:nvSpPr>
        <p:spPr/>
        <p:txBody>
          <a:bodyPr>
            <a:normAutofit/>
          </a:bodyPr>
          <a:lstStyle/>
          <a:p>
            <a:r>
              <a:rPr lang="en-US" dirty="0" smtClean="0"/>
              <a:t>Respecting the privacy of others. The managers should address the ethical issue of respecting the privacy of the users of the database system.</a:t>
            </a:r>
          </a:p>
          <a:p>
            <a:r>
              <a:rPr lang="en-US" dirty="0" smtClean="0"/>
              <a:t>Their should be no incident where the personal information of users are shared. The personal information are meant to be personal and they should remain personal at all times.</a:t>
            </a:r>
            <a:endParaRPr lang="en-US" dirty="0"/>
          </a:p>
        </p:txBody>
      </p:sp>
    </p:spTree>
  </p:cSld>
  <p:clrMapOvr>
    <a:masterClrMapping/>
  </p:clrMapOvr>
  <p:transition>
    <p:wipe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sz="3600" b="1" dirty="0" smtClean="0"/>
              <a:t>Ethical considerations managers addresses while using databases (Cont)</a:t>
            </a:r>
            <a:endParaRPr lang="en-US" sz="3600" b="1" dirty="0"/>
          </a:p>
        </p:txBody>
      </p:sp>
      <p:sp>
        <p:nvSpPr>
          <p:cNvPr id="3" name="Content Placeholder 2"/>
          <p:cNvSpPr>
            <a:spLocks noGrp="1"/>
          </p:cNvSpPr>
          <p:nvPr>
            <p:ph idx="1"/>
          </p:nvPr>
        </p:nvSpPr>
        <p:spPr/>
        <p:txBody>
          <a:bodyPr/>
          <a:lstStyle/>
          <a:p>
            <a:r>
              <a:rPr lang="en-US" dirty="0" smtClean="0"/>
              <a:t>The managers should address the freedom of users to delete information. Some of the information might be incorrect of it was obtained illegally. </a:t>
            </a:r>
          </a:p>
          <a:p>
            <a:r>
              <a:rPr lang="en-US" dirty="0" smtClean="0"/>
              <a:t>Users of the database should be granted continuous access to their information. </a:t>
            </a:r>
            <a:endParaRPr lang="en-US" dirty="0"/>
          </a:p>
        </p:txBody>
      </p:sp>
    </p:spTree>
  </p:cSld>
  <p:clrMapOvr>
    <a:masterClrMapping/>
  </p:clrMapOvr>
  <p:transition>
    <p:wipe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Data </a:t>
            </a:r>
            <a:r>
              <a:rPr lang="en-US" b="1" dirty="0"/>
              <a:t>warehouses </a:t>
            </a:r>
            <a:r>
              <a:rPr lang="en-US" b="1" dirty="0" smtClean="0"/>
              <a:t>marketing </a:t>
            </a:r>
            <a:r>
              <a:rPr lang="en-US" b="1" dirty="0"/>
              <a:t>advantages</a:t>
            </a:r>
          </a:p>
        </p:txBody>
      </p:sp>
      <p:sp>
        <p:nvSpPr>
          <p:cNvPr id="3" name="Content Placeholder 2"/>
          <p:cNvSpPr>
            <a:spLocks noGrp="1"/>
          </p:cNvSpPr>
          <p:nvPr>
            <p:ph idx="1"/>
          </p:nvPr>
        </p:nvSpPr>
        <p:spPr/>
        <p:txBody>
          <a:bodyPr/>
          <a:lstStyle/>
          <a:p>
            <a:r>
              <a:rPr lang="en-US" dirty="0" smtClean="0"/>
              <a:t>Data warehousing enhances the business intelligence. The enhance business intelligence will help in marketing the product as a result increasing sales.</a:t>
            </a:r>
          </a:p>
          <a:p>
            <a:r>
              <a:rPr lang="en-US" dirty="0" smtClean="0"/>
              <a:t>System performance is increased which can assist in improving service delivery and as a result marketing the organization.</a:t>
            </a:r>
          </a:p>
          <a:p>
            <a:pPr>
              <a:buNone/>
            </a:pPr>
            <a:endParaRPr lang="en-US" dirty="0"/>
          </a:p>
        </p:txBody>
      </p:sp>
    </p:spTree>
  </p:cSld>
  <p:clrMapOvr>
    <a:masterClrMapping/>
  </p:clrMapOvr>
  <p:transition>
    <p:wipe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Data warehouses marketing advantages (Cont).</a:t>
            </a:r>
            <a:endParaRPr lang="en-US" b="1" dirty="0"/>
          </a:p>
        </p:txBody>
      </p:sp>
      <p:sp>
        <p:nvSpPr>
          <p:cNvPr id="3" name="Content Placeholder 2"/>
          <p:cNvSpPr>
            <a:spLocks noGrp="1"/>
          </p:cNvSpPr>
          <p:nvPr>
            <p:ph idx="1"/>
          </p:nvPr>
        </p:nvSpPr>
        <p:spPr/>
        <p:txBody>
          <a:bodyPr/>
          <a:lstStyle/>
          <a:p>
            <a:r>
              <a:rPr lang="en-US" dirty="0" smtClean="0"/>
              <a:t>Data warehousing enables timely access to the data. The data accessibility is improved which improves productivity and ensures that the organization is marketed.</a:t>
            </a:r>
          </a:p>
          <a:p>
            <a:r>
              <a:rPr lang="en-US" dirty="0" smtClean="0"/>
              <a:t>High returns on investment is guaranteed this is because of availability of data to be utilized for analysis.</a:t>
            </a:r>
            <a:endParaRPr lang="en-US" dirty="0"/>
          </a:p>
        </p:txBody>
      </p:sp>
    </p:spTree>
  </p:cSld>
  <p:clrMapOvr>
    <a:masterClrMapping/>
  </p:clrMapOvr>
  <p:transition>
    <p:wipe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 </a:t>
            </a:r>
            <a:endParaRPr lang="en-US" b="1" dirty="0"/>
          </a:p>
        </p:txBody>
      </p:sp>
      <p:sp>
        <p:nvSpPr>
          <p:cNvPr id="3" name="Content Placeholder 2"/>
          <p:cNvSpPr>
            <a:spLocks noGrp="1"/>
          </p:cNvSpPr>
          <p:nvPr>
            <p:ph idx="1"/>
          </p:nvPr>
        </p:nvSpPr>
        <p:spPr/>
        <p:txBody>
          <a:bodyPr>
            <a:normAutofit/>
          </a:bodyPr>
          <a:lstStyle/>
          <a:p>
            <a:r>
              <a:rPr lang="en-US" sz="2000" dirty="0" err="1" smtClean="0"/>
              <a:t>Nwakanma</a:t>
            </a:r>
            <a:r>
              <a:rPr lang="en-US" sz="2000" dirty="0" smtClean="0"/>
              <a:t> I., </a:t>
            </a:r>
            <a:r>
              <a:rPr lang="en-US" sz="2000" dirty="0" err="1" smtClean="0"/>
              <a:t>Egbivwie</a:t>
            </a:r>
            <a:r>
              <a:rPr lang="en-US" sz="2000" dirty="0" smtClean="0"/>
              <a:t> O., </a:t>
            </a:r>
            <a:r>
              <a:rPr lang="en-US" sz="2000" dirty="0" err="1" smtClean="0"/>
              <a:t>Azike</a:t>
            </a:r>
            <a:r>
              <a:rPr lang="en-US" sz="2000" dirty="0" smtClean="0"/>
              <a:t> U., </a:t>
            </a:r>
            <a:r>
              <a:rPr lang="en-US" sz="2000" dirty="0" err="1" smtClean="0"/>
              <a:t>Nwaobilo</a:t>
            </a:r>
            <a:r>
              <a:rPr lang="en-US" sz="2000" dirty="0" smtClean="0"/>
              <a:t> A., </a:t>
            </a:r>
            <a:r>
              <a:rPr lang="en-US" sz="2000" dirty="0" err="1" smtClean="0"/>
              <a:t>Ibeji</a:t>
            </a:r>
            <a:r>
              <a:rPr lang="en-US" sz="2000" dirty="0" smtClean="0"/>
              <a:t> C. and </a:t>
            </a:r>
            <a:r>
              <a:rPr lang="en-US" sz="2000" dirty="0" err="1" smtClean="0"/>
              <a:t>Ohia</a:t>
            </a:r>
            <a:r>
              <a:rPr lang="en-US" sz="2000" dirty="0" smtClean="0"/>
              <a:t> N. (2014). The Role of Data Warehousing Concept for Improved Organizations Performance and Decision Making. IJCSMC, Vol. 3, Issue. 10, October 2014, pg.451 – 455</a:t>
            </a:r>
          </a:p>
          <a:p>
            <a:r>
              <a:rPr lang="en-US" sz="2000" dirty="0" smtClean="0"/>
              <a:t>Elizabeth, H. (2018). </a:t>
            </a:r>
            <a:r>
              <a:rPr lang="en-US" sz="2000" dirty="0"/>
              <a:t>9 Simple Ways to Protect Your </a:t>
            </a:r>
            <a:r>
              <a:rPr lang="en-US" sz="2000" dirty="0" smtClean="0"/>
              <a:t>Privacy. Retrieved from </a:t>
            </a:r>
            <a:r>
              <a:rPr lang="en-US" sz="2000" dirty="0" smtClean="0">
                <a:hlinkClick r:id="rId2"/>
              </a:rPr>
              <a:t>https://www.techlicious.com/tip/simple-ways-to-protect-your-privacy/</a:t>
            </a:r>
            <a:endParaRPr lang="en-US" sz="2000" dirty="0"/>
          </a:p>
          <a:p>
            <a:endParaRPr lang="en-US" sz="2000" dirty="0" smtClean="0"/>
          </a:p>
          <a:p>
            <a:endParaRPr lang="en-US" sz="2000" dirty="0"/>
          </a:p>
        </p:txBody>
      </p:sp>
    </p:spTree>
  </p:cSld>
  <p:clrMapOvr>
    <a:masterClrMapping/>
  </p:clrMapOvr>
  <p:transition>
    <p:wipe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59</TotalTime>
  <Words>563</Words>
  <Application>Microsoft Office PowerPoint</Application>
  <PresentationFormat>On-screen Show (4:3)</PresentationFormat>
  <Paragraphs>31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Verve</vt:lpstr>
      <vt:lpstr>Slide 1</vt:lpstr>
      <vt:lpstr>Role of data warehouses in supporting social websites</vt:lpstr>
      <vt:lpstr>Role of data warehouses in supporting social websites (Cont)</vt:lpstr>
      <vt:lpstr>Social Websites legal requirements and protect the user’s privacy</vt:lpstr>
      <vt:lpstr>Social Websites legal requirements and protect the user’s privacy (Cont)</vt:lpstr>
      <vt:lpstr>Ethical considerations managers addresses while using databases</vt:lpstr>
      <vt:lpstr>Ethical considerations managers addresses while using databases (Cont)</vt:lpstr>
      <vt:lpstr>Data warehouses marketing advantages</vt:lpstr>
      <vt:lpstr>Data warehouses marketing advantages (Cont).</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kochulem</dc:creator>
  <cp:lastModifiedBy>kochulem</cp:lastModifiedBy>
  <cp:revision>34</cp:revision>
  <dcterms:created xsi:type="dcterms:W3CDTF">2019-08-21T08:33:02Z</dcterms:created>
  <dcterms:modified xsi:type="dcterms:W3CDTF">2019-08-21T10:07:53Z</dcterms:modified>
</cp:coreProperties>
</file>