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65" d="100"/>
          <a:sy n="65" d="100"/>
        </p:scale>
        <p:origin x="-85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B9D73-4254-49DD-A80F-BCFBF21E2EC5}"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F058D6-DDB3-4A69-9DEA-A4D9BDB8CAFF}" type="slidenum">
              <a:rPr lang="en-US" smtClean="0"/>
              <a:t>‹#›</a:t>
            </a:fld>
            <a:endParaRPr lang="en-US"/>
          </a:p>
        </p:txBody>
      </p:sp>
    </p:spTree>
    <p:extLst>
      <p:ext uri="{BB962C8B-B14F-4D97-AF65-F5344CB8AC3E}">
        <p14:creationId xmlns:p14="http://schemas.microsoft.com/office/powerpoint/2010/main" val="261668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058D6-DDB3-4A69-9DEA-A4D9BDB8CAFF}" type="slidenum">
              <a:rPr lang="en-US" smtClean="0"/>
              <a:t>1</a:t>
            </a:fld>
            <a:endParaRPr lang="en-US"/>
          </a:p>
        </p:txBody>
      </p:sp>
    </p:spTree>
    <p:extLst>
      <p:ext uri="{BB962C8B-B14F-4D97-AF65-F5344CB8AC3E}">
        <p14:creationId xmlns:p14="http://schemas.microsoft.com/office/powerpoint/2010/main" val="1214878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Characters Dora, her parents, school mates and a bunch of thieves all take journey to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There is a lot of adventure on the way and after they reach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Dora and his school mates performs a music to rejoice their safety.</a:t>
            </a:r>
            <a:endParaRPr kumimoji="0" lang="en-US" sz="12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EF058D6-DDB3-4A69-9DEA-A4D9BDB8CAFF}" type="slidenum">
              <a:rPr lang="en-US" smtClean="0"/>
              <a:t>2</a:t>
            </a:fld>
            <a:endParaRPr lang="en-US"/>
          </a:p>
        </p:txBody>
      </p:sp>
    </p:spTree>
    <p:extLst>
      <p:ext uri="{BB962C8B-B14F-4D97-AF65-F5344CB8AC3E}">
        <p14:creationId xmlns:p14="http://schemas.microsoft.com/office/powerpoint/2010/main" val="3155807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There is a lot of technology embraced as a group of socially stratified people journey in a special train known as Snow-piercer (Snowpiercer ,2013) . The train is ever moving and saves humanity from frozen world. It embrace science for human survival</a:t>
            </a:r>
          </a:p>
        </p:txBody>
      </p:sp>
      <p:sp>
        <p:nvSpPr>
          <p:cNvPr id="4" name="Slide Number Placeholder 3"/>
          <p:cNvSpPr>
            <a:spLocks noGrp="1"/>
          </p:cNvSpPr>
          <p:nvPr>
            <p:ph type="sldNum" sz="quarter" idx="10"/>
          </p:nvPr>
        </p:nvSpPr>
        <p:spPr/>
        <p:txBody>
          <a:bodyPr/>
          <a:lstStyle/>
          <a:p>
            <a:fld id="{3EF058D6-DDB3-4A69-9DEA-A4D9BDB8CAFF}" type="slidenum">
              <a:rPr lang="en-US" smtClean="0"/>
              <a:t>3</a:t>
            </a:fld>
            <a:endParaRPr lang="en-US"/>
          </a:p>
        </p:txBody>
      </p:sp>
    </p:spTree>
    <p:extLst>
      <p:ext uri="{BB962C8B-B14F-4D97-AF65-F5344CB8AC3E}">
        <p14:creationId xmlns:p14="http://schemas.microsoft.com/office/powerpoint/2010/main" val="3521258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Nun is a horror film which explores dark worship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Nun Full Movie English Horror (HD)”  </a:t>
            </a:r>
            <a:r>
              <a:rPr kumimoji="0" lang="en-GB"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In the convent one of the nun is an evil spirit that kills fellow nuns and anybody who trespass the compound. The movie arouse the feeling of fear due to the mysterious deaths of people. </a:t>
            </a:r>
          </a:p>
        </p:txBody>
      </p:sp>
      <p:sp>
        <p:nvSpPr>
          <p:cNvPr id="4" name="Slide Number Placeholder 3"/>
          <p:cNvSpPr>
            <a:spLocks noGrp="1"/>
          </p:cNvSpPr>
          <p:nvPr>
            <p:ph type="sldNum" sz="quarter" idx="10"/>
          </p:nvPr>
        </p:nvSpPr>
        <p:spPr/>
        <p:txBody>
          <a:bodyPr/>
          <a:lstStyle/>
          <a:p>
            <a:fld id="{3EF058D6-DDB3-4A69-9DEA-A4D9BDB8CAFF}" type="slidenum">
              <a:rPr lang="en-US" smtClean="0"/>
              <a:t>4</a:t>
            </a:fld>
            <a:endParaRPr lang="en-US"/>
          </a:p>
        </p:txBody>
      </p:sp>
    </p:spTree>
    <p:extLst>
      <p:ext uri="{BB962C8B-B14F-4D97-AF65-F5344CB8AC3E}">
        <p14:creationId xmlns:p14="http://schemas.microsoft.com/office/powerpoint/2010/main" val="2781094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movie is based on crusade of Oliver Queen who comes to restore peace and fight corruption in Starling City. There is a lot of murder, especially by bad guys who terrorize innocent civilians (</a:t>
            </a:r>
            <a:r>
              <a:rPr kumimoji="0" lang="en-US" sz="1200" b="0" i="0" u="none" strike="noStrike" kern="1200" cap="none" spc="0" normalizeH="0" baseline="0" noProof="0" dirty="0" err="1" smtClean="0">
                <a:ln>
                  <a:noFill/>
                </a:ln>
                <a:solidFill>
                  <a:prstClr val="white"/>
                </a:solidFill>
                <a:effectLst/>
                <a:uLnTx/>
                <a:uFillTx/>
                <a:latin typeface="Arial" panose="020B0604020202020204" pitchFamily="34" charset="0"/>
                <a:ea typeface="Calibri" panose="020F0502020204030204" pitchFamily="34" charset="0"/>
              </a:rPr>
              <a:t>Iaccino</a:t>
            </a:r>
            <a:r>
              <a:rPr kumimoji="0" lang="en-US" sz="1200" b="0" i="0" u="none" strike="noStrike" kern="1200" cap="none" spc="0" normalizeH="0" baseline="0" noProof="0" dirty="0" smtClean="0">
                <a:ln>
                  <a:noFill/>
                </a:ln>
                <a:solidFill>
                  <a:prstClr val="white"/>
                </a:solidFill>
                <a:effectLst/>
                <a:uLnTx/>
                <a:uFillTx/>
                <a:latin typeface="Arial" panose="020B0604020202020204" pitchFamily="34" charset="0"/>
                <a:ea typeface="Calibri" panose="020F0502020204030204" pitchFamily="34" charset="0"/>
              </a:rPr>
              <a:t> et al. (Eds.). (2017)</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Characters like Slade, Malcolm Merlyn, Oliver Queen, Sara Lance, and mercenaries like Lisa perpetuate murder.</a:t>
            </a:r>
          </a:p>
        </p:txBody>
      </p:sp>
      <p:sp>
        <p:nvSpPr>
          <p:cNvPr id="4" name="Slide Number Placeholder 3"/>
          <p:cNvSpPr>
            <a:spLocks noGrp="1"/>
          </p:cNvSpPr>
          <p:nvPr>
            <p:ph type="sldNum" sz="quarter" idx="10"/>
          </p:nvPr>
        </p:nvSpPr>
        <p:spPr/>
        <p:txBody>
          <a:bodyPr/>
          <a:lstStyle/>
          <a:p>
            <a:fld id="{3EF058D6-DDB3-4A69-9DEA-A4D9BDB8CAFF}" type="slidenum">
              <a:rPr lang="en-US" smtClean="0"/>
              <a:t>5</a:t>
            </a:fld>
            <a:endParaRPr lang="en-US"/>
          </a:p>
        </p:txBody>
      </p:sp>
    </p:spTree>
    <p:extLst>
      <p:ext uri="{BB962C8B-B14F-4D97-AF65-F5344CB8AC3E}">
        <p14:creationId xmlns:p14="http://schemas.microsoft.com/office/powerpoint/2010/main" val="1847873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Neighborhood is a TV series with a lot of comedy from humorous talks between the family of Dave Johnson and that of Calvin Butler ('The Neighborhood' Renewed For Season 2.”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Calvin Butler thinks that the Dave Jackson’s family will change the culture of the blacks in L.A. All talks are sarcastic as each person tries to attack the weakness of the other. The whole comedy is educative. </a:t>
            </a:r>
          </a:p>
        </p:txBody>
      </p:sp>
      <p:sp>
        <p:nvSpPr>
          <p:cNvPr id="4" name="Slide Number Placeholder 3"/>
          <p:cNvSpPr>
            <a:spLocks noGrp="1"/>
          </p:cNvSpPr>
          <p:nvPr>
            <p:ph type="sldNum" sz="quarter" idx="10"/>
          </p:nvPr>
        </p:nvSpPr>
        <p:spPr/>
        <p:txBody>
          <a:bodyPr/>
          <a:lstStyle/>
          <a:p>
            <a:fld id="{3EF058D6-DDB3-4A69-9DEA-A4D9BDB8CAFF}" type="slidenum">
              <a:rPr lang="en-US" smtClean="0"/>
              <a:t>6</a:t>
            </a:fld>
            <a:endParaRPr lang="en-US"/>
          </a:p>
        </p:txBody>
      </p:sp>
    </p:spTree>
    <p:extLst>
      <p:ext uri="{BB962C8B-B14F-4D97-AF65-F5344CB8AC3E}">
        <p14:creationId xmlns:p14="http://schemas.microsoft.com/office/powerpoint/2010/main" val="2886212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Marianne, a painter is commissioned to paint a wedding portrait of Heloise. She is supposed to stay close to her by day and paint the image by night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Portrait of a Lady on Fire Trailer #1, 2019) </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Due to their being close, Marianne and Heloise falls in love.</a:t>
            </a:r>
          </a:p>
        </p:txBody>
      </p:sp>
      <p:sp>
        <p:nvSpPr>
          <p:cNvPr id="4" name="Slide Number Placeholder 3"/>
          <p:cNvSpPr>
            <a:spLocks noGrp="1"/>
          </p:cNvSpPr>
          <p:nvPr>
            <p:ph type="sldNum" sz="quarter" idx="10"/>
          </p:nvPr>
        </p:nvSpPr>
        <p:spPr/>
        <p:txBody>
          <a:bodyPr/>
          <a:lstStyle/>
          <a:p>
            <a:fld id="{3EF058D6-DDB3-4A69-9DEA-A4D9BDB8CAFF}" type="slidenum">
              <a:rPr lang="en-US" smtClean="0"/>
              <a:t>7</a:t>
            </a:fld>
            <a:endParaRPr lang="en-US"/>
          </a:p>
        </p:txBody>
      </p:sp>
    </p:spTree>
    <p:extLst>
      <p:ext uri="{BB962C8B-B14F-4D97-AF65-F5344CB8AC3E}">
        <p14:creationId xmlns:p14="http://schemas.microsoft.com/office/powerpoint/2010/main" val="357362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movie is based on vision of a boy who dies and resurrect while the doctors are performing operation on him. During his “deep sleep” he journeys to heaven and meets Jesus Christ and long dead people. He sees his long dead grandfather and sister (“Heaven is for Real”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 When he resurrects and tells his father about heaven, the father spread the gospel about heaven to his fellow church men who in their disbelief denounces him.</a:t>
            </a:r>
          </a:p>
        </p:txBody>
      </p:sp>
      <p:sp>
        <p:nvSpPr>
          <p:cNvPr id="4" name="Slide Number Placeholder 3"/>
          <p:cNvSpPr>
            <a:spLocks noGrp="1"/>
          </p:cNvSpPr>
          <p:nvPr>
            <p:ph type="sldNum" sz="quarter" idx="10"/>
          </p:nvPr>
        </p:nvSpPr>
        <p:spPr/>
        <p:txBody>
          <a:bodyPr/>
          <a:lstStyle/>
          <a:p>
            <a:fld id="{3EF058D6-DDB3-4A69-9DEA-A4D9BDB8CAFF}" type="slidenum">
              <a:rPr lang="en-US" smtClean="0"/>
              <a:t>8</a:t>
            </a:fld>
            <a:endParaRPr lang="en-US"/>
          </a:p>
        </p:txBody>
      </p:sp>
    </p:spTree>
    <p:extLst>
      <p:ext uri="{BB962C8B-B14F-4D97-AF65-F5344CB8AC3E}">
        <p14:creationId xmlns:p14="http://schemas.microsoft.com/office/powerpoint/2010/main" val="2811922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Every person in the group sees the other as a cartoon. The whole scene is animated.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EF058D6-DDB3-4A69-9DEA-A4D9BDB8CAFF}" type="slidenum">
              <a:rPr lang="en-US" smtClean="0"/>
              <a:t>9</a:t>
            </a:fld>
            <a:endParaRPr lang="en-US"/>
          </a:p>
        </p:txBody>
      </p:sp>
    </p:spTree>
    <p:extLst>
      <p:ext uri="{BB962C8B-B14F-4D97-AF65-F5344CB8AC3E}">
        <p14:creationId xmlns:p14="http://schemas.microsoft.com/office/powerpoint/2010/main" val="72294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the ambitions of Adonis Johnson of wanting to follow the footsteps of his late father, Apollo Creed. Adonis is mentored by former heavyweight boxing champion, Rocky Balboa (“CREED 2,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The entire film is on boxing.</a:t>
            </a:r>
          </a:p>
        </p:txBody>
      </p:sp>
      <p:sp>
        <p:nvSpPr>
          <p:cNvPr id="4" name="Slide Number Placeholder 3"/>
          <p:cNvSpPr>
            <a:spLocks noGrp="1"/>
          </p:cNvSpPr>
          <p:nvPr>
            <p:ph type="sldNum" sz="quarter" idx="10"/>
          </p:nvPr>
        </p:nvSpPr>
        <p:spPr/>
        <p:txBody>
          <a:bodyPr/>
          <a:lstStyle/>
          <a:p>
            <a:fld id="{3EF058D6-DDB3-4A69-9DEA-A4D9BDB8CAFF}" type="slidenum">
              <a:rPr lang="en-US" smtClean="0"/>
              <a:t>10</a:t>
            </a:fld>
            <a:endParaRPr lang="en-US"/>
          </a:p>
        </p:txBody>
      </p:sp>
    </p:spTree>
    <p:extLst>
      <p:ext uri="{BB962C8B-B14F-4D97-AF65-F5344CB8AC3E}">
        <p14:creationId xmlns:p14="http://schemas.microsoft.com/office/powerpoint/2010/main" val="3839545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the story of character Jude (she rabbit) that aspires to become a police. She joins police force and she is posted to serve in Zootopia city (Zootopia, 2016). All characters are animals and the film ridicules the fact that although animals have civilized There are still among them a group of animals that still are “animals.” </a:t>
            </a:r>
          </a:p>
        </p:txBody>
      </p:sp>
      <p:sp>
        <p:nvSpPr>
          <p:cNvPr id="4" name="Slide Number Placeholder 3"/>
          <p:cNvSpPr>
            <a:spLocks noGrp="1"/>
          </p:cNvSpPr>
          <p:nvPr>
            <p:ph type="sldNum" sz="quarter" idx="10"/>
          </p:nvPr>
        </p:nvSpPr>
        <p:spPr/>
        <p:txBody>
          <a:bodyPr/>
          <a:lstStyle/>
          <a:p>
            <a:fld id="{3EF058D6-DDB3-4A69-9DEA-A4D9BDB8CAFF}" type="slidenum">
              <a:rPr lang="en-US" smtClean="0"/>
              <a:t>11</a:t>
            </a:fld>
            <a:endParaRPr lang="en-US"/>
          </a:p>
        </p:txBody>
      </p:sp>
    </p:spTree>
    <p:extLst>
      <p:ext uri="{BB962C8B-B14F-4D97-AF65-F5344CB8AC3E}">
        <p14:creationId xmlns:p14="http://schemas.microsoft.com/office/powerpoint/2010/main" val="1793368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true story of three strangers who met and later found that they were triplets. The setting of the film is in New York in 1980 (“Three Identical Strangers Trailer #1 ,2018). The film is meant to show the extra-ordinary nature of human beings.</a:t>
            </a:r>
          </a:p>
        </p:txBody>
      </p:sp>
      <p:sp>
        <p:nvSpPr>
          <p:cNvPr id="4" name="Slide Number Placeholder 3"/>
          <p:cNvSpPr>
            <a:spLocks noGrp="1"/>
          </p:cNvSpPr>
          <p:nvPr>
            <p:ph type="sldNum" sz="quarter" idx="10"/>
          </p:nvPr>
        </p:nvSpPr>
        <p:spPr/>
        <p:txBody>
          <a:bodyPr/>
          <a:lstStyle/>
          <a:p>
            <a:fld id="{3EF058D6-DDB3-4A69-9DEA-A4D9BDB8CAFF}" type="slidenum">
              <a:rPr lang="en-US" smtClean="0"/>
              <a:t>12</a:t>
            </a:fld>
            <a:endParaRPr lang="en-US"/>
          </a:p>
        </p:txBody>
      </p:sp>
    </p:spTree>
    <p:extLst>
      <p:ext uri="{BB962C8B-B14F-4D97-AF65-F5344CB8AC3E}">
        <p14:creationId xmlns:p14="http://schemas.microsoft.com/office/powerpoint/2010/main" val="813434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12192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352800" y="2362200"/>
            <a:ext cx="54864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3420534" y="3045461"/>
            <a:ext cx="5350933"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3420534" y="2397760"/>
            <a:ext cx="5350933"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63F25AAD-E7E7-4A71-AFDF-A0628DBCD91A}" type="datetimeFigureOut">
              <a:rPr lang="en-US" smtClean="0"/>
              <a:t>7/13/2020</a:t>
            </a:fld>
            <a:endParaRPr lang="en-US"/>
          </a:p>
        </p:txBody>
      </p:sp>
      <p:sp>
        <p:nvSpPr>
          <p:cNvPr id="17" name="Slide Number Placeholder 16"/>
          <p:cNvSpPr>
            <a:spLocks noGrp="1"/>
          </p:cNvSpPr>
          <p:nvPr>
            <p:ph type="sldNum" sz="quarter" idx="11"/>
          </p:nvPr>
        </p:nvSpPr>
        <p:spPr/>
        <p:txBody>
          <a:bodyPr/>
          <a:lstStyle/>
          <a:p>
            <a:fld id="{C05A1390-5BB8-4D56-B003-F849F012F4CB}"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609600" y="2020824"/>
            <a:ext cx="109728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63F25AAD-E7E7-4A71-AFDF-A0628DBCD91A}" type="datetimeFigureOut">
              <a:rPr lang="en-US" smtClean="0"/>
              <a:t>7/13/2020</a:t>
            </a:fld>
            <a:endParaRPr lang="en-US"/>
          </a:p>
        </p:txBody>
      </p:sp>
      <p:sp>
        <p:nvSpPr>
          <p:cNvPr id="12" name="Slide Number Placeholder 11"/>
          <p:cNvSpPr>
            <a:spLocks noGrp="1"/>
          </p:cNvSpPr>
          <p:nvPr>
            <p:ph type="sldNum" sz="quarter" idx="15"/>
          </p:nvPr>
        </p:nvSpPr>
        <p:spPr/>
        <p:txBody>
          <a:bodyPr/>
          <a:lstStyle/>
          <a:p>
            <a:fld id="{C05A1390-5BB8-4D56-B003-F849F012F4CB}"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12192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12192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352800" y="3368040"/>
            <a:ext cx="54864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3372070" y="3367247"/>
            <a:ext cx="5447863"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3358057" y="4084577"/>
            <a:ext cx="5475889"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63F25AAD-E7E7-4A71-AFDF-A0628DBCD91A}" type="datetimeFigureOut">
              <a:rPr lang="en-US" smtClean="0"/>
              <a:t>7/13/2020</a:t>
            </a:fld>
            <a:endParaRPr lang="en-US"/>
          </a:p>
        </p:txBody>
      </p:sp>
      <p:sp>
        <p:nvSpPr>
          <p:cNvPr id="14" name="Slide Number Placeholder 13"/>
          <p:cNvSpPr>
            <a:spLocks noGrp="1"/>
          </p:cNvSpPr>
          <p:nvPr>
            <p:ph type="sldNum" sz="quarter" idx="11"/>
          </p:nvPr>
        </p:nvSpPr>
        <p:spPr/>
        <p:txBody>
          <a:bodyPr/>
          <a:lstStyle/>
          <a:p>
            <a:fld id="{C05A1390-5BB8-4D56-B003-F849F012F4CB}"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609601" y="2020824"/>
            <a:ext cx="536448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6217920" y="2020824"/>
            <a:ext cx="536448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63F25AAD-E7E7-4A71-AFDF-A0628DBCD91A}" type="datetimeFigureOut">
              <a:rPr lang="en-US" smtClean="0"/>
              <a:t>7/13/2020</a:t>
            </a:fld>
            <a:endParaRPr lang="en-US"/>
          </a:p>
        </p:txBody>
      </p:sp>
      <p:sp>
        <p:nvSpPr>
          <p:cNvPr id="12" name="Slide Number Placeholder 11"/>
          <p:cNvSpPr>
            <a:spLocks noGrp="1"/>
          </p:cNvSpPr>
          <p:nvPr>
            <p:ph type="sldNum" sz="quarter" idx="16"/>
          </p:nvPr>
        </p:nvSpPr>
        <p:spPr/>
        <p:txBody>
          <a:bodyPr/>
          <a:lstStyle/>
          <a:p>
            <a:fld id="{C05A1390-5BB8-4D56-B003-F849F012F4CB}"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609601" y="2819400"/>
            <a:ext cx="536448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6217920" y="2816352"/>
            <a:ext cx="536448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609600" y="2020824"/>
            <a:ext cx="536448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6217920" y="2020824"/>
            <a:ext cx="536448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63F25AAD-E7E7-4A71-AFDF-A0628DBCD91A}" type="datetimeFigureOut">
              <a:rPr lang="en-US" smtClean="0"/>
              <a:t>7/13/2020</a:t>
            </a:fld>
            <a:endParaRPr lang="en-US"/>
          </a:p>
        </p:txBody>
      </p:sp>
      <p:sp>
        <p:nvSpPr>
          <p:cNvPr id="12" name="Slide Number Placeholder 11"/>
          <p:cNvSpPr>
            <a:spLocks noGrp="1"/>
          </p:cNvSpPr>
          <p:nvPr>
            <p:ph type="sldNum" sz="quarter" idx="17"/>
          </p:nvPr>
        </p:nvSpPr>
        <p:spPr/>
        <p:txBody>
          <a:bodyPr/>
          <a:lstStyle/>
          <a:p>
            <a:fld id="{C05A1390-5BB8-4D56-B003-F849F012F4CB}"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63F25AAD-E7E7-4A71-AFDF-A0628DBCD91A}" type="datetimeFigureOut">
              <a:rPr lang="en-US" smtClean="0"/>
              <a:t>7/13/2020</a:t>
            </a:fld>
            <a:endParaRPr lang="en-US"/>
          </a:p>
        </p:txBody>
      </p:sp>
      <p:sp>
        <p:nvSpPr>
          <p:cNvPr id="16" name="Slide Number Placeholder 15"/>
          <p:cNvSpPr>
            <a:spLocks noGrp="1"/>
          </p:cNvSpPr>
          <p:nvPr>
            <p:ph type="sldNum" sz="quarter" idx="11"/>
          </p:nvPr>
        </p:nvSpPr>
        <p:spPr/>
        <p:txBody>
          <a:bodyPr/>
          <a:lstStyle/>
          <a:p>
            <a:fld id="{C05A1390-5BB8-4D56-B003-F849F012F4CB}"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63F25AAD-E7E7-4A71-AFDF-A0628DBCD91A}" type="datetimeFigureOut">
              <a:rPr lang="en-US" smtClean="0"/>
              <a:t>7/13/2020</a:t>
            </a:fld>
            <a:endParaRPr lang="en-US"/>
          </a:p>
        </p:txBody>
      </p:sp>
      <p:sp>
        <p:nvSpPr>
          <p:cNvPr id="8" name="Slide Number Placeholder 7"/>
          <p:cNvSpPr>
            <a:spLocks noGrp="1"/>
          </p:cNvSpPr>
          <p:nvPr>
            <p:ph type="sldNum" sz="quarter" idx="11"/>
          </p:nvPr>
        </p:nvSpPr>
        <p:spPr/>
        <p:txBody>
          <a:bodyPr/>
          <a:lstStyle/>
          <a:p>
            <a:fld id="{C05A1390-5BB8-4D56-B003-F849F012F4CB}"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981200" y="1914526"/>
            <a:ext cx="82296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316480" y="5513832"/>
            <a:ext cx="755904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63F25AAD-E7E7-4A71-AFDF-A0628DBCD91A}" type="datetimeFigureOut">
              <a:rPr lang="en-US" smtClean="0"/>
              <a:t>7/13/2020</a:t>
            </a:fld>
            <a:endParaRPr lang="en-US"/>
          </a:p>
        </p:txBody>
      </p:sp>
      <p:sp>
        <p:nvSpPr>
          <p:cNvPr id="19" name="Slide Number Placeholder 18"/>
          <p:cNvSpPr>
            <a:spLocks noGrp="1"/>
          </p:cNvSpPr>
          <p:nvPr>
            <p:ph type="sldNum" sz="quarter" idx="16"/>
          </p:nvPr>
        </p:nvSpPr>
        <p:spPr/>
        <p:txBody>
          <a:bodyPr/>
          <a:lstStyle/>
          <a:p>
            <a:fld id="{C05A1390-5BB8-4D56-B003-F849F012F4CB}"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469612" y="2026918"/>
            <a:ext cx="7252776"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2316480" y="5516880"/>
            <a:ext cx="755904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3352800" y="975360"/>
            <a:ext cx="54864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3975100" y="273180"/>
            <a:ext cx="4241800" cy="292100"/>
          </a:xfrm>
        </p:spPr>
        <p:txBody>
          <a:bodyPr/>
          <a:lstStyle/>
          <a:p>
            <a:fld id="{63F25AAD-E7E7-4A71-AFDF-A0628DBCD91A}" type="datetimeFigureOut">
              <a:rPr lang="en-US" smtClean="0"/>
              <a:t>7/13/2020</a:t>
            </a:fld>
            <a:endParaRPr lang="en-US"/>
          </a:p>
        </p:txBody>
      </p:sp>
      <p:sp>
        <p:nvSpPr>
          <p:cNvPr id="14" name="Slide Number Placeholder 13"/>
          <p:cNvSpPr>
            <a:spLocks noGrp="1"/>
          </p:cNvSpPr>
          <p:nvPr>
            <p:ph type="sldNum" sz="quarter" idx="15"/>
          </p:nvPr>
        </p:nvSpPr>
        <p:spPr>
          <a:xfrm>
            <a:off x="5384800" y="6172200"/>
            <a:ext cx="1422400" cy="304800"/>
          </a:xfrm>
        </p:spPr>
        <p:txBody>
          <a:bodyPr/>
          <a:lstStyle/>
          <a:p>
            <a:fld id="{C05A1390-5BB8-4D56-B003-F849F012F4CB}" type="slidenum">
              <a:rPr lang="en-US" smtClean="0"/>
              <a:t>‹#›</a:t>
            </a:fld>
            <a:endParaRPr lang="en-US"/>
          </a:p>
        </p:txBody>
      </p:sp>
      <p:sp>
        <p:nvSpPr>
          <p:cNvPr id="15" name="Footer Placeholder 14"/>
          <p:cNvSpPr>
            <a:spLocks noGrp="1"/>
          </p:cNvSpPr>
          <p:nvPr>
            <p:ph type="ftr" sz="quarter" idx="16"/>
          </p:nvPr>
        </p:nvSpPr>
        <p:spPr>
          <a:xfrm>
            <a:off x="1930400" y="6486525"/>
            <a:ext cx="83312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6832600" y="3428736"/>
            <a:ext cx="6858000" cy="2117"/>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10261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609600" y="914401"/>
            <a:ext cx="88392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
        <p:nvSpPr>
          <p:cNvPr id="2" name="Vertical Title 1"/>
          <p:cNvSpPr>
            <a:spLocks noGrp="1"/>
          </p:cNvSpPr>
          <p:nvPr>
            <p:ph type="title" orient="vert"/>
          </p:nvPr>
        </p:nvSpPr>
        <p:spPr>
          <a:xfrm>
            <a:off x="9652000" y="914401"/>
            <a:ext cx="1235973"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4"/>
            <a:ext cx="12192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09600" y="2019301"/>
            <a:ext cx="109728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975100" y="273180"/>
            <a:ext cx="424180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63F25AAD-E7E7-4A71-AFDF-A0628DBCD91A}" type="datetimeFigureOut">
              <a:rPr lang="en-US" smtClean="0"/>
              <a:t>7/13/2020</a:t>
            </a:fld>
            <a:endParaRPr lang="en-US"/>
          </a:p>
        </p:txBody>
      </p:sp>
      <p:sp>
        <p:nvSpPr>
          <p:cNvPr id="5" name="Footer Placeholder 4"/>
          <p:cNvSpPr>
            <a:spLocks noGrp="1"/>
          </p:cNvSpPr>
          <p:nvPr>
            <p:ph type="ftr" sz="quarter" idx="3"/>
          </p:nvPr>
        </p:nvSpPr>
        <p:spPr>
          <a:xfrm>
            <a:off x="1930400" y="6486525"/>
            <a:ext cx="83312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5384800" y="6172200"/>
            <a:ext cx="14224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C05A1390-5BB8-4D56-B003-F849F012F4CB}" type="slidenum">
              <a:rPr lang="en-US" smtClean="0"/>
              <a:t>‹#›</a:t>
            </a:fld>
            <a:endParaRPr lang="en-US"/>
          </a:p>
        </p:txBody>
      </p:sp>
      <p:cxnSp>
        <p:nvCxnSpPr>
          <p:cNvPr id="10" name="Straight Connector 9"/>
          <p:cNvCxnSpPr/>
          <p:nvPr/>
        </p:nvCxnSpPr>
        <p:spPr>
          <a:xfrm>
            <a:off x="0" y="1331436"/>
            <a:ext cx="12192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3352800" y="975360"/>
            <a:ext cx="54864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3pSytIZ7s9s" TargetMode="External"/><Relationship Id="rId3" Type="http://schemas.openxmlformats.org/officeDocument/2006/relationships/hyperlink" Target="https://www.youtube.com/watch?v=Atezv9OM3Bg" TargetMode="External"/><Relationship Id="rId7" Type="http://schemas.openxmlformats.org/officeDocument/2006/relationships/hyperlink" Target="https://www.youtube.com/watch?v=17Jrel1xaXE" TargetMode="External"/><Relationship Id="rId2" Type="http://schemas.openxmlformats.org/officeDocument/2006/relationships/hyperlink" Target="https://www.youtube.com/watch?v=zhbGsTorsQk&amp;list=PL4lAyRe-CijbUL6iMlZxhUGoHfZwlWnQn" TargetMode="External"/><Relationship Id="rId1" Type="http://schemas.openxmlformats.org/officeDocument/2006/relationships/slideLayout" Target="../slideLayouts/slideLayout7.xml"/><Relationship Id="rId6" Type="http://schemas.openxmlformats.org/officeDocument/2006/relationships/hyperlink" Target="https://www.youtube.com/watch?v=PAuUTbkkwEU" TargetMode="External"/><Relationship Id="rId5" Type="http://schemas.openxmlformats.org/officeDocument/2006/relationships/hyperlink" Target="https://www.youtube.com/watch?v=6sS4_CPqmY0" TargetMode="External"/><Relationship Id="rId4" Type="http://schemas.openxmlformats.org/officeDocument/2006/relationships/hyperlink" Target="https://www.youtube.com/watch?v=c-OF0OaK3o0" TargetMode="External"/><Relationship Id="rId9" Type="http://schemas.openxmlformats.org/officeDocument/2006/relationships/hyperlink" Target="https://www.youtube.com/watch?v=gBpwSAO9Iq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3048000" y="2274838"/>
            <a:ext cx="6096000" cy="2308324"/>
          </a:xfrm>
          <a:prstGeom prst="rect">
            <a:avLst/>
          </a:prstGeom>
        </p:spPr>
        <p:txBody>
          <a:bodyPr>
            <a:spAutoFit/>
          </a:bodyPr>
          <a:lstStyle/>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Student Name:</a:t>
            </a:r>
            <a:endParaRPr lang="en-US"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Professor’s Name:</a:t>
            </a:r>
            <a:endParaRPr lang="en-US"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Name of the Course:</a:t>
            </a:r>
            <a:endParaRPr lang="en-US"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Date of Submission:</a:t>
            </a:r>
            <a:endPar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5453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807287" y="4736106"/>
            <a:ext cx="9488244" cy="1569660"/>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Characters Dora, her parents, school mates and a bunch of thieves all take journey to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a lot of adventure on their way to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(DORA found the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Dora and his school mates performs a music to rejoice their safety.</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3595630" y="1823043"/>
            <a:ext cx="3746471" cy="2781028"/>
          </a:xfrm>
          <a:prstGeom prst="rect">
            <a:avLst/>
          </a:prstGeom>
        </p:spPr>
      </p:pic>
      <p:sp>
        <p:nvSpPr>
          <p:cNvPr id="4" name="Rectangle 3"/>
          <p:cNvSpPr/>
          <p:nvPr/>
        </p:nvSpPr>
        <p:spPr>
          <a:xfrm>
            <a:off x="1807291" y="934540"/>
            <a:ext cx="7632551" cy="954107"/>
          </a:xfrm>
          <a:prstGeom prst="rect">
            <a:avLst/>
          </a:prstGeom>
        </p:spPr>
        <p:txBody>
          <a:bodyPr wrap="square">
            <a:spAutoFit/>
          </a:bodyPr>
          <a:lstStyle/>
          <a:p>
            <a:pPr>
              <a:lnSpc>
                <a:spcPct val="200000"/>
              </a:lnSpc>
              <a:spcAft>
                <a:spcPts val="0"/>
              </a:spcAft>
            </a:pPr>
            <a:r>
              <a:rPr lang="en-US" sz="1400" b="1"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sz="14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(film) </a:t>
            </a:r>
          </a:p>
          <a:p>
            <a:pPr>
              <a:lnSpc>
                <a:spcPct val="200000"/>
              </a:lnSpc>
              <a:spcAft>
                <a:spcPts val="0"/>
              </a:spcAft>
            </a:pPr>
            <a:r>
              <a:rPr lang="en-US" sz="1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t>
            </a:r>
            <a:r>
              <a:rPr lang="en-US" sz="14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enres: </a:t>
            </a:r>
            <a:r>
              <a:rPr lang="en-US" sz="14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Action / Adventure and Musical - </a:t>
            </a:r>
            <a:endParaRPr lang="en-US"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098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264031" y="810499"/>
            <a:ext cx="7100047" cy="584775"/>
          </a:xfrm>
          <a:prstGeom prst="rect">
            <a:avLst/>
          </a:prstGeom>
        </p:spPr>
        <p:txBody>
          <a:bodyPr wrap="square">
            <a:spAutoFit/>
          </a:bodyPr>
          <a:lstStyle/>
          <a:p>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Science Fiction- </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snow piercer</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2473139" y="1513915"/>
            <a:ext cx="5524500" cy="2641226"/>
          </a:xfrm>
          <a:prstGeom prst="rect">
            <a:avLst/>
          </a:prstGeom>
        </p:spPr>
      </p:pic>
      <p:sp>
        <p:nvSpPr>
          <p:cNvPr id="4" name="Rectangle 3"/>
          <p:cNvSpPr/>
          <p:nvPr/>
        </p:nvSpPr>
        <p:spPr>
          <a:xfrm>
            <a:off x="1264025" y="4273802"/>
            <a:ext cx="10018059" cy="2062103"/>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a lot of technology embraced as a group of socially stratified people journey in a special train known as Snow-piercer (Snowpiercer </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2013) . </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train is ever moving and saves humanity from frozen world.</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embrace science for human survival</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04224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586759" y="1133229"/>
            <a:ext cx="8122023" cy="584775"/>
          </a:xfrm>
          <a:prstGeom prst="rect">
            <a:avLst/>
          </a:prstGeom>
        </p:spPr>
        <p:txBody>
          <a:bodyPr wrap="square">
            <a:spAutoFit/>
          </a:bodyPr>
          <a:lstStyle/>
          <a:p>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Horror </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Nun</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2788024" y="1717994"/>
            <a:ext cx="5943600" cy="2484120"/>
          </a:xfrm>
          <a:prstGeom prst="rect">
            <a:avLst/>
          </a:prstGeom>
        </p:spPr>
      </p:pic>
      <p:sp>
        <p:nvSpPr>
          <p:cNvPr id="4" name="Rectangle 3"/>
          <p:cNvSpPr/>
          <p:nvPr/>
        </p:nvSpPr>
        <p:spPr>
          <a:xfrm>
            <a:off x="1586755" y="4413506"/>
            <a:ext cx="9776012" cy="1569660"/>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Nun is a horror film which explores dark worship (“</a:t>
            </a:r>
            <a:r>
              <a:rPr lang="en-GB"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Nun Full Movie English Horror (HD)” </a:t>
            </a:r>
            <a:r>
              <a:rPr lang="en-GB"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n</a:t>
            </a:r>
            <a:r>
              <a:rPr lang="en-GB"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GB"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the convent one of the nun is an evil spirit that kills fellow nuns and anybody who trespass the compound.</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movie arouse the feeling of fear due to the mysterious deaths of people.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777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01539" y="568442"/>
            <a:ext cx="5300968" cy="584775"/>
          </a:xfrm>
          <a:prstGeom prst="rect">
            <a:avLst/>
          </a:prstGeom>
        </p:spPr>
        <p:txBody>
          <a:bodyPr wrap="square">
            <a:spAutoFit/>
          </a:bodyPr>
          <a:lstStyle/>
          <a:p>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Murder / Thriller</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TV Series: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Arrow</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2989729" y="1153227"/>
            <a:ext cx="5943600" cy="3136395"/>
          </a:xfrm>
          <a:prstGeom prst="rect">
            <a:avLst/>
          </a:prstGeom>
        </p:spPr>
      </p:pic>
      <p:sp>
        <p:nvSpPr>
          <p:cNvPr id="4" name="Rectangle 3"/>
          <p:cNvSpPr/>
          <p:nvPr/>
        </p:nvSpPr>
        <p:spPr>
          <a:xfrm>
            <a:off x="1301543" y="4289612"/>
            <a:ext cx="10222591" cy="1569660"/>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movie is based on crusade of Oliver Queen who comes to restore peace and fight corruption in Starling City.</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a lot of murder, especially by bad guys who terrorize innocent civilians (</a:t>
            </a:r>
            <a:r>
              <a:rPr lang="en-US" sz="1600" dirty="0" err="1" smtClean="0">
                <a:solidFill>
                  <a:schemeClr val="bg1"/>
                </a:solidFill>
                <a:effectLst/>
                <a:latin typeface="Arial" panose="020B0604020202020204" pitchFamily="34" charset="0"/>
                <a:ea typeface="Calibri" panose="020F0502020204030204" pitchFamily="34" charset="0"/>
              </a:rPr>
              <a:t>Iaccino</a:t>
            </a:r>
            <a:r>
              <a:rPr lang="en-US" sz="1600" dirty="0" smtClean="0">
                <a:solidFill>
                  <a:schemeClr val="bg1"/>
                </a:solidFill>
                <a:effectLst/>
                <a:latin typeface="Arial" panose="020B0604020202020204" pitchFamily="34" charset="0"/>
                <a:ea typeface="Calibri" panose="020F0502020204030204" pitchFamily="34" charset="0"/>
              </a:rPr>
              <a:t> et al. (Eds.). (2017)</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Characters like Slade, Malcolm Merlyn, Oliver Queen, Sara Lance, and mercenaries like Lisa perpetuate murder.</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6566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49973" y="510697"/>
            <a:ext cx="8816003" cy="1077218"/>
          </a:xfrm>
          <a:prstGeom prst="rect">
            <a:avLst/>
          </a:prstGeom>
        </p:spPr>
        <p:txBody>
          <a:bodyPr wrap="square">
            <a:spAutoFit/>
          </a:bodyPr>
          <a:lstStyle/>
          <a:p>
            <a:pPr>
              <a:lnSpc>
                <a:spcPct val="200000"/>
              </a:lnSpc>
              <a:spcAft>
                <a:spcPts val="0"/>
              </a:spcAft>
            </a:pP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Genres: Drama </a:t>
            </a:r>
            <a:r>
              <a:rPr lang="en-US"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and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Comedy</a:t>
            </a:r>
          </a:p>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TV Series: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neighborhood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519925" y="1617069"/>
            <a:ext cx="6086195" cy="2420469"/>
          </a:xfrm>
          <a:prstGeom prst="rect">
            <a:avLst/>
          </a:prstGeom>
        </p:spPr>
      </p:pic>
      <p:sp>
        <p:nvSpPr>
          <p:cNvPr id="4" name="Rectangle 3"/>
          <p:cNvSpPr/>
          <p:nvPr/>
        </p:nvSpPr>
        <p:spPr>
          <a:xfrm>
            <a:off x="1349972" y="4141698"/>
            <a:ext cx="9797640" cy="2554545"/>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Neighborhood is a TV series with a lot of comedy from humorous talks between the family of Dave Johnson and that of Calvin Butler</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Neighborhood' Renewed For Season 2</a:t>
            </a:r>
            <a:r>
              <a:rPr lang="en-US"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Calvin Butler thinks that the Dave Jackson’s family will change the culture of the blacks in L.A.</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All talks are sarcastic as each person tries to attack the weakness of the other.</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whole comedy is educative.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696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84463" y="685510"/>
            <a:ext cx="4451564" cy="1077218"/>
          </a:xfrm>
          <a:prstGeom prst="rect">
            <a:avLst/>
          </a:prstGeom>
        </p:spPr>
        <p:txBody>
          <a:bodyPr wrap="square">
            <a:spAutoFit/>
          </a:bodyPr>
          <a:lstStyle/>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Romance</a:t>
            </a:r>
          </a:p>
          <a:p>
            <a:pPr>
              <a:lnSpc>
                <a:spcPct val="200000"/>
              </a:lnSpc>
              <a:spcAft>
                <a:spcPts val="0"/>
              </a:spcAft>
            </a:pPr>
            <a:r>
              <a:rPr lang="en-GB"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Portrait of a Lady on Fire</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903985" y="1762738"/>
            <a:ext cx="5136777" cy="2612091"/>
          </a:xfrm>
          <a:prstGeom prst="rect">
            <a:avLst/>
          </a:prstGeom>
        </p:spPr>
      </p:pic>
      <p:sp>
        <p:nvSpPr>
          <p:cNvPr id="4" name="Rectangle 3"/>
          <p:cNvSpPr/>
          <p:nvPr/>
        </p:nvSpPr>
        <p:spPr>
          <a:xfrm>
            <a:off x="1384466" y="4436382"/>
            <a:ext cx="9897623" cy="2062103"/>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Marianne, a painter is commissioned to paint a wedding portrait of Heloise.</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She is supposed to stay close to her by day and paint the image by night (“</a:t>
            </a:r>
            <a:r>
              <a:rPr lang="en-GB"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Portrait of a Lady on Fire Trailer #1, 2019) </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Due to their being close, Marianne and Heloise falls in love.</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23729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182104" y="591381"/>
            <a:ext cx="6523061" cy="1077218"/>
          </a:xfrm>
          <a:prstGeom prst="rect">
            <a:avLst/>
          </a:prstGeom>
        </p:spPr>
        <p:txBody>
          <a:bodyPr wrap="square">
            <a:spAutoFit/>
          </a:bodyPr>
          <a:lstStyle/>
          <a:p>
            <a:pPr>
              <a:lnSpc>
                <a:spcPct val="200000"/>
              </a:lnSpc>
              <a:spcAft>
                <a:spcPts val="0"/>
              </a:spcAft>
            </a:pP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Biblical / Religious</a:t>
            </a:r>
          </a:p>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Heaven is for real</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433919" y="1593587"/>
            <a:ext cx="5166752" cy="2440541"/>
          </a:xfrm>
          <a:prstGeom prst="rect">
            <a:avLst/>
          </a:prstGeom>
        </p:spPr>
      </p:pic>
      <p:sp>
        <p:nvSpPr>
          <p:cNvPr id="4" name="Rectangle 3"/>
          <p:cNvSpPr/>
          <p:nvPr/>
        </p:nvSpPr>
        <p:spPr>
          <a:xfrm>
            <a:off x="1182105" y="4034123"/>
            <a:ext cx="10664755" cy="2554545"/>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movie is based on vision of a boy who dies and resurrect while the doctors are performing operation on him.</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During his “deep sleep” he journeys to heaven and meets Jesus Christ and long dead people.</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sees his long dead grandfather and sister (“Heaven is for Real”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When he resurrects and tells his father about heaven, the father spread the gospel about heaven to his fellow church men who in their disbelief denounces him.</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1230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149428" y="308992"/>
            <a:ext cx="2982868" cy="1077218"/>
          </a:xfrm>
          <a:prstGeom prst="rect">
            <a:avLst/>
          </a:prstGeom>
        </p:spPr>
        <p:txBody>
          <a:bodyPr wrap="none">
            <a:spAutoFit/>
          </a:bodyPr>
          <a:lstStyle/>
          <a:p>
            <a:pPr>
              <a:lnSpc>
                <a:spcPct val="200000"/>
              </a:lnSpc>
              <a:spcAft>
                <a:spcPts val="0"/>
              </a:spcAft>
            </a:pP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Genres: Animation and Fantasy</a:t>
            </a:r>
          </a:p>
          <a:p>
            <a:pPr>
              <a:lnSpc>
                <a:spcPct val="200000"/>
              </a:lnSpc>
              <a:spcAft>
                <a:spcPts val="0"/>
              </a:spcAft>
            </a:pPr>
            <a:r>
              <a:rPr lang="en-GB"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GB" sz="1600" b="1"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GB"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619549" y="1295775"/>
            <a:ext cx="5610225" cy="2780873"/>
          </a:xfrm>
          <a:prstGeom prst="rect">
            <a:avLst/>
          </a:prstGeom>
        </p:spPr>
      </p:pic>
      <p:sp>
        <p:nvSpPr>
          <p:cNvPr id="4" name="Rectangle 3"/>
          <p:cNvSpPr/>
          <p:nvPr/>
        </p:nvSpPr>
        <p:spPr>
          <a:xfrm>
            <a:off x="1149434" y="4222386"/>
            <a:ext cx="10361255" cy="2062103"/>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Every person in the group sees the other as a cartoon. The whole scene is animated.</a:t>
            </a:r>
          </a:p>
          <a:p>
            <a:pPr marL="285750" indent="-285750">
              <a:lnSpc>
                <a:spcPct val="200000"/>
              </a:lnSpc>
              <a:spcAft>
                <a:spcPts val="0"/>
              </a:spcAft>
              <a:buFont typeface="Wingdings" pitchFamily="2" charset="2"/>
              <a:buChar char="ü"/>
            </a:pPr>
            <a:r>
              <a:rPr lang="en-GB"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0492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075528" y="389675"/>
            <a:ext cx="7046496" cy="1077218"/>
          </a:xfrm>
          <a:prstGeom prst="rect">
            <a:avLst/>
          </a:prstGeom>
        </p:spPr>
        <p:txBody>
          <a:bodyPr wrap="square">
            <a:spAutoFit/>
          </a:bodyPr>
          <a:lstStyle/>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Sports Based </a:t>
            </a:r>
          </a:p>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The Creed</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3010740" y="1391872"/>
            <a:ext cx="5205413" cy="2978422"/>
          </a:xfrm>
          <a:prstGeom prst="rect">
            <a:avLst/>
          </a:prstGeom>
        </p:spPr>
      </p:pic>
      <p:sp>
        <p:nvSpPr>
          <p:cNvPr id="4" name="Rectangle 3"/>
          <p:cNvSpPr/>
          <p:nvPr/>
        </p:nvSpPr>
        <p:spPr>
          <a:xfrm>
            <a:off x="1075528" y="4370299"/>
            <a:ext cx="10394813" cy="1569660"/>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film is based on the ambitions of Adonis Johnson of wanting to follow the footsteps of his late father, Apollo Creed.</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Adonis is mentored by former heavyweight boxing champion, Rocky Balboa (“CREED 2,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entire film is on boxing.</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1850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263695" y="433982"/>
            <a:ext cx="8431639" cy="584775"/>
          </a:xfrm>
          <a:prstGeom prst="rect">
            <a:avLst/>
          </a:prstGeom>
        </p:spPr>
        <p:txBody>
          <a:bodyPr wrap="square">
            <a:spAutoFit/>
          </a:bodyPr>
          <a:lstStyle/>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Animal Based </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Zootopia</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3237666" y="1018757"/>
            <a:ext cx="4829175" cy="3228975"/>
          </a:xfrm>
          <a:prstGeom prst="rect">
            <a:avLst/>
          </a:prstGeom>
        </p:spPr>
      </p:pic>
      <p:sp>
        <p:nvSpPr>
          <p:cNvPr id="4" name="Rectangle 3"/>
          <p:cNvSpPr/>
          <p:nvPr/>
        </p:nvSpPr>
        <p:spPr>
          <a:xfrm>
            <a:off x="1263695" y="4109232"/>
            <a:ext cx="10179759" cy="2062103"/>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film is based on the story of character Jude (she rabbit) that aspires to become a police.</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She joins police force and she is posted to serve in Zootopia city (Zootopia, 2016).</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All characters are animals and the film ridicules the fact that although animals have civilized There are still among them a group of animals that still are “animals.”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8849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017493" y="356810"/>
            <a:ext cx="8126507" cy="1077218"/>
          </a:xfrm>
          <a:prstGeom prst="rect">
            <a:avLst/>
          </a:prstGeom>
        </p:spPr>
        <p:txBody>
          <a:bodyPr wrap="square">
            <a:spAutoFit/>
          </a:bodyPr>
          <a:lstStyle/>
          <a:p>
            <a:pPr>
              <a:lnSpc>
                <a:spcPct val="200000"/>
              </a:lnSpc>
              <a:spcAft>
                <a:spcPts val="0"/>
              </a:spcAft>
            </a:pP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Documentary</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Film: Three complete strangers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3076856" y="1359007"/>
            <a:ext cx="5876925" cy="2769240"/>
          </a:xfrm>
          <a:prstGeom prst="rect">
            <a:avLst/>
          </a:prstGeom>
        </p:spPr>
      </p:pic>
      <p:sp>
        <p:nvSpPr>
          <p:cNvPr id="4" name="Rectangle 3"/>
          <p:cNvSpPr/>
          <p:nvPr/>
        </p:nvSpPr>
        <p:spPr>
          <a:xfrm>
            <a:off x="1017495" y="4128252"/>
            <a:ext cx="10614212" cy="1569660"/>
          </a:xfrm>
          <a:prstGeom prst="rect">
            <a:avLst/>
          </a:prstGeom>
        </p:spPr>
        <p:txBody>
          <a:bodyPr wrap="square">
            <a:spAutoFit/>
          </a:bodyPr>
          <a:lstStyle/>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film is based on true story of three strangers who met and later found that they were triplets.</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setting of the film is in New York in 1980</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(“Three </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Identical Strangers Trailer #1 </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,2018</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film is meant to show the extra-ordinary nature of human beings.</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904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2015" y="462404"/>
            <a:ext cx="11362764" cy="6124754"/>
          </a:xfrm>
          <a:prstGeom prst="rect">
            <a:avLst/>
          </a:prstGeom>
        </p:spPr>
        <p:txBody>
          <a:bodyPr wrap="square">
            <a:spAutoFit/>
          </a:bodyPr>
          <a:lstStyle/>
          <a:p>
            <a:pPr>
              <a:lnSpc>
                <a:spcPct val="200000"/>
              </a:lnSpc>
              <a:spcAft>
                <a:spcPts val="0"/>
              </a:spcAft>
            </a:pP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References </a:t>
            </a:r>
          </a:p>
          <a:p>
            <a:pPr marL="285750" indent="-285750">
              <a:lnSpc>
                <a:spcPct val="200000"/>
              </a:lnSpc>
              <a:spcAft>
                <a:spcPts val="0"/>
              </a:spcAft>
              <a:buFont typeface="Wingdings" pitchFamily="2" charset="2"/>
              <a:buChar char="ü"/>
            </a:pPr>
            <a:r>
              <a:rPr lang="en-US" sz="1400" dirty="0" err="1"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Iaccino</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F., Barker, C., &amp; </a:t>
            </a:r>
            <a:r>
              <a:rPr lang="en-US" sz="1400" dirty="0" err="1"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Wiatrowski</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(Eds.). (2017). </a:t>
            </a:r>
            <a:r>
              <a:rPr lang="en-US" sz="1400" i="1" dirty="0" smtClean="0">
                <a:effectLst/>
                <a:latin typeface="Times New Roman" panose="02020603050405020304" pitchFamily="18" charset="0"/>
                <a:ea typeface="Calibri" panose="020F0502020204030204" pitchFamily="34" charset="0"/>
                <a:cs typeface="Times New Roman" panose="02020603050405020304" pitchFamily="18" charset="0"/>
              </a:rPr>
              <a:t>Arrow and Superhero Television: Essays on Themes and Characters of the Series</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McFarland.</a:t>
            </a: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'The Neighborhood' Renewed For Season 2.”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https://www.youtube.com/watch?v=zhbGsTorsQk&amp;list=PL4lAyRe-CijbUL6iMlZxhUGoHfZwlWnQn</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The Nun Full Movie English Horror (HD).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https://www.youtube.com/watch?v=Atezv9OM3Bg</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Three Identical Strangers Trailer #1 (2018) | </a:t>
            </a:r>
            <a:r>
              <a:rPr lang="en-US" sz="1400" dirty="0" err="1" smtClean="0">
                <a:effectLst/>
                <a:latin typeface="Times New Roman" panose="02020603050405020304" pitchFamily="18" charset="0"/>
                <a:ea typeface="Calibri" panose="020F0502020204030204" pitchFamily="34" charset="0"/>
                <a:cs typeface="Times New Roman" panose="02020603050405020304" pitchFamily="18" charset="0"/>
              </a:rPr>
              <a:t>Movieclips</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Indie.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https://www.youtube.com/watch?v=c-OF0OaK3o0</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Portrait of a Lady on Fire Trailer #1 (2019) | </a:t>
            </a:r>
            <a:r>
              <a:rPr lang="en-US" sz="1400" dirty="0" err="1" smtClean="0">
                <a:effectLst/>
                <a:latin typeface="Times New Roman" panose="02020603050405020304" pitchFamily="18" charset="0"/>
                <a:ea typeface="Calibri" panose="020F0502020204030204" pitchFamily="34" charset="0"/>
                <a:cs typeface="Times New Roman" panose="02020603050405020304" pitchFamily="18" charset="0"/>
              </a:rPr>
              <a:t>Movieclips</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Indie.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https://www.youtube.com/watch?v=6sS4_CPqmY0</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Snowpiercer (2013) Full Movie HD [1080p].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https://www.youtube.com/watch?v=PAuUTbkkwEU</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DORA found the </a:t>
            </a:r>
            <a:r>
              <a:rPr lang="en-US" sz="1400" dirty="0" err="1" smtClean="0">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 Dora and the Lost City of Gold | Movie Clip.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7"/>
              </a:rPr>
              <a:t>https://www.youtube.com/watch?v=17Jrel1xaXE</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Zootopia 2016 Full Movie Compilation - Animation Movies For Children - Disney Cartoon 2019.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https://www.youtube.com/watch?v=3pSytIZ7s9s</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Heaven is for Real Full Movie.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9"/>
              </a:rPr>
              <a:t>https://www.youtube.com/watch?v=gBpwSAO9Iq0</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200000"/>
              </a:lnSpc>
              <a:spcAft>
                <a:spcPts val="0"/>
              </a:spcAft>
              <a:buFont typeface="Wingdings" pitchFamily="2" charset="2"/>
              <a:buChar char="ü"/>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CREED 2 - CREED VS DRAGO (FINAL FIGHT). Retried from: https://www.youtube.com/watch?v=8uabDzbKLQg</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3082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Black Tie</Template>
  <TotalTime>247</TotalTime>
  <Words>1493</Words>
  <Application>Microsoft Office PowerPoint</Application>
  <PresentationFormat>Custom</PresentationFormat>
  <Paragraphs>95</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BlackTie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CHARLES COMP</dc:creator>
  <cp:lastModifiedBy>VINNY</cp:lastModifiedBy>
  <cp:revision>16</cp:revision>
  <dcterms:created xsi:type="dcterms:W3CDTF">2020-07-12T19:29:08Z</dcterms:created>
  <dcterms:modified xsi:type="dcterms:W3CDTF">2020-07-13T01:51:17Z</dcterms:modified>
</cp:coreProperties>
</file>