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3"/>
  </p:notesMasterIdLst>
  <p:sldIdLst>
    <p:sldId id="256" r:id="rId2"/>
    <p:sldId id="263" r:id="rId3"/>
    <p:sldId id="265" r:id="rId4"/>
    <p:sldId id="259" r:id="rId5"/>
    <p:sldId id="266" r:id="rId6"/>
    <p:sldId id="267" r:id="rId7"/>
    <p:sldId id="268" r:id="rId8"/>
    <p:sldId id="269" r:id="rId9"/>
    <p:sldId id="270" r:id="rId10"/>
    <p:sldId id="271" r:id="rId11"/>
    <p:sldId id="27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6" autoAdjust="0"/>
    <p:restoredTop sz="95256" autoAdjust="0"/>
  </p:normalViewPr>
  <p:slideViewPr>
    <p:cSldViewPr snapToGrid="0">
      <p:cViewPr varScale="1">
        <p:scale>
          <a:sx n="86" d="100"/>
          <a:sy n="86" d="100"/>
        </p:scale>
        <p:origin x="37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E4B45F-1D6D-4F5C-83C5-EF92BD63FCC2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4758F-747F-4CC5-A665-F977228E2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28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D4758F-747F-4CC5-A665-F977228E29F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783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D4758F-747F-4CC5-A665-F977228E29F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843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D4758F-747F-4CC5-A665-F977228E29F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521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D4758F-747F-4CC5-A665-F977228E29F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135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D4758F-747F-4CC5-A665-F977228E29F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181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D4758F-747F-4CC5-A665-F977228E29F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34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914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>
              <a:buClr>
                <a:schemeClr val="accent1">
                  <a:lumMod val="75000"/>
                </a:schemeClr>
              </a:buClr>
              <a:defRPr/>
            </a:lvl1pPr>
            <a:lvl2pPr>
              <a:buClr>
                <a:schemeClr val="accent1">
                  <a:lumMod val="75000"/>
                </a:schemeClr>
              </a:buClr>
              <a:defRPr/>
            </a:lvl2pPr>
            <a:lvl3pPr>
              <a:buClr>
                <a:schemeClr val="accent1">
                  <a:lumMod val="75000"/>
                </a:schemeClr>
              </a:buClr>
              <a:defRPr/>
            </a:lvl3pPr>
            <a:lvl4pPr>
              <a:buClr>
                <a:schemeClr val="accent1">
                  <a:lumMod val="75000"/>
                </a:schemeClr>
              </a:buClr>
              <a:defRPr/>
            </a:lvl4pPr>
            <a:lvl5pPr>
              <a:buClr>
                <a:schemeClr val="accent1">
                  <a:lumMod val="75000"/>
                </a:schemeClr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425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359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13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19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175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226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03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821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636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0746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796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173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104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445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7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220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E204765-E2B5-4E1A-B86C-A10F30E2890C}" type="datetimeFigureOut">
              <a:rPr lang="en-US" smtClean="0"/>
              <a:t>25-Jul-21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61DF30D-53CF-45BD-9AF9-48B85FDBC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190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854F8-EBBE-4C2A-AA49-286936911D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VALLEY OF THE QUEENS, EGYPT.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108F9E-49A5-4A49-BF46-194B38B922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28401" y="4243915"/>
            <a:ext cx="6987645" cy="246803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Student’s name</a:t>
            </a:r>
          </a:p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Institutional affiliation</a:t>
            </a:r>
          </a:p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 </a:t>
            </a:r>
          </a:p>
        </p:txBody>
      </p:sp>
    </p:spTree>
    <p:extLst>
      <p:ext uri="{BB962C8B-B14F-4D97-AF65-F5344CB8AC3E}">
        <p14:creationId xmlns:p14="http://schemas.microsoft.com/office/powerpoint/2010/main" val="836108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A8E31-5A39-4C97-A4CE-918AE61FD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7472" y="241300"/>
            <a:ext cx="3932237" cy="1600200"/>
          </a:xfrm>
        </p:spPr>
        <p:txBody>
          <a:bodyPr>
            <a:normAutofit fontScale="90000"/>
          </a:bodyPr>
          <a:lstStyle/>
          <a:p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Description.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79467277-75AD-454A-865B-9DDD2F151DD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6120" r="26120"/>
          <a:stretch>
            <a:fillRect/>
          </a:stretch>
        </p:blipFill>
        <p:spPr>
          <a:xfrm>
            <a:off x="8422640" y="2286000"/>
            <a:ext cx="3662056" cy="4572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40471F-700E-4E8D-BA0C-BC61666266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77472" y="1841500"/>
            <a:ext cx="7011488" cy="5016500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Valley of the Queens is an archeological site located in Egypt.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where Pharaohs wives were buried in the ancient times.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Valley of the Queens is also known as Ta-Set-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Neferu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which means the place of beauty.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site was famous for being the burial site of the Pharaohs wives.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site consists of the main wadi which is where most of the tombs are located.</a:t>
            </a:r>
          </a:p>
          <a:p>
            <a:pPr>
              <a:lnSpc>
                <a:spcPct val="21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400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9A637-5CE1-4465-94E7-D526222DA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2100" y="277640"/>
            <a:ext cx="5499100" cy="1325563"/>
          </a:xfrm>
        </p:spPr>
        <p:txBody>
          <a:bodyPr>
            <a:normAutofit/>
          </a:bodyPr>
          <a:lstStyle/>
          <a:p>
            <a:r>
              <a:rPr lang="en-US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1EB48-59E8-4B52-8F74-2ACF1BAD3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642600" cy="503237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wadi consist of 91 tombs and the other subsidiary valleys contain another 19 tombs.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of the important features associated with the Valley of the Queens include, the workers’ sanctuary to Ptah and Meretseger.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elements of historic importance in the site include, the remains of the workmen's’ huts, the cascade, and the  Pharaonic dam.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450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CF6E2-7EF8-426C-9AA0-BBC350B25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1721" y="306387"/>
            <a:ext cx="5426158" cy="1371600"/>
          </a:xfrm>
        </p:spPr>
        <p:txBody>
          <a:bodyPr>
            <a:normAutofit/>
          </a:bodyPr>
          <a:lstStyle/>
          <a:p>
            <a:r>
              <a:rPr lang="en-US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Location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0B883E0-9EE5-4AF5-B7EF-E50ECE072E2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20000" r="20000"/>
          <a:stretch>
            <a:fillRect/>
          </a:stretch>
        </p:blipFill>
        <p:spPr>
          <a:xfrm>
            <a:off x="8605520" y="2096293"/>
            <a:ext cx="3586480" cy="4572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8F705B-26AA-4AA8-849C-EE1F07E18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5700" y="1677986"/>
            <a:ext cx="7317740" cy="5091113"/>
          </a:xfrm>
        </p:spPr>
        <p:txBody>
          <a:bodyPr>
            <a:normAutofit fontScale="6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Valley of the Queens is located in upper Egypt, in the hills along the Western part of river Nile. Immediately behind the West Bank of Luxor.</a:t>
            </a:r>
          </a:p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Queens Valley differs from other sites in the mountains of Theban since its slumped bedrock is poor quality marl which has been unable to withstand the continuous erosion. </a:t>
            </a:r>
          </a:p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Today, the ancient monuments in Luxor, where its located, make the area one of the world’s leading tourist destinations . </a:t>
            </a:r>
          </a:p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of the residents in Luxor live in villages and therefore most of the land is utilized for agricultural purposes with the help of river Nile for irrigation.</a:t>
            </a:r>
          </a:p>
          <a:p>
            <a:endParaRPr 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DD918ED1-4036-4073-ADF1-E00ECB2BF630}"/>
              </a:ext>
            </a:extLst>
          </p:cNvPr>
          <p:cNvSpPr txBox="1">
            <a:spLocks/>
          </p:cNvSpPr>
          <p:nvPr/>
        </p:nvSpPr>
        <p:spPr>
          <a:xfrm>
            <a:off x="5180012" y="992187"/>
            <a:ext cx="6172200" cy="4873625"/>
          </a:xfrm>
          <a:prstGeom prst="rect">
            <a:avLst/>
          </a:prstGeom>
        </p:spPr>
      </p:sp>
    </p:spTree>
    <p:extLst>
      <p:ext uri="{BB962C8B-B14F-4D97-AF65-F5344CB8AC3E}">
        <p14:creationId xmlns:p14="http://schemas.microsoft.com/office/powerpoint/2010/main" val="339126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2FE4C-9139-4DC4-A6B9-16E078E7C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2724" y="152399"/>
            <a:ext cx="5426158" cy="1371600"/>
          </a:xfrm>
        </p:spPr>
        <p:txBody>
          <a:bodyPr>
            <a:normAutofit/>
          </a:bodyPr>
          <a:lstStyle/>
          <a:p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8233D07-1C8A-4B7A-8E48-23051EF3F23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26136" r="26136"/>
          <a:stretch>
            <a:fillRect/>
          </a:stretch>
        </p:blipFill>
        <p:spPr>
          <a:xfrm>
            <a:off x="8656320" y="2285999"/>
            <a:ext cx="3535680" cy="4572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ED5F9D-C758-45D1-ACB0-061154830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1900" y="1523998"/>
            <a:ext cx="7160260" cy="5334001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tombs meant for royalty and the nobles were first built in the Valley of the Queens during the period of the new Kingdom (1570 BC-1070 BC) 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served as burial places for the wives of famous Pharaohs during the 18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20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Egyptian dynasties.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was used as tombs from the time of king Tuthmosis I from 1292- 1075 BC.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tomb to be constructed in the queens valley was the tomb of princess Ahmose in the 18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dynasty. Which dates to the reign of Tuthmose I.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301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24B87-770B-45CF-9237-C07CE3B1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0"/>
            <a:ext cx="5426158" cy="1600200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Archaeology.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C328E69-ACDA-49DE-8233-B1315F53F00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23000" r="23000"/>
          <a:stretch>
            <a:fillRect/>
          </a:stretch>
        </p:blipFill>
        <p:spPr>
          <a:xfrm>
            <a:off x="8728422" y="1873250"/>
            <a:ext cx="3463578" cy="4572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B56B1A-97CD-4D38-B388-12474D81A2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8080" y="1600200"/>
            <a:ext cx="7580342" cy="5118100"/>
          </a:xfrm>
        </p:spPr>
        <p:txBody>
          <a:bodyPr>
            <a:normAutofit/>
          </a:bodyPr>
          <a:lstStyle/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founder of the valley of the Queens was the Great Royal Wife of the  founder of the 19</a:t>
            </a:r>
            <a:r>
              <a:rPr lang="en-US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dynasty, Queen Sirte.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royal tomb to be discovered was discovered by Belzoni in 1816, and Gardiner Wilkinson located 24 graves in 1828.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Champollion and Rossellini identified other graves in the year 1829 after which Carl Richard conducted a new inventory.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Ernesto Schiaparelli and Francesco Ballerina began a systematic excavation of the Valley of the Queens in the year 1903 when then discovered the tomb of Nefatari.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During the excavation of the tomb of Amenherkhepshef, by  Schiaparelli, he discovered a small wooden casket holding a fetus wrapped in bandages believed to be used for the process of embalming in the valley of prince Hames</a:t>
            </a:r>
            <a:r>
              <a:rPr lang="en-US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88606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19F5E-8E9D-494C-886D-208158E56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2724" y="228600"/>
            <a:ext cx="5400676" cy="1371600"/>
          </a:xfrm>
        </p:spPr>
        <p:txBody>
          <a:bodyPr>
            <a:normAutofit/>
          </a:bodyPr>
          <a:lstStyle/>
          <a:p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Significance.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B771975-C339-45D5-A332-3DA44E59AF4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32057" r="32057"/>
          <a:stretch>
            <a:fillRect/>
          </a:stretch>
        </p:blipFill>
        <p:spPr>
          <a:xfrm>
            <a:off x="8717280" y="2019298"/>
            <a:ext cx="3474720" cy="4572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36A870-6027-4119-9511-C5A0A22578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4" y="1752598"/>
            <a:ext cx="7280276" cy="5105401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valley of the queens served as a burial ground for the royal queens of ancient Egypt. It also served as burial grounds for princes, princesses and other dynasties.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ornate decorations on the walls of the tombs make them worth visiting.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valley of the queens also help in preserving the culture of the Egyptians of giving a wonderful send off to the dead.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the site is highly protected from tomb raiders, the site is good for archaeology since it is protected from external interference.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212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142CB-2F1B-4285-BA73-18E29DE4F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2724" y="342900"/>
            <a:ext cx="5426158" cy="901700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United Nations Educational, Sports and Cultural Organization(UNESCO).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3574FA-2021-467E-9AFF-3E5912BC65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06501" y="1244600"/>
            <a:ext cx="6654800" cy="56134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valley of the queens was accepted by UNESCO in the year 1979 to be part of the world heritage list.</a:t>
            </a:r>
          </a:p>
          <a:p>
            <a:pPr algn="l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valley of the queens was recognized by the UNESCO due to the following reasons;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contains areas of exceptional natural beauty and aesthetic importance such as the beautiful wall paintings.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directly associated with events and living traditions, artistic and literary works of  outstanding universal significance.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an outstanding example of architectural assemble which illustrates significant stages in history of human beings.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unique thing about the Valley of the Queens is that it contains a total of 110 tombs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588D95-87F2-46A9-8B43-77886C23A8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100" y="1844675"/>
            <a:ext cx="4533900" cy="501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05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A953-950F-422D-B632-8599A9DB3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2724" y="391159"/>
            <a:ext cx="5862956" cy="889001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Threats and stakeholders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F13841-BD2D-47C9-8A3E-EB16F2D95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5926" y="1280160"/>
            <a:ext cx="7356394" cy="557784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Valley of the Queens is affected by various threats in  its  preservation and integrity. They include;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presentation of site and tombs and lack of interpretation of the site  including the wall paintings.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Deterioration and defacement of paintings in many tombs as a result of inhibition by bat colonies.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Extensive re-usage of the tombs has resulted to significant damage from fire and alteration.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rise of mass tourism to the site causes crowding in the site thereby making the tombs uncomfortable.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B9F13C-DDC4-43F4-A0D3-453D0297E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4560" y="1849120"/>
            <a:ext cx="3535680" cy="455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198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2DC53-8222-44C9-8F3B-58F61B2FB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5082" y="52988"/>
            <a:ext cx="5845218" cy="963012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Mitigation of the threats</a:t>
            </a:r>
            <a:r>
              <a:rPr lang="en-US" sz="4000" dirty="0"/>
              <a:t>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4D80A8C-13CC-4495-A1B2-356AD27F3AB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0077" r="30077"/>
          <a:stretch>
            <a:fillRect/>
          </a:stretch>
        </p:blipFill>
        <p:spPr>
          <a:xfrm>
            <a:off x="8778240" y="2082800"/>
            <a:ext cx="3413760" cy="4572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628EF7-1B5B-46B5-A781-9A2104D050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2182" y="1210490"/>
            <a:ext cx="7587658" cy="5647509"/>
          </a:xfrm>
        </p:spPr>
        <p:txBody>
          <a:bodyPr>
            <a:normAutofit/>
          </a:bodyPr>
          <a:lstStyle/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major cause of the threats is as a result of  poor site management to ensure the site’s long term sustainability.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 several efforts are being made to preserve the  Valley of the Queens including;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Conservations of the wall paintings in many of the tombs that was started in 2011.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Provision of training to Egyptian personnel to manage the tombs.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oxygen free display and storage cases.</a:t>
            </a:r>
          </a:p>
        </p:txBody>
      </p:sp>
    </p:spTree>
    <p:extLst>
      <p:ext uri="{BB962C8B-B14F-4D97-AF65-F5344CB8AC3E}">
        <p14:creationId xmlns:p14="http://schemas.microsoft.com/office/powerpoint/2010/main" val="3688558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A1543-FF6D-4E86-B614-BF0909A9F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5760" y="276155"/>
            <a:ext cx="8920480" cy="1132515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72AFA-140F-4044-A201-EC17DA532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9680" y="1408670"/>
            <a:ext cx="10830560" cy="5449330"/>
          </a:xfrm>
        </p:spPr>
        <p:txBody>
          <a:bodyPr>
            <a:normAutofit/>
          </a:bodyPr>
          <a:lstStyle/>
          <a:p>
            <a:pPr indent="-457200">
              <a:buFont typeface="Wingdings" panose="05000000000000000000" pitchFamily="2" charset="2"/>
              <a:buChar char="v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Gabler, Kathrin, and Daniel Soliman. "P. Turin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Provv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3581: An Eighteenth Dynasty Letter from the Valley of the Queens in Context."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Rivista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del Museo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Egizio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2 (2018): 1-26.</a:t>
            </a:r>
          </a:p>
          <a:p>
            <a:pPr indent="-457200">
              <a:buFont typeface="Wingdings" panose="05000000000000000000" pitchFamily="2" charset="2"/>
              <a:buChar char="v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Bardají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Teresa, Antonio Martínez-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Graña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Sergio Sánchez-Moral, Hannah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Pethen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David García-González, Soledad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Cuezva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Juan C.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Cañaveras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A. Jiménez-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Higueras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"Geomorphology of Dra Abu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-Naga (Egypt): The basis of the funerary sacred landscape." Journal of African Earth Sciences 131 (2017): 233-250.</a:t>
            </a:r>
          </a:p>
          <a:p>
            <a:pPr indent="-457200">
              <a:buFont typeface="Wingdings" panose="05000000000000000000" pitchFamily="2" charset="2"/>
              <a:buChar char="v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Lombardi, Chiara. "Chiara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Lombardi_The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Queens of the Eighteenth Dynasty.“</a:t>
            </a:r>
          </a:p>
          <a:p>
            <a:pPr indent="-457200">
              <a:buFont typeface="Wingdings" panose="05000000000000000000" pitchFamily="2" charset="2"/>
              <a:buChar char="v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Shaikhon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Ahmed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Motawea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Hussein. "Heritage interpretation: analysis study of signage system at Deir El Medina archaeological site in Luxor, Egypt." </a:t>
            </a:r>
            <a:r>
              <a:rPr lang="az-Cyrl-A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Археология евразийских степей 5 (2019</a:t>
            </a:r>
            <a:r>
              <a:rPr lang="az-Cyrl-AZ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7105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EB8F22"/>
      </a:accent1>
      <a:accent2>
        <a:srgbClr val="CD4223"/>
      </a:accent2>
      <a:accent3>
        <a:srgbClr val="A89374"/>
      </a:accent3>
      <a:accent4>
        <a:srgbClr val="83AA67"/>
      </a:accent4>
      <a:accent5>
        <a:srgbClr val="4FA9C1"/>
      </a:accent5>
      <a:accent6>
        <a:srgbClr val="9390AF"/>
      </a:accent6>
      <a:hlink>
        <a:srgbClr val="EC7220"/>
      </a:hlink>
      <a:folHlink>
        <a:srgbClr val="F09355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479</TotalTime>
  <Words>1036</Words>
  <Application>Microsoft Office PowerPoint</Application>
  <PresentationFormat>Widescreen</PresentationFormat>
  <Paragraphs>67</Paragraphs>
  <Slides>11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Corbel</vt:lpstr>
      <vt:lpstr>Courier New</vt:lpstr>
      <vt:lpstr>Times New Roman</vt:lpstr>
      <vt:lpstr>Wingdings</vt:lpstr>
      <vt:lpstr>Parallax</vt:lpstr>
      <vt:lpstr>VALLEY OF THE QUEENS, EGYPT.</vt:lpstr>
      <vt:lpstr>Description.</vt:lpstr>
      <vt:lpstr>continuation</vt:lpstr>
      <vt:lpstr>Location</vt:lpstr>
      <vt:lpstr>Date</vt:lpstr>
      <vt:lpstr>Archaeology.</vt:lpstr>
      <vt:lpstr>Significance.</vt:lpstr>
      <vt:lpstr>United Nations Educational, Sports and Cultural Organization(UNESCO).</vt:lpstr>
      <vt:lpstr>Threats and stakeholders.</vt:lpstr>
      <vt:lpstr>Mitigation of the threats.</vt:lpstr>
      <vt:lpstr>References.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DEE MOYA</dc:creator>
  <cp:lastModifiedBy>David Mua</cp:lastModifiedBy>
  <cp:revision>35</cp:revision>
  <dcterms:created xsi:type="dcterms:W3CDTF">2021-07-24T21:48:05Z</dcterms:created>
  <dcterms:modified xsi:type="dcterms:W3CDTF">2021-07-25T03:21:53Z</dcterms:modified>
</cp:coreProperties>
</file>