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8" autoAdjust="0"/>
    <p:restoredTop sz="76113" autoAdjust="0"/>
  </p:normalViewPr>
  <p:slideViewPr>
    <p:cSldViewPr snapToGrid="0">
      <p:cViewPr varScale="1">
        <p:scale>
          <a:sx n="58" d="100"/>
          <a:sy n="58" d="100"/>
        </p:scale>
        <p:origin x="97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A8431E-1E08-4798-B57E-E34B5CCB7D8E}" type="datetimeFigureOut">
              <a:rPr lang="en-US" smtClean="0"/>
              <a:t>4/26/2019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9C32B0-4ACD-43F9-A47F-AA3BBDA64649}" type="slidenum">
              <a:rPr lang="en-US" smtClean="0"/>
              <a:t>‹#›</a:t>
            </a:fld>
            <a:endParaRPr lang="en-US"/>
          </a:p>
        </p:txBody>
      </p:sp>
    </p:spTree>
    <p:extLst>
      <p:ext uri="{BB962C8B-B14F-4D97-AF65-F5344CB8AC3E}">
        <p14:creationId xmlns:p14="http://schemas.microsoft.com/office/powerpoint/2010/main" val="2838294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need to begin by defining what is hardware as used in computer systems. Next, you should give examples of hardware components that are mostly used in the healthcare industry. Additionally, you need also to define and briefly explain all parts that are embedded in computer hardware. Lastly, you will need to depict the importance of using hardware components in the healthcare industry. </a:t>
            </a:r>
            <a:endParaRPr lang="en-US" dirty="0"/>
          </a:p>
        </p:txBody>
      </p:sp>
      <p:sp>
        <p:nvSpPr>
          <p:cNvPr id="4" name="Slide Number Placeholder 3"/>
          <p:cNvSpPr>
            <a:spLocks noGrp="1"/>
          </p:cNvSpPr>
          <p:nvPr>
            <p:ph type="sldNum" sz="quarter" idx="10"/>
          </p:nvPr>
        </p:nvSpPr>
        <p:spPr/>
        <p:txBody>
          <a:bodyPr/>
          <a:lstStyle/>
          <a:p>
            <a:fld id="{7E9C32B0-4ACD-43F9-A47F-AA3BBDA64649}" type="slidenum">
              <a:rPr lang="en-US" smtClean="0"/>
              <a:t>2</a:t>
            </a:fld>
            <a:endParaRPr lang="en-US"/>
          </a:p>
        </p:txBody>
      </p:sp>
    </p:spTree>
    <p:extLst>
      <p:ext uri="{BB962C8B-B14F-4D97-AF65-F5344CB8AC3E}">
        <p14:creationId xmlns:p14="http://schemas.microsoft.com/office/powerpoint/2010/main" val="1035161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will need to begin by defining what software is. Next, outline all the categories if software giving examples that conform to each. As you state each category, kindly explain briefly how each is utilized and how effective it is. Lastly, describe the importance of computer software utilization in the healthcare industry. </a:t>
            </a:r>
            <a:endParaRPr lang="en-US" dirty="0"/>
          </a:p>
        </p:txBody>
      </p:sp>
      <p:sp>
        <p:nvSpPr>
          <p:cNvPr id="4" name="Slide Number Placeholder 3"/>
          <p:cNvSpPr>
            <a:spLocks noGrp="1"/>
          </p:cNvSpPr>
          <p:nvPr>
            <p:ph type="sldNum" sz="quarter" idx="10"/>
          </p:nvPr>
        </p:nvSpPr>
        <p:spPr/>
        <p:txBody>
          <a:bodyPr/>
          <a:lstStyle/>
          <a:p>
            <a:fld id="{7E9C32B0-4ACD-43F9-A47F-AA3BBDA64649}" type="slidenum">
              <a:rPr lang="en-US" smtClean="0"/>
              <a:t>3</a:t>
            </a:fld>
            <a:endParaRPr lang="en-US"/>
          </a:p>
        </p:txBody>
      </p:sp>
    </p:spTree>
    <p:extLst>
      <p:ext uri="{BB962C8B-B14F-4D97-AF65-F5344CB8AC3E}">
        <p14:creationId xmlns:p14="http://schemas.microsoft.com/office/powerpoint/2010/main" val="687345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will begin by defining what is communication and describe all components that make communication effective. Next, kindly describe all telecommunication devices. I understand that there exist different telecommunication networks; hence you need to explain them also. Briefly describe different telecommunication providers and their functions. Lastly, describe the importance of telecommunication in the entire healthcare industry. </a:t>
            </a:r>
            <a:endParaRPr lang="en-US" dirty="0"/>
          </a:p>
        </p:txBody>
      </p:sp>
      <p:sp>
        <p:nvSpPr>
          <p:cNvPr id="4" name="Slide Number Placeholder 3"/>
          <p:cNvSpPr>
            <a:spLocks noGrp="1"/>
          </p:cNvSpPr>
          <p:nvPr>
            <p:ph type="sldNum" sz="quarter" idx="10"/>
          </p:nvPr>
        </p:nvSpPr>
        <p:spPr/>
        <p:txBody>
          <a:bodyPr/>
          <a:lstStyle/>
          <a:p>
            <a:fld id="{7E9C32B0-4ACD-43F9-A47F-AA3BBDA64649}" type="slidenum">
              <a:rPr lang="en-US" smtClean="0"/>
              <a:t>4</a:t>
            </a:fld>
            <a:endParaRPr lang="en-US"/>
          </a:p>
        </p:txBody>
      </p:sp>
    </p:spTree>
    <p:extLst>
      <p:ext uri="{BB962C8B-B14F-4D97-AF65-F5344CB8AC3E}">
        <p14:creationId xmlns:p14="http://schemas.microsoft.com/office/powerpoint/2010/main" val="3524243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should start by defining what the internet is. Then you need to explain the basic features of the internet briefly.  Also, you need to state and explain the widely used part of the internet. Lastly, you need to explain the users and the importance of the internet in the entire healthcare industry. </a:t>
            </a:r>
            <a:endParaRPr lang="en-US" dirty="0"/>
          </a:p>
        </p:txBody>
      </p:sp>
      <p:sp>
        <p:nvSpPr>
          <p:cNvPr id="4" name="Slide Number Placeholder 3"/>
          <p:cNvSpPr>
            <a:spLocks noGrp="1"/>
          </p:cNvSpPr>
          <p:nvPr>
            <p:ph type="sldNum" sz="quarter" idx="10"/>
          </p:nvPr>
        </p:nvSpPr>
        <p:spPr/>
        <p:txBody>
          <a:bodyPr/>
          <a:lstStyle/>
          <a:p>
            <a:fld id="{7E9C32B0-4ACD-43F9-A47F-AA3BBDA64649}" type="slidenum">
              <a:rPr lang="en-US" smtClean="0"/>
              <a:t>5</a:t>
            </a:fld>
            <a:endParaRPr lang="en-US"/>
          </a:p>
        </p:txBody>
      </p:sp>
    </p:spTree>
    <p:extLst>
      <p:ext uri="{BB962C8B-B14F-4D97-AF65-F5344CB8AC3E}">
        <p14:creationId xmlns:p14="http://schemas.microsoft.com/office/powerpoint/2010/main" val="1873133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need to start by defining what information technology is. Next, you need to describe information technology software and hardware. Lastly, you will need to explain the importance of information technology in healthcare. </a:t>
            </a:r>
            <a:endParaRPr lang="en-US" dirty="0"/>
          </a:p>
        </p:txBody>
      </p:sp>
      <p:sp>
        <p:nvSpPr>
          <p:cNvPr id="4" name="Slide Number Placeholder 3"/>
          <p:cNvSpPr>
            <a:spLocks noGrp="1"/>
          </p:cNvSpPr>
          <p:nvPr>
            <p:ph type="sldNum" sz="quarter" idx="10"/>
          </p:nvPr>
        </p:nvSpPr>
        <p:spPr/>
        <p:txBody>
          <a:bodyPr/>
          <a:lstStyle/>
          <a:p>
            <a:fld id="{7E9C32B0-4ACD-43F9-A47F-AA3BBDA64649}" type="slidenum">
              <a:rPr lang="en-US" smtClean="0"/>
              <a:t>6</a:t>
            </a:fld>
            <a:endParaRPr lang="en-US"/>
          </a:p>
        </p:txBody>
      </p:sp>
    </p:spTree>
    <p:extLst>
      <p:ext uri="{BB962C8B-B14F-4D97-AF65-F5344CB8AC3E}">
        <p14:creationId xmlns:p14="http://schemas.microsoft.com/office/powerpoint/2010/main" val="3167401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will need to begin by defining database management systems. Additionally, you will have to explain the popular types of database management systems. Next, you will need to explain the advantages and disadvantages of database management systems. Lastly, you will need to explain the importance of database management systems in the entire healthcare industry. </a:t>
            </a:r>
            <a:endParaRPr lang="en-US" dirty="0"/>
          </a:p>
        </p:txBody>
      </p:sp>
      <p:sp>
        <p:nvSpPr>
          <p:cNvPr id="4" name="Slide Number Placeholder 3"/>
          <p:cNvSpPr>
            <a:spLocks noGrp="1"/>
          </p:cNvSpPr>
          <p:nvPr>
            <p:ph type="sldNum" sz="quarter" idx="10"/>
          </p:nvPr>
        </p:nvSpPr>
        <p:spPr/>
        <p:txBody>
          <a:bodyPr/>
          <a:lstStyle/>
          <a:p>
            <a:fld id="{7E9C32B0-4ACD-43F9-A47F-AA3BBDA64649}" type="slidenum">
              <a:rPr lang="en-US" smtClean="0"/>
              <a:t>7</a:t>
            </a:fld>
            <a:endParaRPr lang="en-US"/>
          </a:p>
        </p:txBody>
      </p:sp>
    </p:spTree>
    <p:extLst>
      <p:ext uri="{BB962C8B-B14F-4D97-AF65-F5344CB8AC3E}">
        <p14:creationId xmlns:p14="http://schemas.microsoft.com/office/powerpoint/2010/main" val="6551856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4/26/2019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4/26/2019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4/26/2019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4/26/2019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4/26/2019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4/26/2019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4/26/2019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4/26/2019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4/26/2019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4/26/2019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4/26/2019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4/26/2019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4/26/2019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4/26/2019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4/26/2019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4/26/2019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4/26/2019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4/26/2019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SewWorld’s</a:t>
            </a:r>
            <a:r>
              <a:rPr lang="en-US" dirty="0" smtClean="0"/>
              <a:t> needs and system requirements</a:t>
            </a:r>
            <a:endParaRPr lang="en-US" dirty="0"/>
          </a:p>
        </p:txBody>
      </p:sp>
      <p:sp>
        <p:nvSpPr>
          <p:cNvPr id="3" name="Subtitle 2"/>
          <p:cNvSpPr>
            <a:spLocks noGrp="1"/>
          </p:cNvSpPr>
          <p:nvPr>
            <p:ph type="subTitle" idx="1"/>
          </p:nvPr>
        </p:nvSpPr>
        <p:spPr/>
        <p:txBody>
          <a:bodyPr/>
          <a:lstStyle/>
          <a:p>
            <a:r>
              <a:rPr lang="en-US" cap="none" dirty="0" smtClean="0"/>
              <a:t>Student Name</a:t>
            </a:r>
          </a:p>
          <a:p>
            <a:r>
              <a:rPr lang="en-US" cap="none" dirty="0" smtClean="0"/>
              <a:t>Institution Affiliation</a:t>
            </a:r>
            <a:endParaRPr lang="en-US" cap="none" dirty="0"/>
          </a:p>
        </p:txBody>
      </p:sp>
    </p:spTree>
    <p:extLst>
      <p:ext uri="{BB962C8B-B14F-4D97-AF65-F5344CB8AC3E}">
        <p14:creationId xmlns:p14="http://schemas.microsoft.com/office/powerpoint/2010/main" val="1333819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Member 1: Hardware</a:t>
            </a:r>
            <a:endParaRPr lang="en-US" dirty="0"/>
          </a:p>
        </p:txBody>
      </p:sp>
      <p:sp>
        <p:nvSpPr>
          <p:cNvPr id="3" name="Content Placeholder 2"/>
          <p:cNvSpPr>
            <a:spLocks noGrp="1"/>
          </p:cNvSpPr>
          <p:nvPr>
            <p:ph idx="1"/>
          </p:nvPr>
        </p:nvSpPr>
        <p:spPr/>
        <p:txBody>
          <a:bodyPr>
            <a:normAutofit/>
          </a:bodyPr>
          <a:lstStyle/>
          <a:p>
            <a:r>
              <a:rPr lang="en-US" sz="3000" dirty="0" smtClean="0"/>
              <a:t>Definition of hardware</a:t>
            </a:r>
          </a:p>
          <a:p>
            <a:r>
              <a:rPr lang="en-US" sz="3000" dirty="0" smtClean="0"/>
              <a:t>Examples of hardware components</a:t>
            </a:r>
          </a:p>
          <a:p>
            <a:r>
              <a:rPr lang="en-US" sz="3000" dirty="0" smtClean="0"/>
              <a:t>Parts of computer systems embedded into the hardware..</a:t>
            </a:r>
          </a:p>
          <a:p>
            <a:r>
              <a:rPr lang="en-US" sz="3000" dirty="0" smtClean="0"/>
              <a:t>Importance of using hardware components in healthcare. </a:t>
            </a:r>
          </a:p>
          <a:p>
            <a:endParaRPr lang="en-US" sz="3000" dirty="0"/>
          </a:p>
        </p:txBody>
      </p:sp>
    </p:spTree>
    <p:extLst>
      <p:ext uri="{BB962C8B-B14F-4D97-AF65-F5344CB8AC3E}">
        <p14:creationId xmlns:p14="http://schemas.microsoft.com/office/powerpoint/2010/main" val="3994909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Member 2: Software</a:t>
            </a:r>
            <a:endParaRPr lang="en-US" dirty="0"/>
          </a:p>
        </p:txBody>
      </p:sp>
      <p:sp>
        <p:nvSpPr>
          <p:cNvPr id="3" name="Content Placeholder 2"/>
          <p:cNvSpPr>
            <a:spLocks noGrp="1"/>
          </p:cNvSpPr>
          <p:nvPr>
            <p:ph idx="1"/>
          </p:nvPr>
        </p:nvSpPr>
        <p:spPr/>
        <p:txBody>
          <a:bodyPr>
            <a:normAutofit/>
          </a:bodyPr>
          <a:lstStyle/>
          <a:p>
            <a:r>
              <a:rPr lang="en-US" sz="3000" dirty="0" smtClean="0"/>
              <a:t>Definition of software</a:t>
            </a:r>
          </a:p>
          <a:p>
            <a:r>
              <a:rPr lang="en-US" sz="3000" dirty="0" smtClean="0"/>
              <a:t>Categories of Computer software and their specific examples</a:t>
            </a:r>
          </a:p>
          <a:p>
            <a:r>
              <a:rPr lang="en-US" sz="3000" dirty="0" smtClean="0"/>
              <a:t>Importance o0f computer software in healthcare</a:t>
            </a:r>
            <a:endParaRPr lang="en-US" sz="3000" dirty="0"/>
          </a:p>
        </p:txBody>
      </p:sp>
    </p:spTree>
    <p:extLst>
      <p:ext uri="{BB962C8B-B14F-4D97-AF65-F5344CB8AC3E}">
        <p14:creationId xmlns:p14="http://schemas.microsoft.com/office/powerpoint/2010/main" val="554367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Member 3: Telecommunication</a:t>
            </a:r>
            <a:endParaRPr lang="en-US" dirty="0"/>
          </a:p>
        </p:txBody>
      </p:sp>
      <p:sp>
        <p:nvSpPr>
          <p:cNvPr id="3" name="Content Placeholder 2"/>
          <p:cNvSpPr>
            <a:spLocks noGrp="1"/>
          </p:cNvSpPr>
          <p:nvPr>
            <p:ph idx="1"/>
          </p:nvPr>
        </p:nvSpPr>
        <p:spPr/>
        <p:txBody>
          <a:bodyPr>
            <a:normAutofit/>
          </a:bodyPr>
          <a:lstStyle/>
          <a:p>
            <a:r>
              <a:rPr lang="en-US" sz="2400" dirty="0" smtClean="0"/>
              <a:t>Definition of Telecommunication </a:t>
            </a:r>
          </a:p>
          <a:p>
            <a:r>
              <a:rPr lang="en-US" sz="2400" dirty="0" smtClean="0"/>
              <a:t>Components that make telecommunication effective</a:t>
            </a:r>
          </a:p>
          <a:p>
            <a:r>
              <a:rPr lang="en-US" sz="2400" dirty="0" smtClean="0"/>
              <a:t>Telecommunication devices</a:t>
            </a:r>
          </a:p>
          <a:p>
            <a:r>
              <a:rPr lang="en-US" sz="2400" dirty="0" smtClean="0"/>
              <a:t>Types of telecommunication networks</a:t>
            </a:r>
          </a:p>
          <a:p>
            <a:r>
              <a:rPr lang="en-US" sz="2400" dirty="0" smtClean="0"/>
              <a:t>Telecommunication service providers</a:t>
            </a:r>
          </a:p>
          <a:p>
            <a:r>
              <a:rPr lang="en-US" sz="2400" dirty="0" smtClean="0"/>
              <a:t>Importance of telecommunication in healthcare</a:t>
            </a:r>
            <a:endParaRPr lang="en-US" sz="2400" dirty="0"/>
          </a:p>
        </p:txBody>
      </p:sp>
    </p:spTree>
    <p:extLst>
      <p:ext uri="{BB962C8B-B14F-4D97-AF65-F5344CB8AC3E}">
        <p14:creationId xmlns:p14="http://schemas.microsoft.com/office/powerpoint/2010/main" val="757902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member 4: Internet</a:t>
            </a:r>
            <a:endParaRPr lang="en-US" dirty="0"/>
          </a:p>
        </p:txBody>
      </p:sp>
      <p:sp>
        <p:nvSpPr>
          <p:cNvPr id="3" name="Content Placeholder 2"/>
          <p:cNvSpPr>
            <a:spLocks noGrp="1"/>
          </p:cNvSpPr>
          <p:nvPr>
            <p:ph idx="1"/>
          </p:nvPr>
        </p:nvSpPr>
        <p:spPr>
          <a:xfrm>
            <a:off x="1090708" y="2629626"/>
            <a:ext cx="8825659" cy="3416300"/>
          </a:xfrm>
        </p:spPr>
        <p:txBody>
          <a:bodyPr>
            <a:normAutofit/>
          </a:bodyPr>
          <a:lstStyle/>
          <a:p>
            <a:r>
              <a:rPr lang="en-US" sz="3000" dirty="0" smtClean="0"/>
              <a:t>What is Internet</a:t>
            </a:r>
          </a:p>
          <a:p>
            <a:r>
              <a:rPr lang="en-US" sz="3000" dirty="0" smtClean="0"/>
              <a:t>Basic internet features</a:t>
            </a:r>
          </a:p>
          <a:p>
            <a:r>
              <a:rPr lang="en-US" sz="3000" dirty="0" smtClean="0"/>
              <a:t>Widely used part of Internet</a:t>
            </a:r>
          </a:p>
          <a:p>
            <a:r>
              <a:rPr lang="en-US" sz="3000" dirty="0" smtClean="0"/>
              <a:t>Uses and importance of internet in healthcare industry</a:t>
            </a:r>
            <a:endParaRPr lang="en-US" sz="3000" dirty="0"/>
          </a:p>
        </p:txBody>
      </p:sp>
    </p:spTree>
    <p:extLst>
      <p:ext uri="{BB962C8B-B14F-4D97-AF65-F5344CB8AC3E}">
        <p14:creationId xmlns:p14="http://schemas.microsoft.com/office/powerpoint/2010/main" val="1524299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member 5: Information Technology</a:t>
            </a:r>
            <a:endParaRPr lang="en-US" dirty="0"/>
          </a:p>
        </p:txBody>
      </p:sp>
      <p:sp>
        <p:nvSpPr>
          <p:cNvPr id="3" name="Content Placeholder 2"/>
          <p:cNvSpPr>
            <a:spLocks noGrp="1"/>
          </p:cNvSpPr>
          <p:nvPr>
            <p:ph idx="1"/>
          </p:nvPr>
        </p:nvSpPr>
        <p:spPr/>
        <p:txBody>
          <a:bodyPr>
            <a:normAutofit/>
          </a:bodyPr>
          <a:lstStyle/>
          <a:p>
            <a:r>
              <a:rPr lang="en-US" sz="3000" dirty="0" smtClean="0"/>
              <a:t>Definition of Information Technology</a:t>
            </a:r>
          </a:p>
          <a:p>
            <a:r>
              <a:rPr lang="en-US" sz="3000" dirty="0" smtClean="0"/>
              <a:t>Information technology software and hardware</a:t>
            </a:r>
          </a:p>
          <a:p>
            <a:r>
              <a:rPr lang="en-US" sz="3000" dirty="0" smtClean="0"/>
              <a:t>Importance of Information Technology in Healthcare</a:t>
            </a:r>
            <a:endParaRPr lang="en-US" sz="3000" dirty="0"/>
          </a:p>
        </p:txBody>
      </p:sp>
    </p:spTree>
    <p:extLst>
      <p:ext uri="{BB962C8B-B14F-4D97-AF65-F5344CB8AC3E}">
        <p14:creationId xmlns:p14="http://schemas.microsoft.com/office/powerpoint/2010/main" val="3374892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 Member 6: Database Management System</a:t>
            </a:r>
            <a:endParaRPr lang="en-US" dirty="0"/>
          </a:p>
        </p:txBody>
      </p:sp>
      <p:sp>
        <p:nvSpPr>
          <p:cNvPr id="3" name="Content Placeholder 2"/>
          <p:cNvSpPr>
            <a:spLocks noGrp="1"/>
          </p:cNvSpPr>
          <p:nvPr>
            <p:ph idx="1"/>
          </p:nvPr>
        </p:nvSpPr>
        <p:spPr/>
        <p:txBody>
          <a:bodyPr>
            <a:normAutofit/>
          </a:bodyPr>
          <a:lstStyle/>
          <a:p>
            <a:r>
              <a:rPr lang="en-US" sz="2400" dirty="0" smtClean="0"/>
              <a:t>Definition database management system</a:t>
            </a:r>
          </a:p>
          <a:p>
            <a:r>
              <a:rPr lang="en-US" sz="2400" dirty="0" smtClean="0"/>
              <a:t>Popular types of Database Management Systems</a:t>
            </a:r>
          </a:p>
          <a:p>
            <a:r>
              <a:rPr lang="en-US" sz="2400" dirty="0" smtClean="0"/>
              <a:t>Advantages and Disadvantages of Database management systems</a:t>
            </a:r>
          </a:p>
          <a:p>
            <a:r>
              <a:rPr lang="en-US" sz="2400" dirty="0" smtClean="0"/>
              <a:t>Importance of database management systems in healthcare</a:t>
            </a:r>
            <a:endParaRPr lang="en-US" sz="2400" dirty="0"/>
          </a:p>
        </p:txBody>
      </p:sp>
    </p:spTree>
    <p:extLst>
      <p:ext uri="{BB962C8B-B14F-4D97-AF65-F5344CB8AC3E}">
        <p14:creationId xmlns:p14="http://schemas.microsoft.com/office/powerpoint/2010/main" val="58081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242</TotalTime>
  <Words>520</Words>
  <Application>Microsoft Office PowerPoint</Application>
  <PresentationFormat>Widescreen</PresentationFormat>
  <Paragraphs>45</Paragraphs>
  <Slides>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Century Gothic</vt:lpstr>
      <vt:lpstr>Wingdings 3</vt:lpstr>
      <vt:lpstr>Ion Boardroom</vt:lpstr>
      <vt:lpstr>SewWorld’s needs and system requirements</vt:lpstr>
      <vt:lpstr>Team Member 1: Hardware</vt:lpstr>
      <vt:lpstr>Team Member 2: Software</vt:lpstr>
      <vt:lpstr>Team Member 3: Telecommunication</vt:lpstr>
      <vt:lpstr>Team member 4: Internet</vt:lpstr>
      <vt:lpstr>Team member 5: Information Technology</vt:lpstr>
      <vt:lpstr>Team Member 6: Database Management System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SewWorld’s needs and system requirements</dc:title>
  <dc:creator>user</dc:creator>
  <cp:lastModifiedBy>MORRIS</cp:lastModifiedBy>
  <cp:revision>13</cp:revision>
  <dcterms:created xsi:type="dcterms:W3CDTF">2019-04-26T13:28:31Z</dcterms:created>
  <dcterms:modified xsi:type="dcterms:W3CDTF">2019-04-26T17:30:45Z</dcterms:modified>
</cp:coreProperties>
</file>