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1781" autoAdjust="0"/>
  </p:normalViewPr>
  <p:slideViewPr>
    <p:cSldViewPr snapToGrid="0">
      <p:cViewPr varScale="1">
        <p:scale>
          <a:sx n="62" d="100"/>
          <a:sy n="62" d="100"/>
        </p:scale>
        <p:origin x="102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5C2A79-D56D-43F6-93C8-DD3E8912157C}" type="datetimeFigureOut">
              <a:rPr lang="en-US" smtClean="0"/>
              <a:t>5/27/2019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7E3D44-29AF-4C41-AE39-02580B2ED614}" type="slidenum">
              <a:rPr lang="en-US" smtClean="0"/>
              <a:t>‹#›</a:t>
            </a:fld>
            <a:endParaRPr lang="en-US"/>
          </a:p>
        </p:txBody>
      </p:sp>
    </p:spTree>
    <p:extLst>
      <p:ext uri="{BB962C8B-B14F-4D97-AF65-F5344CB8AC3E}">
        <p14:creationId xmlns:p14="http://schemas.microsoft.com/office/powerpoint/2010/main" val="4081387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Community health nurses who are sometimes referred to as public health nurses are the registered nurses who are well trained to work in different public health settings.  These nurses usually work with different partners and providers to ensure that they address complex health challenges within the community. Their greatest strength is adaptability since they can adapt to any community health setting that they are exposed to. Some of the common community health settings include schools and community nursing centers. Currently, schools make up the primary group of setting for community health practice. More and more school nurses are being trained to help offer healthcare to students while in learning institutions. Most of these nurses move from school to another, offering a variety of care to these </a:t>
            </a:r>
            <a:r>
              <a:rPr lang="en-US" dirty="0" err="1" smtClean="0"/>
              <a:t>students.On</a:t>
            </a:r>
            <a:r>
              <a:rPr lang="en-US" dirty="0" smtClean="0"/>
              <a:t> the other hand, nurses are available in community health centers to offer healthcare to all individuals within that locality. Most family care is carried out within the community health centers since most of the family members can visit health facilities that are located outside their community. Members receiving care from these community health </a:t>
            </a:r>
            <a:r>
              <a:rPr lang="en-US" dirty="0" err="1" smtClean="0"/>
              <a:t>centres</a:t>
            </a:r>
            <a:r>
              <a:rPr lang="en-US" dirty="0" smtClean="0"/>
              <a:t> and even in schools can enjoy universal healthcare just like other individuals receiving care from other medical centers (</a:t>
            </a:r>
            <a:r>
              <a:rPr lang="en-US" dirty="0" err="1" smtClean="0"/>
              <a:t>DeMarco</a:t>
            </a:r>
            <a:r>
              <a:rPr lang="en-US" dirty="0" smtClean="0"/>
              <a:t> &amp; Healey-Walsh, 2019). </a:t>
            </a:r>
            <a:endParaRPr lang="en-US" dirty="0"/>
          </a:p>
        </p:txBody>
      </p:sp>
      <p:sp>
        <p:nvSpPr>
          <p:cNvPr id="4" name="Slide Number Placeholder 3"/>
          <p:cNvSpPr>
            <a:spLocks noGrp="1"/>
          </p:cNvSpPr>
          <p:nvPr>
            <p:ph type="sldNum" sz="quarter" idx="10"/>
          </p:nvPr>
        </p:nvSpPr>
        <p:spPr/>
        <p:txBody>
          <a:bodyPr/>
          <a:lstStyle/>
          <a:p>
            <a:fld id="{2A7E3D44-29AF-4C41-AE39-02580B2ED614}" type="slidenum">
              <a:rPr lang="en-US" smtClean="0"/>
              <a:t>2</a:t>
            </a:fld>
            <a:endParaRPr lang="en-US"/>
          </a:p>
        </p:txBody>
      </p:sp>
    </p:spTree>
    <p:extLst>
      <p:ext uri="{BB962C8B-B14F-4D97-AF65-F5344CB8AC3E}">
        <p14:creationId xmlns:p14="http://schemas.microsoft.com/office/powerpoint/2010/main" val="2074133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Patients from any practice setting need to be much educated about their health and be guided on the essential practices that they should engage in. Nurses in both schools and community health centers usually act as educators, mostly focusing on the presentation of materials that are clear and in more understandable formats to the patients.  These nurses usually provide information to students, families and generally all community member available to help in creating a framework for healthy living and healthy choices. For instance, in schools, they teach HIV education and sex education classes while in community health centers, they held seminars on diabetes management and many more. Additionally, nurses working in schools and community health centers also engage in practices of long term and short term care for diseases prevention. The nurses' tasks in prevention include averting or controlling the spread of flu and other communicable diseases. These nurses also engage in research in which they collect and use evidence to precisely execute positive changes for better health. The research is done to help increase access to services and reduce inequality in healthcare. Also, these nurses advocate the local, state and federal level to precisely make provision for better access to healthcare, protect funding for all health programs and to eliminate all health disparities (</a:t>
            </a:r>
            <a:r>
              <a:rPr lang="en-US" dirty="0" err="1" smtClean="0"/>
              <a:t>Smolowitz</a:t>
            </a:r>
            <a:r>
              <a:rPr lang="en-US" dirty="0" smtClean="0"/>
              <a:t>, et al., 2015). </a:t>
            </a:r>
            <a:endParaRPr lang="en-US" dirty="0"/>
          </a:p>
        </p:txBody>
      </p:sp>
      <p:sp>
        <p:nvSpPr>
          <p:cNvPr id="4" name="Slide Number Placeholder 3"/>
          <p:cNvSpPr>
            <a:spLocks noGrp="1"/>
          </p:cNvSpPr>
          <p:nvPr>
            <p:ph type="sldNum" sz="quarter" idx="10"/>
          </p:nvPr>
        </p:nvSpPr>
        <p:spPr/>
        <p:txBody>
          <a:bodyPr/>
          <a:lstStyle/>
          <a:p>
            <a:fld id="{2A7E3D44-29AF-4C41-AE39-02580B2ED614}" type="slidenum">
              <a:rPr lang="en-US" smtClean="0"/>
              <a:t>3</a:t>
            </a:fld>
            <a:endParaRPr lang="en-US"/>
          </a:p>
        </p:txBody>
      </p:sp>
    </p:spTree>
    <p:extLst>
      <p:ext uri="{BB962C8B-B14F-4D97-AF65-F5344CB8AC3E}">
        <p14:creationId xmlns:p14="http://schemas.microsoft.com/office/powerpoint/2010/main" val="3050008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are several difference in the roles that nurses undertake in school settings and community health center settings. First, nurses in community health centers usually engage in family planning practices where they help families in different health matters. Mothers are taught better delivery methods. These nurses engage in practices that help in the reduction of infant mothers. They also educate the families on the importance of having a healthy family. On the other hand, school nurses usually focus on helping children in schools to undergo all immunizations to help prevent them from future diseases. These children are taught the importance of immunizations. Next, nurses in schools help students recover from emotional disabilities hence enabling them to be able to control and express their fundamental emotions. Community health center nurses, on the other hand, help families also recover from emotional disabilities hence improving the interrelationship between family members. In general, school nurses help students to enhance their ability to learn by ensuring that they are healthy all the time while community health center nurses usually help keep family members health so that they can be much productive (</a:t>
            </a:r>
            <a:r>
              <a:rPr lang="en-US" dirty="0" err="1" smtClean="0"/>
              <a:t>Smolowitz</a:t>
            </a:r>
            <a:r>
              <a:rPr lang="en-US" dirty="0" smtClean="0"/>
              <a:t>, et al., 2015). </a:t>
            </a:r>
            <a:endParaRPr lang="en-US" dirty="0"/>
          </a:p>
        </p:txBody>
      </p:sp>
      <p:sp>
        <p:nvSpPr>
          <p:cNvPr id="4" name="Slide Number Placeholder 3"/>
          <p:cNvSpPr>
            <a:spLocks noGrp="1"/>
          </p:cNvSpPr>
          <p:nvPr>
            <p:ph type="sldNum" sz="quarter" idx="10"/>
          </p:nvPr>
        </p:nvSpPr>
        <p:spPr/>
        <p:txBody>
          <a:bodyPr/>
          <a:lstStyle/>
          <a:p>
            <a:fld id="{2A7E3D44-29AF-4C41-AE39-02580B2ED614}" type="slidenum">
              <a:rPr lang="en-US" smtClean="0"/>
              <a:t>4</a:t>
            </a:fld>
            <a:endParaRPr lang="en-US"/>
          </a:p>
        </p:txBody>
      </p:sp>
    </p:spTree>
    <p:extLst>
      <p:ext uri="{BB962C8B-B14F-4D97-AF65-F5344CB8AC3E}">
        <p14:creationId xmlns:p14="http://schemas.microsoft.com/office/powerpoint/2010/main" val="2994601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Multiple health workers from different professional backgrounds are involved in the provision of care in schools. Students usually suffer from different cases ranging from mental to normal pain. All these students need to be cared for to enable them to have smooth learning. Therefore the different professionals work closely to endure that the students receive all the required care. School nurses in the efforts of addressing the needs of patients in schools, conduct several educational classes from time to time, covering distinct health matters. It is during these classes where a student with different health problems reveal their problems hence being able to receive care from the professionals. While offering care to students with health problems, nurses always begin by enquiring about family health history to be able to provide better care. Lastly, for patients who need special needs, laboratory test is conducted to ensure that the correct treatment is being done.  Some students who require more advanced care are taken to a specialist outside the school setting to receive necessary care after which they are brought back to the school and kept under the care of the school nurses (</a:t>
            </a:r>
            <a:r>
              <a:rPr lang="en-US" dirty="0" err="1" smtClean="0"/>
              <a:t>Bains</a:t>
            </a:r>
            <a:r>
              <a:rPr lang="en-US" dirty="0" smtClean="0"/>
              <a:t> &amp; Diallo, 2016). </a:t>
            </a:r>
            <a:endParaRPr lang="en-US" dirty="0"/>
          </a:p>
        </p:txBody>
      </p:sp>
      <p:sp>
        <p:nvSpPr>
          <p:cNvPr id="4" name="Slide Number Placeholder 3"/>
          <p:cNvSpPr>
            <a:spLocks noGrp="1"/>
          </p:cNvSpPr>
          <p:nvPr>
            <p:ph type="sldNum" sz="quarter" idx="10"/>
          </p:nvPr>
        </p:nvSpPr>
        <p:spPr/>
        <p:txBody>
          <a:bodyPr/>
          <a:lstStyle/>
          <a:p>
            <a:fld id="{2A7E3D44-29AF-4C41-AE39-02580B2ED614}" type="slidenum">
              <a:rPr lang="en-US" smtClean="0"/>
              <a:t>5</a:t>
            </a:fld>
            <a:endParaRPr lang="en-US"/>
          </a:p>
        </p:txBody>
      </p:sp>
    </p:spTree>
    <p:extLst>
      <p:ext uri="{BB962C8B-B14F-4D97-AF65-F5344CB8AC3E}">
        <p14:creationId xmlns:p14="http://schemas.microsoft.com/office/powerpoint/2010/main" val="827240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Multiple health workers from different professional backgrounds are involved in the provision of care in schools. Students usually suffer from different cases ranging from mental to normal pain. All these students need to be cared for to enable them to have smooth learning. Therefore the different professionals work closely to endure that the students receive all the required care. School nurses in the efforts of addressing the needs of patients in schools, conduct several educational classes from time to time, covering distinct health matters. It is during these classes where a student with different health problems reveal their problems hence being able to receive care from the professionals. While offering care to students with health problems, nurses always begin by enquiring about family health history to be able to provide better care. Lastly, for patients who need special needs, a laboratory test is conducted to ensure that the correct treatment is being done.  Some students who require more advanced care are taken to a specialist outside the school setting to receive necessary care after which they are brought back to the school and kept under the care of the school nurses (</a:t>
            </a:r>
            <a:r>
              <a:rPr lang="en-US" dirty="0" err="1" smtClean="0"/>
              <a:t>Bains</a:t>
            </a:r>
            <a:r>
              <a:rPr lang="en-US" dirty="0" smtClean="0"/>
              <a:t> &amp; Diallo, 2016). </a:t>
            </a:r>
            <a:endParaRPr lang="en-US" dirty="0"/>
          </a:p>
        </p:txBody>
      </p:sp>
      <p:sp>
        <p:nvSpPr>
          <p:cNvPr id="4" name="Slide Number Placeholder 3"/>
          <p:cNvSpPr>
            <a:spLocks noGrp="1"/>
          </p:cNvSpPr>
          <p:nvPr>
            <p:ph type="sldNum" sz="quarter" idx="10"/>
          </p:nvPr>
        </p:nvSpPr>
        <p:spPr/>
        <p:txBody>
          <a:bodyPr/>
          <a:lstStyle/>
          <a:p>
            <a:fld id="{2A7E3D44-29AF-4C41-AE39-02580B2ED614}" type="slidenum">
              <a:rPr lang="en-US" smtClean="0"/>
              <a:t>6</a:t>
            </a:fld>
            <a:endParaRPr lang="en-US"/>
          </a:p>
        </p:txBody>
      </p:sp>
    </p:spTree>
    <p:extLst>
      <p:ext uri="{BB962C8B-B14F-4D97-AF65-F5344CB8AC3E}">
        <p14:creationId xmlns:p14="http://schemas.microsoft.com/office/powerpoint/2010/main" val="4005802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7E3D44-29AF-4C41-AE39-02580B2ED614}" type="slidenum">
              <a:rPr lang="en-US" smtClean="0"/>
              <a:t>7</a:t>
            </a:fld>
            <a:endParaRPr lang="en-US"/>
          </a:p>
        </p:txBody>
      </p:sp>
    </p:spTree>
    <p:extLst>
      <p:ext uri="{BB962C8B-B14F-4D97-AF65-F5344CB8AC3E}">
        <p14:creationId xmlns:p14="http://schemas.microsoft.com/office/powerpoint/2010/main" val="4072802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5/27/2019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5/27/2019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5/27/2019</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5/27/2019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Community Health Practice Settings</a:t>
            </a:r>
          </a:p>
        </p:txBody>
      </p:sp>
      <p:sp>
        <p:nvSpPr>
          <p:cNvPr id="3" name="Subtitle 2"/>
          <p:cNvSpPr>
            <a:spLocks noGrp="1"/>
          </p:cNvSpPr>
          <p:nvPr>
            <p:ph type="subTitle" idx="1"/>
          </p:nvPr>
        </p:nvSpPr>
        <p:spPr/>
        <p:txBody>
          <a:bodyPr/>
          <a:lstStyle/>
          <a:p>
            <a:r>
              <a:rPr lang="en-US" dirty="0" smtClean="0"/>
              <a:t>Student Name</a:t>
            </a:r>
          </a:p>
          <a:p>
            <a:r>
              <a:rPr lang="en-US" dirty="0" smtClean="0"/>
              <a:t>Institution Affiliation</a:t>
            </a:r>
            <a:endParaRPr lang="en-US" dirty="0"/>
          </a:p>
        </p:txBody>
      </p:sp>
    </p:spTree>
    <p:extLst>
      <p:ext uri="{BB962C8B-B14F-4D97-AF65-F5344CB8AC3E}">
        <p14:creationId xmlns:p14="http://schemas.microsoft.com/office/powerpoint/2010/main" val="2679938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Autofit/>
          </a:bodyPr>
          <a:lstStyle/>
          <a:p>
            <a:r>
              <a:rPr lang="en-US" sz="2200" dirty="0" smtClean="0"/>
              <a:t>Community health nurse is trained to work in public health settings. </a:t>
            </a:r>
          </a:p>
          <a:p>
            <a:r>
              <a:rPr lang="en-US" sz="2200" dirty="0" smtClean="0"/>
              <a:t>The strength of community health nurses is their adaptability.</a:t>
            </a:r>
          </a:p>
          <a:p>
            <a:r>
              <a:rPr lang="en-US" sz="2200" dirty="0" smtClean="0"/>
              <a:t>Community Nursing Centers and schools are the most common community health settings. </a:t>
            </a:r>
          </a:p>
          <a:p>
            <a:r>
              <a:rPr lang="en-US" sz="2200" dirty="0" smtClean="0"/>
              <a:t>Community nursing centers have nurses and general practitioners providing healthcare services to individuals in a certain area.</a:t>
            </a:r>
          </a:p>
          <a:p>
            <a:r>
              <a:rPr lang="en-US" sz="2200" dirty="0" smtClean="0"/>
              <a:t>Schools make up a major group of setting for community health practice.</a:t>
            </a:r>
          </a:p>
          <a:p>
            <a:endParaRPr lang="en-US" sz="2200" dirty="0"/>
          </a:p>
        </p:txBody>
      </p:sp>
    </p:spTree>
    <p:extLst>
      <p:ext uri="{BB962C8B-B14F-4D97-AF65-F5344CB8AC3E}">
        <p14:creationId xmlns:p14="http://schemas.microsoft.com/office/powerpoint/2010/main" val="4052584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Similarities between nursing roles in Schools and Community health care practice settings</a:t>
            </a:r>
            <a:endParaRPr lang="en-US" dirty="0"/>
          </a:p>
        </p:txBody>
      </p:sp>
      <p:sp>
        <p:nvSpPr>
          <p:cNvPr id="3" name="Content Placeholder 2"/>
          <p:cNvSpPr>
            <a:spLocks noGrp="1"/>
          </p:cNvSpPr>
          <p:nvPr>
            <p:ph idx="1"/>
          </p:nvPr>
        </p:nvSpPr>
        <p:spPr/>
        <p:txBody>
          <a:bodyPr>
            <a:normAutofit/>
          </a:bodyPr>
          <a:lstStyle/>
          <a:p>
            <a:r>
              <a:rPr lang="en-US" sz="3000" dirty="0" smtClean="0"/>
              <a:t>Thy engage in Community Education</a:t>
            </a:r>
          </a:p>
          <a:p>
            <a:r>
              <a:rPr lang="en-US" sz="3000" dirty="0" smtClean="0"/>
              <a:t>Focuses on Diseases Prevention</a:t>
            </a:r>
          </a:p>
          <a:p>
            <a:r>
              <a:rPr lang="en-US" sz="3000" dirty="0" smtClean="0"/>
              <a:t>They engage in research</a:t>
            </a:r>
          </a:p>
          <a:p>
            <a:r>
              <a:rPr lang="en-US" sz="3000" dirty="0" smtClean="0"/>
              <a:t>They advocate on the local, state and federal level. </a:t>
            </a:r>
            <a:endParaRPr lang="en-US" sz="3000" dirty="0"/>
          </a:p>
        </p:txBody>
      </p:sp>
    </p:spTree>
    <p:extLst>
      <p:ext uri="{BB962C8B-B14F-4D97-AF65-F5344CB8AC3E}">
        <p14:creationId xmlns:p14="http://schemas.microsoft.com/office/powerpoint/2010/main" val="1955225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Differences </a:t>
            </a:r>
            <a:r>
              <a:rPr lang="en-US" dirty="0"/>
              <a:t>between nursing roles in Schools and Community health care practice settings</a:t>
            </a:r>
          </a:p>
        </p:txBody>
      </p:sp>
      <p:sp>
        <p:nvSpPr>
          <p:cNvPr id="3" name="Content Placeholder 2"/>
          <p:cNvSpPr>
            <a:spLocks noGrp="1"/>
          </p:cNvSpPr>
          <p:nvPr>
            <p:ph idx="1"/>
          </p:nvPr>
        </p:nvSpPr>
        <p:spPr/>
        <p:txBody>
          <a:bodyPr>
            <a:normAutofit/>
          </a:bodyPr>
          <a:lstStyle/>
          <a:p>
            <a:r>
              <a:rPr lang="en-US" sz="2200" dirty="0" smtClean="0"/>
              <a:t>Nurses in Community health centers focusses on family planning while those in school focus on immunization. </a:t>
            </a:r>
          </a:p>
          <a:p>
            <a:r>
              <a:rPr lang="en-US" sz="2200" dirty="0" smtClean="0"/>
              <a:t>Nurses in school helps students recover from emotional; disabilities while those in community health centers helps families recover from emotional; disabilities. </a:t>
            </a:r>
          </a:p>
          <a:p>
            <a:r>
              <a:rPr lang="en-US" sz="2200" dirty="0" smtClean="0"/>
              <a:t>School nurses influences the students ability to learn while nurses in community health centers mostly influences community member’s abilities to work. </a:t>
            </a:r>
            <a:endParaRPr lang="en-US" sz="2200" dirty="0"/>
          </a:p>
        </p:txBody>
      </p:sp>
    </p:spTree>
    <p:extLst>
      <p:ext uri="{BB962C8B-B14F-4D97-AF65-F5344CB8AC3E}">
        <p14:creationId xmlns:p14="http://schemas.microsoft.com/office/powerpoint/2010/main" val="3867502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nurses address Patient needs in Schools</a:t>
            </a:r>
            <a:endParaRPr lang="en-US" dirty="0"/>
          </a:p>
        </p:txBody>
      </p:sp>
      <p:sp>
        <p:nvSpPr>
          <p:cNvPr id="3" name="Content Placeholder 2"/>
          <p:cNvSpPr>
            <a:spLocks noGrp="1"/>
          </p:cNvSpPr>
          <p:nvPr>
            <p:ph idx="1"/>
          </p:nvPr>
        </p:nvSpPr>
        <p:spPr/>
        <p:txBody>
          <a:bodyPr>
            <a:normAutofit/>
          </a:bodyPr>
          <a:lstStyle/>
          <a:p>
            <a:r>
              <a:rPr lang="en-US" sz="3000" dirty="0" smtClean="0"/>
              <a:t>Through </a:t>
            </a:r>
            <a:r>
              <a:rPr lang="en-US" sz="3000" dirty="0" err="1" smtClean="0"/>
              <a:t>Interprofessional</a:t>
            </a:r>
            <a:r>
              <a:rPr lang="en-US" sz="3000" dirty="0" smtClean="0"/>
              <a:t> collaboration</a:t>
            </a:r>
          </a:p>
          <a:p>
            <a:r>
              <a:rPr lang="en-US" sz="3000" dirty="0" smtClean="0"/>
              <a:t>Conduct educational classes</a:t>
            </a:r>
          </a:p>
          <a:p>
            <a:r>
              <a:rPr lang="en-US" sz="3000" dirty="0" smtClean="0"/>
              <a:t>Always enquires about family health history</a:t>
            </a:r>
          </a:p>
          <a:p>
            <a:r>
              <a:rPr lang="en-US" sz="3000" dirty="0" smtClean="0"/>
              <a:t>Conducts laboratory tests</a:t>
            </a:r>
            <a:endParaRPr lang="en-US" sz="3000" dirty="0"/>
          </a:p>
        </p:txBody>
      </p:sp>
    </p:spTree>
    <p:extLst>
      <p:ext uri="{BB962C8B-B14F-4D97-AF65-F5344CB8AC3E}">
        <p14:creationId xmlns:p14="http://schemas.microsoft.com/office/powerpoint/2010/main" val="1634310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nurses address Patient needs in </a:t>
            </a:r>
            <a:r>
              <a:rPr lang="en-US" dirty="0" smtClean="0"/>
              <a:t>Community health centers</a:t>
            </a:r>
            <a:endParaRPr lang="en-US" dirty="0"/>
          </a:p>
        </p:txBody>
      </p:sp>
      <p:sp>
        <p:nvSpPr>
          <p:cNvPr id="3" name="Content Placeholder 2"/>
          <p:cNvSpPr>
            <a:spLocks noGrp="1"/>
          </p:cNvSpPr>
          <p:nvPr>
            <p:ph idx="1"/>
          </p:nvPr>
        </p:nvSpPr>
        <p:spPr/>
        <p:txBody>
          <a:bodyPr>
            <a:normAutofit/>
          </a:bodyPr>
          <a:lstStyle/>
          <a:p>
            <a:r>
              <a:rPr lang="en-US" sz="3000" dirty="0" smtClean="0"/>
              <a:t>Though care giving.</a:t>
            </a:r>
          </a:p>
          <a:p>
            <a:r>
              <a:rPr lang="en-US" sz="3000" dirty="0" smtClean="0"/>
              <a:t>By serving and forming lasting relationships.</a:t>
            </a:r>
          </a:p>
          <a:p>
            <a:r>
              <a:rPr lang="en-US" sz="3000" dirty="0" smtClean="0"/>
              <a:t>Though overcoming cultural diversity issues.</a:t>
            </a:r>
          </a:p>
          <a:p>
            <a:r>
              <a:rPr lang="en-US" sz="3000" dirty="0" smtClean="0"/>
              <a:t>By becoming area experts on health and wellness. </a:t>
            </a:r>
          </a:p>
        </p:txBody>
      </p:sp>
    </p:spTree>
    <p:extLst>
      <p:ext uri="{BB962C8B-B14F-4D97-AF65-F5344CB8AC3E}">
        <p14:creationId xmlns:p14="http://schemas.microsoft.com/office/powerpoint/2010/main" val="2449261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r>
              <a:rPr lang="en-US" sz="2200" dirty="0" err="1"/>
              <a:t>DeMarco</a:t>
            </a:r>
            <a:r>
              <a:rPr lang="en-US" sz="2200" dirty="0"/>
              <a:t>, R., &amp; Healey-Walsh, J. (2019). </a:t>
            </a:r>
            <a:r>
              <a:rPr lang="en-US" sz="2200" i="1" dirty="0"/>
              <a:t>Community &amp; Public Health Nursing: Evidence for Practice</a:t>
            </a:r>
            <a:r>
              <a:rPr lang="en-US" sz="2200" dirty="0"/>
              <a:t>. Lippincott Williams &amp; Wilkins</a:t>
            </a:r>
            <a:r>
              <a:rPr lang="en-US" sz="2200" dirty="0" smtClean="0"/>
              <a:t>.</a:t>
            </a:r>
          </a:p>
          <a:p>
            <a:r>
              <a:rPr lang="en-US" sz="2200" dirty="0" err="1"/>
              <a:t>Bains</a:t>
            </a:r>
            <a:r>
              <a:rPr lang="en-US" sz="2200" dirty="0"/>
              <a:t>, R. M., &amp; Diallo, A. F. (2016). Mental health services in school-based health centers: Systematic review. </a:t>
            </a:r>
            <a:r>
              <a:rPr lang="en-US" sz="2200" i="1" dirty="0"/>
              <a:t>The Journal of School Nursing</a:t>
            </a:r>
            <a:r>
              <a:rPr lang="en-US" sz="2200" dirty="0"/>
              <a:t>, </a:t>
            </a:r>
            <a:r>
              <a:rPr lang="en-US" sz="2200" i="1" dirty="0"/>
              <a:t>32</a:t>
            </a:r>
            <a:r>
              <a:rPr lang="en-US" sz="2200" dirty="0"/>
              <a:t>(1), 8-19.</a:t>
            </a:r>
          </a:p>
          <a:p>
            <a:r>
              <a:rPr lang="en-US" sz="2200" dirty="0" err="1"/>
              <a:t>Smolowitz</a:t>
            </a:r>
            <a:r>
              <a:rPr lang="en-US" sz="2200" dirty="0"/>
              <a:t>, J., </a:t>
            </a:r>
            <a:r>
              <a:rPr lang="en-US" sz="2200" dirty="0" err="1"/>
              <a:t>Speakman</a:t>
            </a:r>
            <a:r>
              <a:rPr lang="en-US" sz="2200" dirty="0"/>
              <a:t>, E., </a:t>
            </a:r>
            <a:r>
              <a:rPr lang="en-US" sz="2200" dirty="0" err="1"/>
              <a:t>Wojnar</a:t>
            </a:r>
            <a:r>
              <a:rPr lang="en-US" sz="2200" dirty="0"/>
              <a:t>, D., Whelan, E. M., Ulrich, S., Hayes, C., &amp; Wood, L. (2015). Role of the registered nurse in primary health care: Meeting health care needs in the 21st century. </a:t>
            </a:r>
            <a:r>
              <a:rPr lang="en-US" sz="2200" i="1" dirty="0"/>
              <a:t>Nursing Outlook</a:t>
            </a:r>
            <a:r>
              <a:rPr lang="en-US" sz="2200" dirty="0"/>
              <a:t>, </a:t>
            </a:r>
            <a:r>
              <a:rPr lang="en-US" sz="2200" i="1" dirty="0"/>
              <a:t>63</a:t>
            </a:r>
            <a:r>
              <a:rPr lang="en-US" sz="2200" dirty="0"/>
              <a:t>(2), 130-136.</a:t>
            </a:r>
          </a:p>
          <a:p>
            <a:endParaRPr lang="en-US" sz="2200" dirty="0"/>
          </a:p>
        </p:txBody>
      </p:sp>
    </p:spTree>
    <p:extLst>
      <p:ext uri="{BB962C8B-B14F-4D97-AF65-F5344CB8AC3E}">
        <p14:creationId xmlns:p14="http://schemas.microsoft.com/office/powerpoint/2010/main" val="154516271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194</TotalTime>
  <Words>1461</Words>
  <Application>Microsoft Office PowerPoint</Application>
  <PresentationFormat>Widescreen</PresentationFormat>
  <Paragraphs>43</Paragraphs>
  <Slides>7</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Trebuchet MS</vt:lpstr>
      <vt:lpstr>Wingdings 3</vt:lpstr>
      <vt:lpstr>Facet</vt:lpstr>
      <vt:lpstr>Community Health Practice Settings</vt:lpstr>
      <vt:lpstr>Introduction</vt:lpstr>
      <vt:lpstr>Similarities between nursing roles in Schools and Community health care practice settings</vt:lpstr>
      <vt:lpstr>Differences between nursing roles in Schools and Community health care practice settings</vt:lpstr>
      <vt:lpstr>How nurses address Patient needs in Schools</vt:lpstr>
      <vt:lpstr>How nurses address Patient needs in Community health centers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Health Practice Settings</dc:title>
  <dc:creator>user</dc:creator>
  <cp:lastModifiedBy>MORRIS</cp:lastModifiedBy>
  <cp:revision>17</cp:revision>
  <dcterms:created xsi:type="dcterms:W3CDTF">2019-05-27T07:49:09Z</dcterms:created>
  <dcterms:modified xsi:type="dcterms:W3CDTF">2019-05-27T11:03:51Z</dcterms:modified>
</cp:coreProperties>
</file>