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6190" autoAdjust="0"/>
  </p:normalViewPr>
  <p:slideViewPr>
    <p:cSldViewPr snapToGrid="0">
      <p:cViewPr varScale="1">
        <p:scale>
          <a:sx n="45" d="100"/>
          <a:sy n="45" d="100"/>
        </p:scale>
        <p:origin x="12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109AF-F8E9-4536-BA53-9AFD38C0C12E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79FAF-9342-4BB4-BF04-9D43DD41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75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80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Students</a:t>
            </a:r>
            <a:r>
              <a:rPr lang="en-US" baseline="0" dirty="0" smtClean="0"/>
              <a:t> will be able to access different type of books by logging into their accounts in the system.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Students will be able to access books at different points, whether they are at school or at their homes.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system will enable more than one student to access the same book at the same time.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The system will reduce manual work and the risk of loosing book because the books will be accessed online.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87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system will support window and</a:t>
            </a:r>
            <a:r>
              <a:rPr lang="en-US" baseline="0" dirty="0" smtClean="0"/>
              <a:t> android devices. It will be accessible through web browsers.</a:t>
            </a:r>
          </a:p>
          <a:p>
            <a:r>
              <a:rPr lang="en-US" baseline="0" dirty="0" smtClean="0"/>
              <a:t>Features.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Student portal. This is the user interface that the student will be able to see after opening the library management system.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Student registration. There will be option for new student to register to the system.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Student login. After registration the student will be directed to the login section in order to access library services.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Search button. It will enable students to search different type of books within the system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Borrow book. After finding the book, the student will be directed to the borrow a book option which will give them the option to access the book online.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Message button. This feature will enable students to communicate with the librarians so that they can be assisted incase they face any challenge when using the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433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administration portal will be managed by the librarians.</a:t>
            </a:r>
          </a:p>
          <a:p>
            <a:pPr marL="228600" indent="-228600">
              <a:buAutoNum type="alphaLcPeriod"/>
            </a:pPr>
            <a:r>
              <a:rPr lang="en-US" dirty="0" smtClean="0"/>
              <a:t>Check in students. The librarians</a:t>
            </a:r>
            <a:r>
              <a:rPr lang="en-US" baseline="0" dirty="0" smtClean="0"/>
              <a:t> will be able to check in students with their specific registration numbers to prevent outsiders from accessing the system.</a:t>
            </a:r>
          </a:p>
          <a:p>
            <a:pPr marL="228600" indent="-228600">
              <a:buAutoNum type="alphaLcPeriod"/>
            </a:pPr>
            <a:r>
              <a:rPr lang="en-US" baseline="0" dirty="0" smtClean="0"/>
              <a:t>Update new books. This option will allow the librarians to update new books to the system.</a:t>
            </a:r>
          </a:p>
          <a:p>
            <a:pPr marL="228600" indent="-228600">
              <a:buAutoNum type="alphaLcPeriod"/>
            </a:pPr>
            <a:r>
              <a:rPr lang="en-US" baseline="0" dirty="0" smtClean="0"/>
              <a:t>Chat with students. This option will allow librarians to view student messages and reply to their queries.</a:t>
            </a:r>
          </a:p>
          <a:p>
            <a:pPr marL="0" indent="0">
              <a:buNone/>
            </a:pPr>
            <a:r>
              <a:rPr lang="en-US" baseline="0" dirty="0" smtClean="0"/>
              <a:t>Out of scope</a:t>
            </a:r>
          </a:p>
          <a:p>
            <a:pPr marL="0" indent="0">
              <a:buNone/>
            </a:pPr>
            <a:r>
              <a:rPr lang="en-US" baseline="0" dirty="0" smtClean="0"/>
              <a:t>Support IOS. In future the system will be upgraded to support IOS products.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60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budget will include.</a:t>
            </a:r>
          </a:p>
          <a:p>
            <a:r>
              <a:rPr lang="en-US" baseline="0" dirty="0" smtClean="0"/>
              <a:t>Four laptops, each with a cost of $500 which totals to $2000</a:t>
            </a:r>
          </a:p>
          <a:p>
            <a:r>
              <a:rPr lang="en-US" baseline="0" dirty="0" smtClean="0"/>
              <a:t>Software's </a:t>
            </a:r>
          </a:p>
          <a:p>
            <a:r>
              <a:rPr lang="en-US" baseline="0" dirty="0" smtClean="0"/>
              <a:t>Microsoft office $300*4=$1200</a:t>
            </a:r>
          </a:p>
          <a:p>
            <a:r>
              <a:rPr lang="en-US" baseline="0" dirty="0" smtClean="0"/>
              <a:t> windows 8, $300 * 4=$1200</a:t>
            </a:r>
          </a:p>
          <a:p>
            <a:r>
              <a:rPr lang="en-US" baseline="0" dirty="0" smtClean="0"/>
              <a:t>Labor. $500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miscellaneous cost $1000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873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Week</a:t>
            </a:r>
            <a:r>
              <a:rPr lang="en-US" baseline="0" dirty="0" smtClean="0"/>
              <a:t> 1 and 2.</a:t>
            </a:r>
          </a:p>
          <a:p>
            <a:r>
              <a:rPr lang="en-US" baseline="0" dirty="0" smtClean="0"/>
              <a:t>Deign a system prototype.</a:t>
            </a:r>
          </a:p>
          <a:p>
            <a:r>
              <a:rPr lang="en-US" baseline="0" dirty="0" smtClean="0"/>
              <a:t>Receive specifications by which the product will be acceptable by the owner.</a:t>
            </a:r>
          </a:p>
          <a:p>
            <a:r>
              <a:rPr lang="en-US" baseline="0" dirty="0" smtClean="0"/>
              <a:t>Week 4,5,6 $ 7.</a:t>
            </a:r>
          </a:p>
          <a:p>
            <a:r>
              <a:rPr lang="en-US" baseline="0" dirty="0" smtClean="0"/>
              <a:t>Write the actual code of the system for both the student portal and admin(librarian) portal.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89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Week</a:t>
            </a:r>
            <a:r>
              <a:rPr lang="en-US" baseline="0" dirty="0" smtClean="0"/>
              <a:t> 8,9 &amp; 10.</a:t>
            </a:r>
          </a:p>
          <a:p>
            <a:r>
              <a:rPr lang="en-US" baseline="0" dirty="0" smtClean="0"/>
              <a:t>Test the existence of any bugs in the codes and correct them.</a:t>
            </a:r>
          </a:p>
          <a:p>
            <a:r>
              <a:rPr lang="en-US" baseline="0" dirty="0" smtClean="0"/>
              <a:t>Document the code to allow easy upgrading.</a:t>
            </a:r>
          </a:p>
          <a:p>
            <a:r>
              <a:rPr lang="en-US" baseline="0" dirty="0" smtClean="0"/>
              <a:t>Present the system to the owner.</a:t>
            </a:r>
          </a:p>
          <a:p>
            <a:r>
              <a:rPr lang="en-US" baseline="0" dirty="0" smtClean="0"/>
              <a:t>Week 11.</a:t>
            </a:r>
          </a:p>
          <a:p>
            <a:r>
              <a:rPr lang="en-US" baseline="0" dirty="0" smtClean="0"/>
              <a:t>Hand the system to the owner.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85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Availability of resources.</a:t>
            </a:r>
          </a:p>
          <a:p>
            <a:pPr marL="228600" indent="-228600">
              <a:buAutoNum type="alphaLcPeriod"/>
            </a:pPr>
            <a:r>
              <a:rPr lang="en-US" dirty="0" smtClean="0"/>
              <a:t>The project manager might be committed in</a:t>
            </a:r>
            <a:r>
              <a:rPr lang="en-US" baseline="0" dirty="0" smtClean="0"/>
              <a:t> attending other projects.</a:t>
            </a:r>
          </a:p>
          <a:p>
            <a:pPr marL="228600" indent="-228600">
              <a:buAutoNum type="alphaLcPeriod"/>
            </a:pPr>
            <a:r>
              <a:rPr lang="en-US" baseline="0" dirty="0" smtClean="0"/>
              <a:t>The students may not be able to afford computers and access the system.</a:t>
            </a:r>
          </a:p>
          <a:p>
            <a:pPr marL="228600" indent="-228600">
              <a:buAutoNum type="alphaLcPeriod"/>
            </a:pPr>
            <a:r>
              <a:rPr lang="en-US" baseline="0" dirty="0" smtClean="0"/>
              <a:t>There might be no enough skilled manpower to explain to the whole students how the system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418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Technology factor.</a:t>
            </a:r>
          </a:p>
          <a:p>
            <a:r>
              <a:rPr lang="en-US" dirty="0" smtClean="0"/>
              <a:t>The live chat feature may</a:t>
            </a:r>
            <a:r>
              <a:rPr lang="en-US" baseline="0" dirty="0" smtClean="0"/>
              <a:t> not be helpful when the specific book the student is requesting for is not available.</a:t>
            </a:r>
          </a:p>
          <a:p>
            <a:r>
              <a:rPr lang="en-US" baseline="0" dirty="0" smtClean="0"/>
              <a:t>The system may not be compatible with IOS devices.</a:t>
            </a:r>
          </a:p>
          <a:p>
            <a:r>
              <a:rPr lang="en-US" baseline="0" dirty="0" smtClean="0"/>
              <a:t>The system might be prone to hackers who may coordinate with students to gain access to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3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Project manager supervises the project from its initiation</a:t>
            </a:r>
            <a:r>
              <a:rPr lang="en-US" baseline="0" dirty="0" smtClean="0"/>
              <a:t> up to the time when it is handed over to the owner. </a:t>
            </a:r>
          </a:p>
          <a:p>
            <a:r>
              <a:rPr lang="en-US" baseline="0" dirty="0" smtClean="0"/>
              <a:t>Product owner gives specification of the required software.</a:t>
            </a:r>
          </a:p>
          <a:p>
            <a:r>
              <a:rPr lang="en-US" baseline="0" dirty="0" err="1" smtClean="0"/>
              <a:t>Php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css</a:t>
            </a:r>
            <a:r>
              <a:rPr lang="en-US" baseline="0" dirty="0" smtClean="0"/>
              <a:t> developer writes the </a:t>
            </a:r>
            <a:r>
              <a:rPr lang="en-US" baseline="0" dirty="0" err="1" smtClean="0"/>
              <a:t>php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css</a:t>
            </a:r>
            <a:r>
              <a:rPr lang="en-US" baseline="0" dirty="0" smtClean="0"/>
              <a:t> codes.</a:t>
            </a:r>
          </a:p>
          <a:p>
            <a:r>
              <a:rPr lang="en-US" baseline="0" dirty="0" smtClean="0"/>
              <a:t>The database developer creates the system database to host all the library system details.</a:t>
            </a:r>
          </a:p>
          <a:p>
            <a:r>
              <a:rPr lang="en-US" baseline="0" dirty="0" smtClean="0"/>
              <a:t>The developer reporting reports the progress of the project to the project manager.</a:t>
            </a:r>
          </a:p>
          <a:p>
            <a:r>
              <a:rPr lang="en-US" baseline="0" dirty="0" smtClean="0"/>
              <a:t>The tester ensures that the project meets all the requirements before it is handed over to the owner.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9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The project team members should meet regularly</a:t>
            </a:r>
            <a:r>
              <a:rPr lang="en-US" baseline="0" dirty="0" smtClean="0"/>
              <a:t> to determine the progress of the project.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The team should update the progress through phones and emails and help one another in solving different challenges.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The team should exchange folders to ensure each member working on their </a:t>
            </a:r>
            <a:r>
              <a:rPr lang="en-US" baseline="0" smtClean="0"/>
              <a:t>parts in order </a:t>
            </a:r>
            <a:r>
              <a:rPr lang="en-US" baseline="0" dirty="0" smtClean="0"/>
              <a:t>to prevent setbacks during implementation.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79FAF-9342-4BB4-BF04-9D43DD41EE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3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37C2F-CB17-41F4-90DA-615D7D2A8B9F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12045-3C73-4D60-B98B-615FD489BB90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6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001D0-B9D0-4C54-9719-3100F30AEA9A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98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A30F7-4FD6-4972-BCED-4BDC2434B509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9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A0261-1997-4114-AE54-3495003055A1}" type="datetime1">
              <a:rPr lang="en-US" smtClean="0"/>
              <a:t>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06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BAF8-3185-4EFF-B7F4-75B8D4C22CE4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56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B5249-1FAF-40E8-9C3E-3DF05EA44E8C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2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9159C-816A-4B42-8EA3-9574358B5679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6C40-2D88-4EBC-81F4-9E1E4E223418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9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E6611-F5EA-4939-B04D-574BB6938F27}" type="datetime1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6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D05AA-F1DD-4796-B4F5-66E36445367F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75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2FECA-41FB-495E-9972-00AEAEB37B9F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9180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F6BA-44B9-432C-8786-75DF8848E1C2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73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A43D9-1A03-4CAB-9536-386A930EDBBB}" type="datetime1">
              <a:rPr lang="en-US" smtClean="0"/>
              <a:t>2/4/2019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61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13D42-F567-43E8-9123-A2BF49D05A46}" type="datetime1">
              <a:rPr lang="en-US" smtClean="0"/>
              <a:t>2/4/2019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39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FEC12-EBD2-40AD-B346-3C7F639EAD2F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61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07F50-A9BE-4EFE-8557-AB83B8DEA624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48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4C7C1F6-1FB1-4045-9C56-92EC4F86D6AD}" type="datetime1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53D0F-3B76-4397-BE8E-1AACD2985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840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ighthubpm.com/project-planning/75514-implementing-wbs-methodolog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584" y="1127342"/>
            <a:ext cx="9842827" cy="1971551"/>
          </a:xfrm>
        </p:spPr>
        <p:txBody>
          <a:bodyPr/>
          <a:lstStyle/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kickoff.</a:t>
            </a:r>
            <a:b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Library management system.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584" y="4000765"/>
            <a:ext cx="8825658" cy="121006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Student name.</a:t>
            </a:r>
          </a:p>
          <a:p>
            <a:r>
              <a:rPr lang="en-US" dirty="0" smtClean="0"/>
              <a:t>Name of the institution.</a:t>
            </a:r>
          </a:p>
          <a:p>
            <a:r>
              <a:rPr lang="en-US" dirty="0" smtClean="0"/>
              <a:t>Name of the course.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5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Goals and objectives.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977761"/>
            <a:ext cx="10088694" cy="419548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easy access of books.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enable a 24 hours access of books.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number of people with access to the library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 manual work and the risk loosing books.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0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scope.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140" y="1263779"/>
            <a:ext cx="10947747" cy="55002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scope.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windows and android.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Features.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portal.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registration.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login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Search button.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Borrow book. </a:t>
            </a:r>
          </a:p>
          <a:p>
            <a:pPr marL="457200" indent="-457200">
              <a:buFont typeface="Wingdings 3" charset="2"/>
              <a:buAutoNum type="alphaL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Message button. </a:t>
            </a:r>
          </a:p>
          <a:p>
            <a:pPr marL="457200" indent="-457200">
              <a:buAutoNum type="alphaL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20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scope (continuation)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9988486" cy="4509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portal.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a. Check in students.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b. Update new books.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 Chat with students.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 of scope.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Support IOS.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 an IOS application (future)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2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Budget.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Approximated project cost. $5900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4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time.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201" y="2002814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Design- week 1 &amp; 2.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features.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by which the system will be acceptable. 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Coding. Week 4,5,6,7.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portal.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 portal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58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time (continuation)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8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Testing and debugging. Weeks. 8,9,10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acceptance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Week 11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Release.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14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93" y="1853248"/>
            <a:ext cx="9883036" cy="4535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resources.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manager having to handle multiple projects.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computers.</a:t>
            </a:r>
          </a:p>
          <a:p>
            <a:pPr marL="457200" indent="-457200"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experts to teach students and librarians how to use the system.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8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factors (continuation)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952710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factor.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Creation of a live chat feature.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issues with different devices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Hackers.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50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team roles and responsibilities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237" y="2002814"/>
            <a:ext cx="10601240" cy="466103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58433" y="2002814"/>
            <a:ext cx="222963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Project manager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927957" y="3418929"/>
            <a:ext cx="181627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Product owner.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185775" y="2917214"/>
            <a:ext cx="0" cy="2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747363" y="3895595"/>
            <a:ext cx="438412" cy="12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20664" y="5404981"/>
            <a:ext cx="2123159" cy="12835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Developer PHP &amp; </a:t>
            </a:r>
            <a:r>
              <a:rPr lang="en-US" dirty="0" err="1" smtClean="0"/>
              <a:t>css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582443" y="5404981"/>
            <a:ext cx="2392473" cy="125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Developer database </a:t>
            </a:r>
            <a:r>
              <a:rPr lang="en-US" dirty="0" err="1" smtClean="0"/>
              <a:t>mysql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632530" y="5442558"/>
            <a:ext cx="2052968" cy="1221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Developer reporting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94312" y="5272373"/>
            <a:ext cx="2004165" cy="1334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[Full name]</a:t>
            </a:r>
          </a:p>
          <a:p>
            <a:pPr algn="ctr"/>
            <a:r>
              <a:rPr lang="en-US" dirty="0" smtClean="0"/>
              <a:t>Tester. Quality assurance and user requirements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043823" y="5899759"/>
            <a:ext cx="5386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74916" y="5862181"/>
            <a:ext cx="657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693063" y="5899759"/>
            <a:ext cx="6500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866378" y="5110281"/>
            <a:ext cx="8455069" cy="125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66378" y="5110281"/>
            <a:ext cx="0" cy="294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185775" y="5098093"/>
            <a:ext cx="0" cy="306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659014" y="5135670"/>
            <a:ext cx="0" cy="306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320794" y="5098093"/>
            <a:ext cx="0" cy="306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060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between the project team and stakeholders.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27866"/>
            <a:ext cx="8946541" cy="4195481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team members meeting.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Updating each other on the project progress through phone calls and emails .</a:t>
            </a:r>
          </a:p>
          <a:p>
            <a:pPr marL="457200" indent="-45720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and sharing of project folders within the project team.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3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65444"/>
            <a:ext cx="8946541" cy="4195481"/>
          </a:xfrm>
        </p:spPr>
        <p:txBody>
          <a:bodyPr/>
          <a:lstStyle/>
          <a:p>
            <a:pPr marL="0" indent="-45720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O’ Reagan. (2017). Software project management: Concise guide to software engineering. </a:t>
            </a:r>
          </a:p>
          <a:p>
            <a:pPr marL="0" indent="-45720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Springer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27-46.</a:t>
            </a:r>
          </a:p>
          <a:p>
            <a:pPr marL="0" indent="-45720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10.1007/978-3-319-57750-0_2</a:t>
            </a:r>
          </a:p>
          <a:p>
            <a:pPr marL="0" indent="-45720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(n. d). How to implement the WBS methodology. Bright Hub PM. Retrieved from</a:t>
            </a:r>
          </a:p>
          <a:p>
            <a:pPr marL="0" indent="-457200">
              <a:buNone/>
            </a:pP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://www.brighthubpm.com/project-planning/75514-implementing-wbs-methodology/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53D0F-3B76-4397-BE8E-1AACD298563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172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176</TotalTime>
  <Words>1115</Words>
  <Application>Microsoft Office PowerPoint</Application>
  <PresentationFormat>Widescreen</PresentationFormat>
  <Paragraphs>153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Ion</vt:lpstr>
      <vt:lpstr>Project kickoff. Library management system. </vt:lpstr>
      <vt:lpstr>Goals and objectives. </vt:lpstr>
      <vt:lpstr>Project scope.</vt:lpstr>
      <vt:lpstr>Project scope (continuation)</vt:lpstr>
      <vt:lpstr>Budget. </vt:lpstr>
      <vt:lpstr>Implementation time. </vt:lpstr>
      <vt:lpstr>Implementation time (continuation)</vt:lpstr>
      <vt:lpstr>Risk factors. </vt:lpstr>
      <vt:lpstr>Risk factors (continuation)</vt:lpstr>
      <vt:lpstr>Project team roles and responsibilities. </vt:lpstr>
      <vt:lpstr>Communication between the project team and stakeholders. </vt:lpstr>
      <vt:lpstr>References.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kickoff. Library management system.</dc:title>
  <dc:creator>gera254_</dc:creator>
  <cp:lastModifiedBy>sharkwriter11@gmail.com</cp:lastModifiedBy>
  <cp:revision>24</cp:revision>
  <dcterms:created xsi:type="dcterms:W3CDTF">2019-02-04T08:06:31Z</dcterms:created>
  <dcterms:modified xsi:type="dcterms:W3CDTF">2019-02-04T16:18:45Z</dcterms:modified>
</cp:coreProperties>
</file>