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1" r:id="rId5"/>
    <p:sldId id="262"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73" d="100"/>
          <a:sy n="73" d="100"/>
        </p:scale>
        <p:origin x="4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8/16/2020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nea.org/archive/30945.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washingtonpost.com/politics/obama-offers-positive-vision-of-a-nation-whose-diversity-is-a-strength/2016/07/28/425c2dac-54a0-11e6-bbf5-957ad17b4385_stor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1234594"/>
          </a:xfrm>
        </p:spPr>
        <p:txBody>
          <a:bodyPr>
            <a:normAutofit/>
          </a:bodyPr>
          <a:lstStyle/>
          <a:p>
            <a:r>
              <a:rPr lang="en-US" sz="2000" b="1" i="1" dirty="0"/>
              <a:t>Obama Visions And Missions</a:t>
            </a:r>
            <a:r>
              <a:rPr lang="en-US" sz="2000" dirty="0" smtClean="0"/>
              <a:t> </a:t>
            </a:r>
            <a:endParaRPr lang="en-US" sz="2000" dirty="0"/>
          </a:p>
        </p:txBody>
      </p:sp>
      <p:sp>
        <p:nvSpPr>
          <p:cNvPr id="3" name="Content Placeholder 2"/>
          <p:cNvSpPr>
            <a:spLocks noGrp="1"/>
          </p:cNvSpPr>
          <p:nvPr>
            <p:ph idx="1"/>
          </p:nvPr>
        </p:nvSpPr>
        <p:spPr>
          <a:xfrm>
            <a:off x="1295401" y="2369127"/>
            <a:ext cx="9601196" cy="3506741"/>
          </a:xfrm>
        </p:spPr>
        <p:txBody>
          <a:bodyPr>
            <a:normAutofit fontScale="85000" lnSpcReduction="10000"/>
          </a:bodyPr>
          <a:lstStyle/>
          <a:p>
            <a:pPr algn="just">
              <a:lnSpc>
                <a:spcPct val="160000"/>
              </a:lnSpc>
            </a:pPr>
            <a:r>
              <a:rPr lang="en-US" sz="2100" dirty="0"/>
              <a:t>Throughout his political life in the American politics, former president Barack Obama was arguably a brilliant orator whose vision and mission inspired and motivated millions of </a:t>
            </a:r>
            <a:r>
              <a:rPr lang="en-US" sz="2100" dirty="0" smtClean="0"/>
              <a:t>Americans (Smits, 2016). </a:t>
            </a:r>
          </a:p>
          <a:p>
            <a:pPr algn="just">
              <a:lnSpc>
                <a:spcPct val="160000"/>
              </a:lnSpc>
            </a:pPr>
            <a:r>
              <a:rPr lang="en-US" sz="2100" dirty="0"/>
              <a:t>This presentation highlights some of his key visions and missions for the nation and the world at large</a:t>
            </a:r>
            <a:r>
              <a:rPr lang="en-US" sz="2100" dirty="0" smtClean="0"/>
              <a:t>.</a:t>
            </a:r>
          </a:p>
          <a:p>
            <a:pPr algn="just">
              <a:lnSpc>
                <a:spcPct val="160000"/>
              </a:lnSpc>
            </a:pPr>
            <a:r>
              <a:rPr lang="en-US" sz="2100" dirty="0"/>
              <a:t>In the understanding of his background as an African-American, Obama’s first main vision was to build a united nation, perfecting on the union by understanding that each American may hold a different story but however have common hopes that would towards a better future for the nation (</a:t>
            </a:r>
            <a:r>
              <a:rPr lang="en-US" sz="2100" dirty="0" smtClean="0"/>
              <a:t>Prasch, 2019)</a:t>
            </a:r>
            <a:r>
              <a:rPr lang="en-US" sz="2000" dirty="0" smtClean="0"/>
              <a:t>.</a:t>
            </a:r>
          </a:p>
          <a:p>
            <a:endParaRPr lang="en-US" sz="2000" dirty="0"/>
          </a:p>
        </p:txBody>
      </p:sp>
    </p:spTree>
    <p:extLst>
      <p:ext uri="{BB962C8B-B14F-4D97-AF65-F5344CB8AC3E}">
        <p14:creationId xmlns:p14="http://schemas.microsoft.com/office/powerpoint/2010/main" val="415662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2326" y="982133"/>
            <a:ext cx="9594271" cy="486450"/>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1143001" y="2396835"/>
            <a:ext cx="9601196" cy="3659141"/>
          </a:xfrm>
        </p:spPr>
        <p:txBody>
          <a:bodyPr>
            <a:normAutofit fontScale="85000" lnSpcReduction="20000"/>
          </a:bodyPr>
          <a:lstStyle/>
          <a:p>
            <a:pPr algn="just">
              <a:lnSpc>
                <a:spcPct val="150000"/>
              </a:lnSpc>
            </a:pPr>
            <a:r>
              <a:rPr lang="en-US" dirty="0"/>
              <a:t>This is a mission whose focus was based on building a nation that inspires people and communities to come together to collectively take on their biggest challenges. </a:t>
            </a:r>
            <a:endParaRPr lang="en-US" dirty="0" smtClean="0"/>
          </a:p>
          <a:p>
            <a:pPr algn="just">
              <a:lnSpc>
                <a:spcPct val="150000"/>
              </a:lnSpc>
            </a:pPr>
            <a:r>
              <a:rPr lang="en-US" dirty="0"/>
              <a:t>Similarly, on the same light, the president was more focused on expanding the nation’s education sector which he termed as cradle to </a:t>
            </a:r>
            <a:r>
              <a:rPr lang="en-US" dirty="0" smtClean="0"/>
              <a:t>career</a:t>
            </a:r>
          </a:p>
          <a:p>
            <a:pPr algn="just">
              <a:lnSpc>
                <a:spcPct val="150000"/>
              </a:lnSpc>
            </a:pPr>
            <a:r>
              <a:rPr lang="en-US" dirty="0"/>
              <a:t>His educational agendas particularly focused on the expansion and the improvement of quality in the early childhood education sector, supporting teachers through professional development, demanding greater accountability for charter schools, and increasing financial aid for college students. </a:t>
            </a:r>
          </a:p>
        </p:txBody>
      </p:sp>
    </p:spTree>
    <p:extLst>
      <p:ext uri="{BB962C8B-B14F-4D97-AF65-F5344CB8AC3E}">
        <p14:creationId xmlns:p14="http://schemas.microsoft.com/office/powerpoint/2010/main" val="554472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normAutofit lnSpcReduction="10000"/>
          </a:bodyPr>
          <a:lstStyle/>
          <a:p>
            <a:pPr algn="just">
              <a:lnSpc>
                <a:spcPct val="150000"/>
              </a:lnSpc>
            </a:pPr>
            <a:r>
              <a:rPr lang="en-US" sz="2000" dirty="0"/>
              <a:t>These strategies were significantly in line with his vision to strengthen the nation’s education sector. Obama’s vision took a positive turn in 2009 with the American Recovery and investment act which considerably increased the investment of federal funds in the public education </a:t>
            </a:r>
            <a:r>
              <a:rPr lang="en-US" sz="2000" dirty="0" smtClean="0"/>
              <a:t>sector (NEA, 2009). </a:t>
            </a:r>
          </a:p>
          <a:p>
            <a:pPr algn="just">
              <a:lnSpc>
                <a:spcPct val="150000"/>
              </a:lnSpc>
            </a:pPr>
            <a:r>
              <a:rPr lang="en-US" sz="2000" dirty="0"/>
              <a:t>Additionally, Obama was also concerned with ending global terrorism. He often spoke of the United States military efforts to counter the security imposed on the USA by the radical Islamic terrorist </a:t>
            </a:r>
            <a:r>
              <a:rPr lang="en-US" sz="2000" dirty="0" smtClean="0"/>
              <a:t>groups (Smits, 2016).</a:t>
            </a:r>
            <a:endParaRPr lang="en-US" sz="2000" dirty="0"/>
          </a:p>
        </p:txBody>
      </p:sp>
    </p:spTree>
    <p:extLst>
      <p:ext uri="{BB962C8B-B14F-4D97-AF65-F5344CB8AC3E}">
        <p14:creationId xmlns:p14="http://schemas.microsoft.com/office/powerpoint/2010/main" val="3746552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normAutofit fontScale="92500"/>
          </a:bodyPr>
          <a:lstStyle/>
          <a:p>
            <a:pPr algn="just">
              <a:lnSpc>
                <a:spcPct val="150000"/>
              </a:lnSpc>
            </a:pPr>
            <a:r>
              <a:rPr lang="en-US" dirty="0"/>
              <a:t>Obama’s administration mainly focused on the essential parts of the economy. </a:t>
            </a:r>
            <a:endParaRPr lang="en-US" dirty="0" smtClean="0"/>
          </a:p>
          <a:p>
            <a:pPr algn="just">
              <a:lnSpc>
                <a:spcPct val="150000"/>
              </a:lnSpc>
            </a:pPr>
            <a:r>
              <a:rPr lang="en-US" dirty="0"/>
              <a:t>He placed much emphasis on education, ending terrorism, developing clean energy sources. </a:t>
            </a:r>
            <a:endParaRPr lang="en-US" dirty="0" smtClean="0"/>
          </a:p>
          <a:p>
            <a:pPr algn="just">
              <a:lnSpc>
                <a:spcPct val="150000"/>
              </a:lnSpc>
            </a:pPr>
            <a:r>
              <a:rPr lang="en-US" dirty="0"/>
              <a:t>. Moreover, he was as well concerned with the American innovation focusing on the country’s unique strengths and the spirit of discovery and innovation. </a:t>
            </a:r>
          </a:p>
        </p:txBody>
      </p:sp>
    </p:spTree>
    <p:extLst>
      <p:ext uri="{BB962C8B-B14F-4D97-AF65-F5344CB8AC3E}">
        <p14:creationId xmlns:p14="http://schemas.microsoft.com/office/powerpoint/2010/main" val="105041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708123"/>
          </a:xfrm>
        </p:spPr>
        <p:txBody>
          <a:bodyPr>
            <a:normAutofit fontScale="90000"/>
          </a:bodyPr>
          <a:lstStyle/>
          <a:p>
            <a:r>
              <a:rPr lang="en-US" dirty="0" smtClean="0"/>
              <a:t>References </a:t>
            </a:r>
            <a:endParaRPr lang="en-US" dirty="0"/>
          </a:p>
        </p:txBody>
      </p:sp>
      <p:sp>
        <p:nvSpPr>
          <p:cNvPr id="3" name="Content Placeholder 2"/>
          <p:cNvSpPr>
            <a:spLocks noGrp="1"/>
          </p:cNvSpPr>
          <p:nvPr>
            <p:ph idx="1"/>
          </p:nvPr>
        </p:nvSpPr>
        <p:spPr>
          <a:xfrm>
            <a:off x="1295401" y="1690255"/>
            <a:ext cx="9601196" cy="4185613"/>
          </a:xfrm>
        </p:spPr>
        <p:txBody>
          <a:bodyPr/>
          <a:lstStyle/>
          <a:p>
            <a:endParaRPr lang="en-US" dirty="0" smtClean="0"/>
          </a:p>
          <a:p>
            <a:endParaRPr lang="en-US" dirty="0"/>
          </a:p>
          <a:p>
            <a:r>
              <a:rPr lang="en-US" dirty="0"/>
              <a:t>Smits, P. C. M. (2016). Ethical Realism: From Vision to Policy under President Barack Obama</a:t>
            </a:r>
            <a:r>
              <a:rPr lang="en-US" dirty="0" smtClean="0"/>
              <a:t>. </a:t>
            </a:r>
            <a:r>
              <a:rPr lang="en-US" dirty="0"/>
              <a:t>Retrieved: </a:t>
            </a:r>
            <a:r>
              <a:rPr lang="en-US" dirty="0">
                <a:hlinkClick r:id="rId2"/>
              </a:rPr>
              <a:t>http://</a:t>
            </a:r>
            <a:r>
              <a:rPr lang="en-US" dirty="0" smtClean="0">
                <a:hlinkClick r:id="rId2"/>
              </a:rPr>
              <a:t>www.nea.org/archive/30945.htm</a:t>
            </a:r>
            <a:endParaRPr lang="en-US" dirty="0" smtClean="0"/>
          </a:p>
          <a:p>
            <a:r>
              <a:rPr lang="en-US" dirty="0" smtClean="0"/>
              <a:t>National Education Association. </a:t>
            </a:r>
            <a:r>
              <a:rPr lang="en-US" dirty="0"/>
              <a:t>(2009). President Obama’s vision for 21st century America centers on strengthening </a:t>
            </a:r>
            <a:r>
              <a:rPr lang="en-US" dirty="0" smtClean="0"/>
              <a:t>education. Retrieved at</a:t>
            </a:r>
            <a:r>
              <a:rPr lang="en-US" dirty="0"/>
              <a:t>: </a:t>
            </a:r>
            <a:r>
              <a:rPr lang="en-US" dirty="0">
                <a:hlinkClick r:id="rId2"/>
              </a:rPr>
              <a:t>http://</a:t>
            </a:r>
            <a:r>
              <a:rPr lang="en-US" dirty="0" smtClean="0">
                <a:hlinkClick r:id="rId2"/>
              </a:rPr>
              <a:t>www.nea.org/archive/30945.htm</a:t>
            </a:r>
            <a:endParaRPr lang="en-US" dirty="0" smtClean="0"/>
          </a:p>
          <a:p>
            <a:endParaRPr lang="en-US" dirty="0"/>
          </a:p>
          <a:p>
            <a:endParaRPr lang="en-US" dirty="0"/>
          </a:p>
        </p:txBody>
      </p:sp>
    </p:spTree>
    <p:extLst>
      <p:ext uri="{BB962C8B-B14F-4D97-AF65-F5344CB8AC3E}">
        <p14:creationId xmlns:p14="http://schemas.microsoft.com/office/powerpoint/2010/main" val="2267900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Holland, D., &amp; Burns, J. O. (2018). The American space exploration narrative from the cold war through the </a:t>
            </a:r>
            <a:r>
              <a:rPr lang="en-US" dirty="0" smtClean="0"/>
              <a:t>Obama </a:t>
            </a:r>
            <a:r>
              <a:rPr lang="en-US" dirty="0"/>
              <a:t>administration. Space Policy, 46, </a:t>
            </a:r>
            <a:r>
              <a:rPr lang="en-US" dirty="0" smtClean="0"/>
              <a:t>9-17. retrieved at: </a:t>
            </a:r>
            <a:r>
              <a:rPr lang="en-US" dirty="0" smtClean="0">
                <a:hlinkClick r:id="rId2"/>
              </a:rPr>
              <a:t>https</a:t>
            </a:r>
            <a:r>
              <a:rPr lang="en-US" dirty="0">
                <a:hlinkClick r:id="rId2"/>
              </a:rPr>
              <a:t>://</a:t>
            </a:r>
            <a:r>
              <a:rPr lang="en-US" dirty="0" smtClean="0">
                <a:hlinkClick r:id="rId2"/>
              </a:rPr>
              <a:t>www.washingtonpost.com/politics/obama-offers-positive-vision-of-a-nation-whose-diversity-is-a-strength/2016/07/28/425c2dac-54a0-11e6-bbf5-957ad17b4385_story.html</a:t>
            </a:r>
            <a:endParaRPr lang="en-US" dirty="0" smtClean="0"/>
          </a:p>
          <a:p>
            <a:r>
              <a:rPr lang="en-US" dirty="0"/>
              <a:t>Prasch, A. M. (2019). Obama in Selma: Deixis, rhetorical vision, and the “true meaning of America”. Quarterly Journal of Speech, 105(1), 42-67</a:t>
            </a:r>
            <a:r>
              <a:rPr lang="en-US" dirty="0" smtClean="0"/>
              <a:t>. retrieved </a:t>
            </a:r>
            <a:r>
              <a:rPr lang="en-US" dirty="0"/>
              <a:t>at: https://en.wikipedia.org/wiki/Speeches_of_Barack_Obama#:~:text=In%20this%20joint%20session%20Obama,our%20government%20to%20meet%20the</a:t>
            </a:r>
          </a:p>
          <a:p>
            <a:endParaRPr lang="en-US" dirty="0"/>
          </a:p>
          <a:p>
            <a:endParaRPr lang="en-US" dirty="0"/>
          </a:p>
        </p:txBody>
      </p:sp>
    </p:spTree>
    <p:extLst>
      <p:ext uri="{BB962C8B-B14F-4D97-AF65-F5344CB8AC3E}">
        <p14:creationId xmlns:p14="http://schemas.microsoft.com/office/powerpoint/2010/main" val="13530038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43</TotalTime>
  <Words>489</Words>
  <Application>Microsoft Office PowerPoint</Application>
  <PresentationFormat>Widescreen</PresentationFormat>
  <Paragraphs>22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Garamond</vt:lpstr>
      <vt:lpstr>Organic</vt:lpstr>
      <vt:lpstr>Obama Visions And Missions </vt:lpstr>
      <vt:lpstr>Cont.…</vt:lpstr>
      <vt:lpstr>Cont..</vt:lpstr>
      <vt:lpstr>Cont.…</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Obama Visions And Missions  Author Institutional Affiliation Instructor Course code Date of submission</dc:title>
  <dc:creator>Steve Young</dc:creator>
  <cp:lastModifiedBy>hp</cp:lastModifiedBy>
  <cp:revision>17</cp:revision>
  <dcterms:created xsi:type="dcterms:W3CDTF">2020-08-16T09:36:29Z</dcterms:created>
  <dcterms:modified xsi:type="dcterms:W3CDTF">2020-08-16T19:56:40Z</dcterms:modified>
</cp:coreProperties>
</file>