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2"/>
  </p:sldMasterIdLst>
  <p:notesMasterIdLst>
    <p:notesMasterId r:id="rId7"/>
  </p:notesMasterIdLst>
  <p:handoutMasterIdLst>
    <p:handoutMasterId r:id="rId8"/>
  </p:handoutMasterIdLst>
  <p:sldIdLst>
    <p:sldId id="256" r:id="rId3"/>
    <p:sldId id="268" r:id="rId4"/>
    <p:sldId id="269" r:id="rId5"/>
    <p:sldId id="265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0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handoutMaster" Target="handoutMasters/handoutMaster1.xml" Id="rId8" /><Relationship Type="http://schemas.openxmlformats.org/officeDocument/2006/relationships/slide" Target="slides/slide1.xml" Id="rId3" /><Relationship Type="http://schemas.openxmlformats.org/officeDocument/2006/relationships/notesMaster" Target="notesMasters/notesMaster1.xml" Id="rId7" /><Relationship Type="http://schemas.openxmlformats.org/officeDocument/2006/relationships/tableStyles" Target="tableStyles.xml" Id="rId12" /><Relationship Type="http://schemas.openxmlformats.org/officeDocument/2006/relationships/slideMaster" Target="slideMasters/slideMaster1.xml" Id="rId2" /><Relationship Type="http://schemas.openxmlformats.org/officeDocument/2006/relationships/customXml" Target="../customXml/item1.xml" Id="rId1" /><Relationship Type="http://schemas.openxmlformats.org/officeDocument/2006/relationships/slide" Target="slides/slide4.xml" Id="rId6" /><Relationship Type="http://schemas.openxmlformats.org/officeDocument/2006/relationships/theme" Target="theme/theme1.xml" Id="rId11" /><Relationship Type="http://schemas.openxmlformats.org/officeDocument/2006/relationships/slide" Target="slides/slide3.xml" Id="rId5" /><Relationship Type="http://schemas.openxmlformats.org/officeDocument/2006/relationships/viewProps" Target="viewProps.xml" Id="rId10" /><Relationship Type="http://schemas.openxmlformats.org/officeDocument/2006/relationships/slide" Target="slides/slide2.xml" Id="rId4" /><Relationship Type="http://schemas.openxmlformats.org/officeDocument/2006/relationships/presProps" Target="presProps.xml" Id="rId9" /><Relationship Type="http://schemas.openxmlformats.org/officeDocument/2006/relationships/customXml" Target="/customXML/item2.xml" Id="R1496a86b5ae24654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7AA594-325F-4C62-9A01-66BE07A72B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55725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573A5D-43FE-41B9-833F-4F25B710E9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192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73A5D-43FE-41B9-833F-4F25B710E98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42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9B27BD-0F3F-45B5-95B3-C33E3C9958C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8804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73A5D-43FE-41B9-833F-4F25B710E98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372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72B12-483C-42FE-8936-B85A69D267CF}" type="datetimeFigureOut">
              <a:rPr lang="en-US" smtClean="0"/>
              <a:pPr/>
              <a:t>11/18/2012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F771DF2-1762-4034-A8E9-F3FABF2AD3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72B12-483C-42FE-8936-B85A69D267CF}" type="datetimeFigureOut">
              <a:rPr lang="en-US" smtClean="0"/>
              <a:pPr/>
              <a:t>11/18/2012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F771DF2-1762-4034-A8E9-F3FABF2AD3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72B12-483C-42FE-8936-B85A69D267CF}" type="datetimeFigureOut">
              <a:rPr lang="en-US" smtClean="0"/>
              <a:pPr/>
              <a:t>11/18/2012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F771DF2-1762-4034-A8E9-F3FABF2AD3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0C072B12-483C-42FE-8936-B85A69D267CF}" type="datetimeFigureOut">
              <a:rPr lang="en-US" smtClean="0"/>
              <a:pPr/>
              <a:t>11/18/2012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1DF2-1762-4034-A8E9-F3FABF2AD3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72B12-483C-42FE-8936-B85A69D267CF}" type="datetimeFigureOut">
              <a:rPr lang="en-US" smtClean="0"/>
              <a:pPr/>
              <a:t>11/18/2012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F771DF2-1762-4034-A8E9-F3FABF2AD3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72B12-483C-42FE-8936-B85A69D267CF}" type="datetimeFigureOut">
              <a:rPr lang="en-US" smtClean="0"/>
              <a:pPr/>
              <a:t>11/18/2012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F771DF2-1762-4034-A8E9-F3FABF2AD3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72B12-483C-42FE-8936-B85A69D267CF}" type="datetimeFigureOut">
              <a:rPr lang="en-US" smtClean="0"/>
              <a:pPr/>
              <a:t>11/18/2012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F771DF2-1762-4034-A8E9-F3FABF2AD3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F771DF2-1762-4034-A8E9-F3FABF2AD3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72B12-483C-42FE-8936-B85A69D267CF}" type="datetimeFigureOut">
              <a:rPr lang="en-US" smtClean="0"/>
              <a:pPr/>
              <a:t>11/18/2012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F771DF2-1762-4034-A8E9-F3FABF2AD3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0C072B12-483C-42FE-8936-B85A69D267CF}" type="datetimeFigureOut">
              <a:rPr lang="en-US" smtClean="0"/>
              <a:pPr/>
              <a:t>11/18/2012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72B12-483C-42FE-8936-B85A69D267CF}" type="datetimeFigureOut">
              <a:rPr lang="en-US" smtClean="0"/>
              <a:pPr/>
              <a:t>11/18/2012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1DF2-1762-4034-A8E9-F3FABF2AD3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F771DF2-1762-4034-A8E9-F3FABF2AD3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72B12-483C-42FE-8936-B85A69D267CF}" type="datetimeFigureOut">
              <a:rPr lang="en-US" smtClean="0"/>
              <a:pPr/>
              <a:t>11/18/2012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0C072B12-483C-42FE-8936-B85A69D267CF}" type="datetimeFigureOut">
              <a:rPr lang="en-US" smtClean="0"/>
              <a:pPr/>
              <a:t>11/18/2012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F771DF2-1762-4034-A8E9-F3FABF2AD3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LEfkNPeTzeZjooXpNfMHQQ0VJybirLMqcqx2Zn4L/Kc=-~ueBxw+gZ3kIiCAZjUH5T3w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 descr="tLq0lEeKl1LlW8lRJDXAAN+sUGGcIIrldaoPA2OTFnw=-~og3fpITNp6umJpp6R985ww==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Aspen falls  2010 - </a:t>
            </a:r>
            <a:r>
              <a:rPr lang="en-US" sz="4400" dirty="0" smtClean="0"/>
              <a:t>2013</a:t>
            </a:r>
            <a:endParaRPr lang="en-US" sz="4400" dirty="0"/>
          </a:p>
        </p:txBody>
      </p:sp>
      <p:sp>
        <p:nvSpPr>
          <p:cNvPr id="2" name="Title 1" descr="rJ0yVRnfP2PD1VdJwkE4jrWLdLUBhkz8yoxv3tVIG+4=-~mXSa/icLnYb5y80HetaBgQ==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Tuition Reimbursement 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++8cMbPoo8/hYPNOsTEQ2/5I2T/n+LtSIiicrOo1Vt8=-~4CIUFet6drNdh9WQI+/8PA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WI4cnMVR49vostOtmOIUBClv4PkvOHUdY7Rh6dgF1mw=-~r+V6T1LKvk6qHgyttbxWCA==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Eligible Courses</a:t>
            </a:r>
            <a:endParaRPr lang="en-US" dirty="0"/>
          </a:p>
        </p:txBody>
      </p:sp>
      <p:sp>
        <p:nvSpPr>
          <p:cNvPr id="4" name="Content Placeholder 3" descr="wy4FclrZA4+ERVfh2Ol77UdihzhfyZsa/CiLsVVAUvM=-~1lyuEqVW1qlrYU2OOIfRpA==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Must have manager approval before enrolling</a:t>
            </a:r>
          </a:p>
          <a:p>
            <a:r>
              <a:rPr lang="en-US" dirty="0" smtClean="0"/>
              <a:t>Must be job specific</a:t>
            </a:r>
          </a:p>
          <a:p>
            <a:r>
              <a:rPr lang="en-US" dirty="0" smtClean="0"/>
              <a:t>Passing grade required</a:t>
            </a:r>
          </a:p>
          <a:p>
            <a:r>
              <a:rPr lang="en-US" dirty="0" smtClean="0"/>
              <a:t>Accredited colleges only</a:t>
            </a:r>
          </a:p>
        </p:txBody>
      </p:sp>
      <p:sp>
        <p:nvSpPr>
          <p:cNvPr id="3" name="Content Placeholder 2" descr="ri6ia+LHc4foJQgejAuza/FmEHaJsHeA/XfLRsiqgi0=-~bWJkTNwQheQvfR2ovBSDxw==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dTzv3jBE0YW8X0RBscM/s4mBCfanxHor8z4EnrMwPvU=-~1qr7fWnyb5GbFQix3m8/jg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8jozJzk1Tph/bzp3H9qnY8S7ZrUh1Lm6TYMkL17EbNY=-~8gF5xj3mP1/MSyizCE6boA==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Reimbursement Scale</a:t>
            </a:r>
            <a:endParaRPr lang="en-US" dirty="0"/>
          </a:p>
        </p:txBody>
      </p:sp>
      <p:sp>
        <p:nvSpPr>
          <p:cNvPr id="3" name="Content Placeholder 2" descr="cOqHsT8NQOq5jBS1s1P2jS6eCPFXETg81Wqw4G1Fl7o=-~hYcwCFZ68vXcDAnFcmirSQ==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Grade earned = A</a:t>
            </a:r>
          </a:p>
          <a:p>
            <a:pPr lvl="1"/>
            <a:r>
              <a:rPr lang="en-US" dirty="0" smtClean="0"/>
              <a:t>100% reimbursed upon completion</a:t>
            </a:r>
          </a:p>
          <a:p>
            <a:r>
              <a:rPr lang="en-US" dirty="0" smtClean="0"/>
              <a:t>Grade earned = B</a:t>
            </a:r>
          </a:p>
          <a:p>
            <a:pPr lvl="1"/>
            <a:r>
              <a:rPr lang="en-US" dirty="0" smtClean="0"/>
              <a:t>90% reimbursed </a:t>
            </a:r>
            <a:r>
              <a:rPr lang="en-US" dirty="0"/>
              <a:t>upon </a:t>
            </a:r>
            <a:r>
              <a:rPr lang="en-US" dirty="0" smtClean="0"/>
              <a:t>completion</a:t>
            </a:r>
          </a:p>
          <a:p>
            <a:r>
              <a:rPr lang="en-US" dirty="0" smtClean="0"/>
              <a:t>Grade earned = C</a:t>
            </a:r>
          </a:p>
          <a:p>
            <a:pPr lvl="1"/>
            <a:r>
              <a:rPr lang="en-US" dirty="0" smtClean="0"/>
              <a:t>80% </a:t>
            </a:r>
            <a:r>
              <a:rPr lang="en-US" dirty="0"/>
              <a:t>reimbursed upon completion</a:t>
            </a:r>
          </a:p>
          <a:p>
            <a:r>
              <a:rPr lang="en-US" dirty="0" smtClean="0"/>
              <a:t>Grade earned = D or F </a:t>
            </a:r>
          </a:p>
          <a:p>
            <a:pPr lvl="1"/>
            <a:r>
              <a:rPr lang="en-US" dirty="0" smtClean="0"/>
              <a:t>0%; not reimbursed</a:t>
            </a:r>
            <a:endParaRPr lang="en-US" dirty="0"/>
          </a:p>
        </p:txBody>
      </p:sp>
      <p:sp>
        <p:nvSpPr>
          <p:cNvPr id="4" name="Content Placeholder 3" descr="FzYPthVxTSoVsEhkVCkZPiMs5qjX/pKPCwfndc6NHbc=-~4zWRdTekgPNm9pDLo+NM7w==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58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 descr="yI3zpq9MpTA3GqEU2qbjxqZVdwdl+GnkWCYSlfHgAzI=-~nZp/5H1OXDdFXc0XFxq/5g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ooigGrbDyGsQgWQfuFLZ7hshLwBykROPgLx6TdZ9+E=-~DXhzIOSxbBybkTxGk8K9YA==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997940"/>
            <a:ext cx="2366366" cy="1890319"/>
          </a:xfrm>
          <a:prstGeom prst="rect">
            <a:avLst/>
          </a:prstGeom>
        </p:spPr>
      </p:pic>
      <p:pic>
        <p:nvPicPr>
          <p:cNvPr id="10" name="Picture 9" descr="w/2PaNK/AqWBluIJt1+nUN6n+DFSqULIY9F1zFmgoYc=-~36EXkERDB4O9aNvCJzMrZg==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616940"/>
            <a:ext cx="2366366" cy="1890319"/>
          </a:xfrm>
          <a:prstGeom prst="rect">
            <a:avLst/>
          </a:prstGeom>
        </p:spPr>
      </p:pic>
      <p:pic>
        <p:nvPicPr>
          <p:cNvPr id="11" name="Picture 10" descr="Cyot4jVCLvlMKtg26ECbyjiFFp0ypObYwc1TJGE+Nlg=-~Enc1Ijui44MuqXMGA1kAqw==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259" y="1950440"/>
            <a:ext cx="2366366" cy="1890319"/>
          </a:xfrm>
          <a:prstGeom prst="rect">
            <a:avLst/>
          </a:prstGeom>
        </p:spPr>
      </p:pic>
      <p:pic>
        <p:nvPicPr>
          <p:cNvPr id="12" name="Picture 11" descr="GMBNceuM/FSsjiDA3Kzp7vmZRTHOTmWDWPro0YDj31M=-~Y/uCh8AmZDgUjKkEID/4jQ==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659" y="464540"/>
            <a:ext cx="2366366" cy="189031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a5f4c7f4ed6046c2" /></Relationships>
</file>

<file path=customXML/item2.xml><?xml version="1.0" encoding="utf-8"?>
<project>
  <id>X8HAOuFcyGXY82j6FGHTVLnBSMxF1WghVFcborrcsZY=-~U8NBU77kBss30GeqSL9ixQ==</id>
</project>
</file>

<file path=customXML/itemProps2.xml><?xml version="1.0" encoding="utf-8"?>
<ds:datastoreItem xmlns:ds="http://schemas.openxmlformats.org/officedocument/2006/2/customXml" ds:itemID="{C66AC4F1-97D3-4D10-8D07-51E6CC79AD91}">
  <ds:schemaRefs>
    <ds:schemaRef ds:uri=""/>
  </ds:schemaRefs>
</ds:datastoreItem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outs:outSpaceData xmlns:outs="http://schemas.microsoft.com/office/2009/outspace/metadata">
  <outs:relatedDates>
    <outs:relatedDate>
      <outs:type>3</outs:type>
      <outs:displayName>Last Modified</outs:displayName>
      <outs:dateTime>2009-10-18T20:22:59Z</outs:dateTime>
      <outs:isPinned>true</outs:isPinned>
    </outs:relatedDate>
    <outs:relatedDate>
      <outs:type>2</outs:type>
      <outs:displayName>Created</outs:displayName>
      <outs:dateTime>2008-02-07T00:08:24Z</outs:dateTime>
      <outs:isPinned>true</outs:isPinned>
    </outs:relatedDate>
    <outs:relatedDate>
      <outs:type>4</outs:type>
      <outs:displayName>Last Printed</outs:displayName>
      <outs:dateTime/>
      <outs:isPinned>true</outs:isPinned>
    </outs:relatedDate>
  </outs:relatedDates>
  <outs:relatedDocuments>
    <outs:relatedDocument>
      <outs:type>2</outs:type>
      <outs:displayName>Other documents in current folder</outs:displayName>
      <outs:uri/>
      <outs:isPinned>true</outs:isPinned>
    </outs:relatedDocument>
  </outs:relatedDocuments>
  <outs:relatedPeople>
    <outs:relatedPeopleItem>
      <outs:category>Author</outs:category>
      <outs:people>
        <outs:relatedPerson>
          <outs:displayName>Skills for Success</outs:displayName>
          <outs:accountName/>
        </outs:relatedPerson>
      </outs:people>
      <outs:source>0</outs:source>
      <outs:isPinned>true</outs:isPinned>
    </outs:relatedPeopleItem>
    <outs:relatedPeopleItem>
      <outs:category>Last modified by</outs:category>
      <outs:people>
        <outs:relatedPerson>
          <outs:displayName>Alicia</outs:displayName>
          <outs:accountName/>
        </outs:relatedPerson>
      </outs:people>
      <outs:source>0</outs:source>
      <outs:isPinned>true</outs:isPinned>
    </outs:relatedPeopleItem>
    <outs:relatedPeopleItem>
      <outs:category>Manager</outs:category>
      <outs:people/>
      <outs:source>0</outs:source>
      <outs:isPinned>false</outs:isPinned>
    </outs:relatedPeopleItem>
  </outs:relatedPeople>
  <propertyMetadataList xmlns="http://schemas.microsoft.com/office/2009/outspace/metadata">
    <propertyMetadata>
      <type>0</type>
      <propertyId>2228224</propertyId>
      <propertyName/>
      <isPinned>true</isPinned>
    </propertyMetadata>
    <propertyMetadata>
      <type>0</type>
      <propertyId>1114115</propertyId>
      <propertyName/>
      <isPinned>true</isPinned>
    </propertyMetadata>
    <propertyMetadata>
      <type>0</type>
      <propertyId>1114117</propertyId>
      <propertyName/>
      <isPinned>true</isPinned>
    </propertyMetadata>
    <propertyMetadata>
      <type>0</type>
      <propertyId>589825</propertyId>
      <propertyName/>
      <isPinned>false</isPinned>
    </propertyMetadata>
    <propertyMetadata>
      <type>0</type>
      <propertyId>1114116</propertyId>
      <propertyName/>
      <isPinned>false</isPinned>
    </propertyMetadata>
    <propertyMetadata>
      <type>0</type>
      <propertyId>14</propertyId>
      <propertyName/>
      <isPinned>true</isPinned>
    </propertyMetadata>
    <propertyMetadata>
      <type>0</type>
      <propertyId>8</propertyId>
      <propertyName/>
      <isPinned>true</isPinned>
    </propertyMetadata>
    <propertyMetadata>
      <type>0</type>
      <propertyId>6</propertyId>
      <propertyName/>
      <isPinned>false</isPinned>
    </propertyMetadata>
    <propertyMetadata>
      <type>0</type>
      <propertyId>1114118</propertyId>
      <propertyName/>
      <isPinned>false</isPinned>
    </propertyMetadata>
    <propertyMetadata>
      <type>0</type>
      <propertyId>1179649</propertyId>
      <propertyName/>
      <isPinned>false</isPinned>
    </propertyMetadata>
    <propertyMetadata>
      <type>0</type>
      <propertyId>655365</propertyId>
      <propertyName/>
      <isPinned>false</isPinned>
    </propertyMetadata>
    <propertyMetadata>
      <type>0</type>
      <propertyId>1</propertyId>
      <propertyName/>
      <isPinned>false</isPinned>
    </propertyMetadata>
    <propertyMetadata>
      <type>0</type>
      <propertyId>0</propertyId>
      <propertyName/>
      <isPinned>true</isPinned>
    </propertyMetadata>
    <propertyMetadata>
      <type>0</type>
      <propertyId>13</propertyId>
      <propertyName/>
      <isPinned>false</isPinned>
    </propertyMetadata>
    <propertyMetadata>
      <type>0</type>
      <propertyId>1179653</propertyId>
      <propertyName/>
      <isPinned>false</isPinned>
    </propertyMetadata>
    <propertyMetadata>
      <type>0</type>
      <propertyId>22</propertyId>
      <propertyName/>
      <isPinned>false</isPinned>
    </propertyMetadata>
  </propertyMetadataList>
  <outs:corruptMetadataWasLost/>
</outs:outSpaceData>
</file>

<file path=customXml/itemProps1.xml><?xml version="1.0" encoding="utf-8"?>
<ds:datastoreItem xmlns:ds="http://schemas.openxmlformats.org/officeDocument/2006/customXml" ds:itemID="{A9E516E1-BED5-4A97-BF94-6771C8DD099A}">
  <ds:schemaRefs>
    <ds:schemaRef ds:uri="http://schemas.microsoft.com/office/2009/outspace/meta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709</TotalTime>
  <Words>67</Words>
  <Application>Microsoft Office PowerPoint</Application>
  <PresentationFormat>On-screen Show (4:3)</PresentationFormat>
  <Paragraphs>19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Calibri</vt:lpstr>
      <vt:lpstr>Georgia</vt:lpstr>
      <vt:lpstr>Wingdings</vt:lpstr>
      <vt:lpstr>Wingdings 2</vt:lpstr>
      <vt:lpstr>Civic</vt:lpstr>
      <vt:lpstr>Tuition Reimbursement </vt:lpstr>
      <vt:lpstr>Eligible Courses</vt:lpstr>
      <vt:lpstr>Reimbursement Scale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Tuition Reimbursement</dc:title>
  <dc:creator>Skills for Success</dc:creator>
  <cp:lastModifiedBy>Skills for Success</cp:lastModifiedBy>
  <cp:revision>69</cp:revision>
  <dcterms:created xsi:type="dcterms:W3CDTF">2008-02-07T00:08:24Z</dcterms:created>
  <dcterms:modified xsi:type="dcterms:W3CDTF">2012-11-19T01:40:56Z</dcterms:modified>
</cp:coreProperties>
</file>