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73" r:id="rId2"/>
    <p:sldId id="265" r:id="rId3"/>
    <p:sldId id="266" r:id="rId4"/>
    <p:sldId id="272" r:id="rId5"/>
    <p:sldId id="267" r:id="rId6"/>
    <p:sldId id="268" r:id="rId7"/>
    <p:sldId id="269" r:id="rId8"/>
    <p:sldId id="270" r:id="rId9"/>
    <p:sldId id="27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4" autoAdjust="0"/>
    <p:restoredTop sz="94434" autoAdjust="0"/>
  </p:normalViewPr>
  <p:slideViewPr>
    <p:cSldViewPr snapToGrid="0">
      <p:cViewPr>
        <p:scale>
          <a:sx n="90" d="100"/>
          <a:sy n="90" d="100"/>
        </p:scale>
        <p:origin x="-51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4068748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20467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793922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17B410-099B-40D0-84F5-5EF5859824D1}" type="datetimeFigureOut">
              <a:rPr lang="en-US" smtClean="0"/>
              <a:t>10/19/2021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407079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17B410-099B-40D0-84F5-5EF5859824D1}" type="datetimeFigureOut">
              <a:rPr lang="en-US" smtClean="0"/>
              <a:t>10/19/2021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33637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17B410-099B-40D0-84F5-5EF5859824D1}" type="datetimeFigureOut">
              <a:rPr lang="en-US" smtClean="0"/>
              <a:t>10/19/2021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213095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7B410-099B-40D0-84F5-5EF5859824D1}" type="datetimeFigureOut">
              <a:rPr lang="en-US" smtClean="0"/>
              <a:t>10/19/2021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902461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17B410-099B-40D0-84F5-5EF5859824D1}" type="datetimeFigureOut">
              <a:rPr lang="en-US" smtClean="0"/>
              <a:t>10/19/2021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414560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17B410-099B-40D0-84F5-5EF5859824D1}" type="datetimeFigureOut">
              <a:rPr lang="en-US" smtClean="0"/>
              <a:t>10/19/2021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941398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42608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54396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174696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63566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982096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706017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4093020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7B410-099B-40D0-84F5-5EF5859824D1}" type="datetimeFigureOut">
              <a:rPr lang="en-US" smtClean="0"/>
              <a:t>10/19/2021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E0C210E-EBDD-4B87-8220-84BE88B9296E}" type="slidenum">
              <a:rPr lang="en-US" smtClean="0"/>
              <a:t>‹#›</a:t>
            </a:fld>
            <a:endParaRPr lang="en-US"/>
          </a:p>
        </p:txBody>
      </p:sp>
    </p:spTree>
    <p:extLst>
      <p:ext uri="{BB962C8B-B14F-4D97-AF65-F5344CB8AC3E}">
        <p14:creationId xmlns:p14="http://schemas.microsoft.com/office/powerpoint/2010/main" val="3835566387"/>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Race and crime</a:t>
            </a:r>
            <a:endParaRPr lang="en-GB" dirty="0"/>
          </a:p>
        </p:txBody>
      </p:sp>
      <p:sp>
        <p:nvSpPr>
          <p:cNvPr id="3" name="Content Placeholder 2"/>
          <p:cNvSpPr>
            <a:spLocks noGrp="1"/>
          </p:cNvSpPr>
          <p:nvPr>
            <p:ph idx="1"/>
          </p:nvPr>
        </p:nvSpPr>
        <p:spPr/>
        <p:txBody>
          <a:bodyPr/>
          <a:lstStyle/>
          <a:p>
            <a:pPr algn="ctr"/>
            <a:r>
              <a:rPr lang="en-GB" dirty="0" smtClean="0"/>
              <a:t>Name </a:t>
            </a:r>
          </a:p>
          <a:p>
            <a:pPr algn="ctr"/>
            <a:r>
              <a:rPr lang="en-GB" dirty="0" smtClean="0"/>
              <a:t>Institution</a:t>
            </a:r>
          </a:p>
          <a:p>
            <a:pPr algn="ctr"/>
            <a:r>
              <a:rPr lang="en-GB" dirty="0" smtClean="0"/>
              <a:t>Course </a:t>
            </a:r>
          </a:p>
          <a:p>
            <a:pPr algn="ctr"/>
            <a:r>
              <a:rPr lang="en-GB" dirty="0" smtClean="0"/>
              <a:t>Date</a:t>
            </a:r>
          </a:p>
          <a:p>
            <a:pPr algn="ctr"/>
            <a:endParaRPr lang="en-GB" dirty="0"/>
          </a:p>
        </p:txBody>
      </p:sp>
    </p:spTree>
    <p:extLst>
      <p:ext uri="{BB962C8B-B14F-4D97-AF65-F5344CB8AC3E}">
        <p14:creationId xmlns:p14="http://schemas.microsoft.com/office/powerpoint/2010/main" val="4282808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Introduction</a:t>
            </a:r>
            <a:r>
              <a:rPr lang="en-US" b="1" dirty="0" smtClean="0">
                <a:latin typeface="Times New Roman" panose="02020603050405020304" pitchFamily="18" charset="0"/>
                <a:cs typeface="Times New Roman" panose="02020603050405020304" pitchFamily="18" charset="0"/>
              </a:rPr>
              <a:t> : CNN </a:t>
            </a:r>
            <a:r>
              <a:rPr lang="en-US" b="1" dirty="0">
                <a:latin typeface="Times New Roman" panose="02020603050405020304" pitchFamily="18" charset="0"/>
                <a:cs typeface="Times New Roman" panose="02020603050405020304" pitchFamily="18" charset="0"/>
              </a:rPr>
              <a:t>News</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Shooting and death of Trayvon Martin and the shooter, George Zimmerman NOT GUILTY n</a:t>
            </a:r>
            <a:endParaRPr lang="en-US"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p:txBody>
          <a:bodyPr/>
          <a:lstStyle/>
          <a:p>
            <a:r>
              <a:rPr lang="en-US" dirty="0"/>
              <a:t>Race and crime</a:t>
            </a:r>
            <a:endParaRPr lang="en-GB" dirty="0"/>
          </a:p>
        </p:txBody>
      </p:sp>
      <p:sp>
        <p:nvSpPr>
          <p:cNvPr id="3" name="Content Placeholder 2"/>
          <p:cNvSpPr>
            <a:spLocks noGrp="1"/>
          </p:cNvSpPr>
          <p:nvPr>
            <p:ph sz="half" idx="2"/>
          </p:nvPr>
        </p:nvSpPr>
        <p:spPr/>
        <p:txBody>
          <a:bodyPr>
            <a:normAutofit fontScale="92500" lnSpcReduction="10000"/>
          </a:bodyPr>
          <a:lstStyle/>
          <a:p>
            <a:r>
              <a:rPr lang="en-US" sz="1400" dirty="0">
                <a:latin typeface="Times New Roman" panose="02020603050405020304" pitchFamily="18" charset="0"/>
                <a:cs typeface="Times New Roman" panose="02020603050405020304" pitchFamily="18" charset="0"/>
              </a:rPr>
              <a:t>The incidence of the shooting of Trayvon Martin, 17years old, happened in February 2012</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Former watch captain George Zimmerman was acquitted in the case. Trayvon was an African-American high school student born in 1995, and they lived in Miami Gardens, Florida, with his mother, Sybrina Fulton.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He </a:t>
            </a:r>
            <a:r>
              <a:rPr lang="en-US" sz="1400" dirty="0">
                <a:latin typeface="Times New Roman" panose="02020603050405020304" pitchFamily="18" charset="0"/>
                <a:cs typeface="Times New Roman" panose="02020603050405020304" pitchFamily="18" charset="0"/>
              </a:rPr>
              <a:t>received a ten-day suspension from Krop Senior High School and visited Tracy Martin's father in Sanford, Florida. The rest was served under the discovery of drug residue in his book bag. George Michael Zimmerman was born in 1983</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He was a part-time student at Seminole state college and a neighborhood watch captain for the retreat at Twin Lakes gated community in Sanford, Florida.</a:t>
            </a:r>
          </a:p>
        </p:txBody>
      </p:sp>
      <p:sp>
        <p:nvSpPr>
          <p:cNvPr id="6" name="Text Placeholder 5"/>
          <p:cNvSpPr>
            <a:spLocks noGrp="1"/>
          </p:cNvSpPr>
          <p:nvPr>
            <p:ph type="body" sz="quarter" idx="3"/>
          </p:nvPr>
        </p:nvSpPr>
        <p:spPr/>
        <p:txBody>
          <a:bodyPr/>
          <a:lstStyle/>
          <a:p>
            <a:endParaRPr lang="en-GB" dirty="0"/>
          </a:p>
        </p:txBody>
      </p:sp>
      <p:pic>
        <p:nvPicPr>
          <p:cNvPr id="5" name="Content Placeholder 4"/>
          <p:cNvPicPr>
            <a:picLocks noGrp="1" noChangeAspect="1"/>
          </p:cNvPicPr>
          <p:nvPr>
            <p:ph sz="quarter" idx="4"/>
          </p:nvPr>
        </p:nvPicPr>
        <p:blipFill>
          <a:blip r:embed="rId2"/>
          <a:stretch>
            <a:fillRect/>
          </a:stretch>
        </p:blipFill>
        <p:spPr>
          <a:xfrm>
            <a:off x="5088383" y="2160983"/>
            <a:ext cx="4186237" cy="2350733"/>
          </a:xfrm>
          <a:prstGeom prst="rect">
            <a:avLst/>
          </a:prstGeom>
        </p:spPr>
      </p:pic>
    </p:spTree>
    <p:extLst>
      <p:ext uri="{BB962C8B-B14F-4D97-AF65-F5344CB8AC3E}">
        <p14:creationId xmlns:p14="http://schemas.microsoft.com/office/powerpoint/2010/main" val="3233281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Race and crime</a:t>
            </a:r>
            <a:endParaRPr lang="en-US" dirty="0"/>
          </a:p>
        </p:txBody>
      </p:sp>
      <p:sp>
        <p:nvSpPr>
          <p:cNvPr id="3" name="Content Placeholder 2"/>
          <p:cNvSpPr>
            <a:spLocks noGrp="1"/>
          </p:cNvSpPr>
          <p:nvPr>
            <p:ph sz="half"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Race and crime have a long history in America for being challenging.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Events </a:t>
            </a:r>
            <a:r>
              <a:rPr lang="en-US" dirty="0">
                <a:latin typeface="Times New Roman" panose="02020603050405020304" pitchFamily="18" charset="0"/>
                <a:cs typeface="Times New Roman" panose="02020603050405020304" pitchFamily="18" charset="0"/>
              </a:rPr>
              <a:t>that are significant in society </a:t>
            </a:r>
            <a:r>
              <a:rPr lang="en-US" dirty="0" smtClean="0">
                <a:latin typeface="Times New Roman" panose="02020603050405020304" pitchFamily="18" charset="0"/>
                <a:cs typeface="Times New Roman" panose="02020603050405020304" pitchFamily="18" charset="0"/>
              </a:rPr>
              <a:t>can </a:t>
            </a:r>
            <a:r>
              <a:rPr lang="en-US" dirty="0">
                <a:latin typeface="Times New Roman" panose="02020603050405020304" pitchFamily="18" charset="0"/>
                <a:cs typeface="Times New Roman" panose="02020603050405020304" pitchFamily="18" charset="0"/>
              </a:rPr>
              <a:t>change into symbolic importance and change the perspective reality of the society, for instance, when media captures it and publishes it as if the event has less attention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murder of Trayvon Martin and the trial of George Zimmerman primarily impacted society and encouraged the uprising to a point where people's perception of race relations was largely impacted</a:t>
            </a:r>
          </a:p>
        </p:txBody>
      </p:sp>
      <p:pic>
        <p:nvPicPr>
          <p:cNvPr id="5" name="Content Placeholder 4"/>
          <p:cNvPicPr>
            <a:picLocks noGrp="1" noChangeAspect="1"/>
          </p:cNvPicPr>
          <p:nvPr>
            <p:ph sz="half" idx="2"/>
          </p:nvPr>
        </p:nvPicPr>
        <p:blipFill>
          <a:blip r:embed="rId2"/>
          <a:stretch>
            <a:fillRect/>
          </a:stretch>
        </p:blipFill>
        <p:spPr>
          <a:xfrm>
            <a:off x="5698515" y="2160589"/>
            <a:ext cx="3575487" cy="3107318"/>
          </a:xfrm>
          <a:prstGeom prst="rect">
            <a:avLst/>
          </a:prstGeom>
        </p:spPr>
      </p:pic>
    </p:spTree>
    <p:extLst>
      <p:ext uri="{BB962C8B-B14F-4D97-AF65-F5344CB8AC3E}">
        <p14:creationId xmlns:p14="http://schemas.microsoft.com/office/powerpoint/2010/main" val="2482507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Case Investigation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907036" y="2603499"/>
            <a:ext cx="4825158" cy="3416301"/>
          </a:xfrm>
        </p:spPr>
        <p:txBody>
          <a:bodyPr>
            <a:noAutofit/>
          </a:bodyPr>
          <a:lstStyle/>
          <a:p>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The focus investigation of the case did not only focus on the death of the young Trayvon and the innocence or guilt of George Zimmerman, the community night watchman. Still, it exclusively went deep into the dark side of Racism, racial profiling, and gun control.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report read, a racist white man with a gunshot, a young black boy with skittles in his pocket and Arizona iced tea in hand, while chatting with his girlfriend and got away with murder.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The Trayvon supporter and people against Racism were chatting about and demanding their rights as a minority.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other side, those who supported Zimmerman were protesting, claiming self-defense.</a:t>
            </a:r>
          </a:p>
        </p:txBody>
      </p:sp>
      <p:pic>
        <p:nvPicPr>
          <p:cNvPr id="5" name="Content Placeholder 4"/>
          <p:cNvPicPr>
            <a:picLocks noGrp="1" noChangeAspect="1"/>
          </p:cNvPicPr>
          <p:nvPr>
            <p:ph sz="half" idx="2"/>
          </p:nvPr>
        </p:nvPicPr>
        <p:blipFill>
          <a:blip r:embed="rId2"/>
          <a:stretch>
            <a:fillRect/>
          </a:stretch>
        </p:blipFill>
        <p:spPr>
          <a:xfrm>
            <a:off x="6143223" y="2603499"/>
            <a:ext cx="3549192" cy="2973053"/>
          </a:xfrm>
          <a:prstGeom prst="rect">
            <a:avLst/>
          </a:prstGeom>
        </p:spPr>
      </p:pic>
    </p:spTree>
    <p:extLst>
      <p:ext uri="{BB962C8B-B14F-4D97-AF65-F5344CB8AC3E}">
        <p14:creationId xmlns:p14="http://schemas.microsoft.com/office/powerpoint/2010/main" val="3343393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Trayvon supporters and the results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The details and evidence of the case seemed to be altered, but the protest was loud and clear. The case, therefore, awakened historical problems of past days, as the community was expected to grow but instead they going backward</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Racism was now the trial as unlawful demonstrations, and the act of criminology was performed on the streets in response to the case, and Racism became the real issue.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demonstration along the streets reawakened the issues of the community through racial segregation that was part of the activities in those days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protest made the case heard since the culprit was covered because he was a native American.</a:t>
            </a:r>
          </a:p>
        </p:txBody>
      </p:sp>
      <p:pic>
        <p:nvPicPr>
          <p:cNvPr id="5" name="Content Placeholder 4"/>
          <p:cNvPicPr>
            <a:picLocks noGrp="1" noChangeAspect="1"/>
          </p:cNvPicPr>
          <p:nvPr>
            <p:ph sz="half" idx="2"/>
          </p:nvPr>
        </p:nvPicPr>
        <p:blipFill>
          <a:blip r:embed="rId2"/>
          <a:stretch>
            <a:fillRect/>
          </a:stretch>
        </p:blipFill>
        <p:spPr>
          <a:xfrm>
            <a:off x="5753100" y="3301206"/>
            <a:ext cx="2857500" cy="1600200"/>
          </a:xfrm>
          <a:prstGeom prst="rect">
            <a:avLst/>
          </a:prstGeom>
        </p:spPr>
      </p:pic>
    </p:spTree>
    <p:extLst>
      <p:ext uri="{BB962C8B-B14F-4D97-AF65-F5344CB8AC3E}">
        <p14:creationId xmlns:p14="http://schemas.microsoft.com/office/powerpoint/2010/main" val="935243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Significant of the report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The content of the case is significant with Racism and crime since continuous protest of people raised the alarm the relevant authority to follow the case following the raised issues.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Media </a:t>
            </a:r>
            <a:r>
              <a:rPr lang="en-US" dirty="0">
                <a:latin typeface="Times New Roman" panose="02020603050405020304" pitchFamily="18" charset="0"/>
                <a:cs typeface="Times New Roman" panose="02020603050405020304" pitchFamily="18" charset="0"/>
              </a:rPr>
              <a:t>also played a big role in publishing and report on in-depth details of the cause of the case and not just reporting the murder case.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Media </a:t>
            </a:r>
            <a:r>
              <a:rPr lang="en-US" dirty="0">
                <a:latin typeface="Times New Roman" panose="02020603050405020304" pitchFamily="18" charset="0"/>
                <a:cs typeface="Times New Roman" panose="02020603050405020304" pitchFamily="18" charset="0"/>
              </a:rPr>
              <a:t>groups such as e NBC, MSNBC, CBS, NPR, and CNN reported this matter, but CNN was the only media group that reported the real issue with facts. The report from CNN thus made supporters of Trayvon raise their voice for justice of the boy.</a:t>
            </a:r>
          </a:p>
        </p:txBody>
      </p:sp>
      <p:pic>
        <p:nvPicPr>
          <p:cNvPr id="5" name="Content Placeholder 4"/>
          <p:cNvPicPr>
            <a:picLocks noGrp="1" noChangeAspect="1"/>
          </p:cNvPicPr>
          <p:nvPr>
            <p:ph sz="half" idx="2"/>
          </p:nvPr>
        </p:nvPicPr>
        <p:blipFill>
          <a:blip r:embed="rId2"/>
          <a:stretch>
            <a:fillRect/>
          </a:stretch>
        </p:blipFill>
        <p:spPr>
          <a:xfrm>
            <a:off x="6274158" y="2073499"/>
            <a:ext cx="2753932" cy="2942677"/>
          </a:xfrm>
          <a:prstGeom prst="rect">
            <a:avLst/>
          </a:prstGeom>
        </p:spPr>
      </p:pic>
    </p:spTree>
    <p:extLst>
      <p:ext uri="{BB962C8B-B14F-4D97-AF65-F5344CB8AC3E}">
        <p14:creationId xmlns:p14="http://schemas.microsoft.com/office/powerpoint/2010/main" val="2684762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Media evidence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Coverage of the Trayvon Martin and George Zimmerman case may be viewed as not being “fair and balanced.”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evidenced by delayed justice, as even after the shooting, Zimmerman is set free. Zimmerman is believed to be white while Trayvon is an African American, Zimmerman reports the shooting as self-defense to him, but people around him were heard stopping him from doing the </a:t>
            </a:r>
            <a:r>
              <a:rPr lang="en-US" dirty="0" smtClean="0">
                <a:latin typeface="Times New Roman" panose="02020603050405020304" pitchFamily="18" charset="0"/>
                <a:cs typeface="Times New Roman" panose="02020603050405020304" pitchFamily="18" charset="0"/>
              </a:rPr>
              <a:t>act,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Other media groups reported a piece of shallow information about the case. They reported the murder of Trayvon by Zimmerman, which was referred to as self-defense.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CNN </a:t>
            </a:r>
            <a:r>
              <a:rPr lang="en-US" dirty="0">
                <a:latin typeface="Times New Roman" panose="02020603050405020304" pitchFamily="18" charset="0"/>
                <a:cs typeface="Times New Roman" panose="02020603050405020304" pitchFamily="18" charset="0"/>
              </a:rPr>
              <a:t>reports the same case with deep details about the cause of the murder, with Racism being the main cause of the incidence</a:t>
            </a:r>
            <a:r>
              <a:rPr lang="en-US" dirty="0"/>
              <a:t>.</a:t>
            </a:r>
          </a:p>
        </p:txBody>
      </p:sp>
      <p:pic>
        <p:nvPicPr>
          <p:cNvPr id="5" name="Content Placeholder 4"/>
          <p:cNvPicPr>
            <a:picLocks noGrp="1" noChangeAspect="1"/>
          </p:cNvPicPr>
          <p:nvPr>
            <p:ph sz="half" idx="2"/>
          </p:nvPr>
        </p:nvPicPr>
        <p:blipFill>
          <a:blip r:embed="rId2"/>
          <a:stretch>
            <a:fillRect/>
          </a:stretch>
        </p:blipFill>
        <p:spPr>
          <a:xfrm>
            <a:off x="6163067" y="2461834"/>
            <a:ext cx="3547604" cy="3007518"/>
          </a:xfrm>
          <a:prstGeom prst="rect">
            <a:avLst/>
          </a:prstGeom>
        </p:spPr>
      </p:pic>
    </p:spTree>
    <p:extLst>
      <p:ext uri="{BB962C8B-B14F-4D97-AF65-F5344CB8AC3E}">
        <p14:creationId xmlns:p14="http://schemas.microsoft.com/office/powerpoint/2010/main" val="3726297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Investigators report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According to CNN, Zimmerman, calls 911 a police assistance number reporting of his shooting to Trayvon as self-defense, but neighbors had earlier cautioned him over the incident</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He is instructed by the authority not to get out of his SUV or approach the person, but he ignores the advice and proceeds with the action.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Zimmerman </a:t>
            </a:r>
            <a:r>
              <a:rPr lang="en-US" dirty="0">
                <a:latin typeface="Times New Roman" panose="02020603050405020304" pitchFamily="18" charset="0"/>
                <a:cs typeface="Times New Roman" panose="02020603050405020304" pitchFamily="18" charset="0"/>
              </a:rPr>
              <a:t>disregards the instruction and goes ahead to shoot Martin, claiming it was self-defense.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case is reported, and the police report note indicates that Zimmerman was bleeding from the back of the head and the nose.</a:t>
            </a:r>
          </a:p>
        </p:txBody>
      </p:sp>
      <p:pic>
        <p:nvPicPr>
          <p:cNvPr id="5" name="Content Placeholder 4"/>
          <p:cNvPicPr>
            <a:picLocks noGrp="1" noChangeAspect="1"/>
          </p:cNvPicPr>
          <p:nvPr>
            <p:ph sz="half" idx="2"/>
          </p:nvPr>
        </p:nvPicPr>
        <p:blipFill>
          <a:blip r:embed="rId2"/>
          <a:stretch>
            <a:fillRect/>
          </a:stretch>
        </p:blipFill>
        <p:spPr>
          <a:xfrm>
            <a:off x="5734033" y="2410316"/>
            <a:ext cx="3521511" cy="2665412"/>
          </a:xfrm>
          <a:prstGeom prst="rect">
            <a:avLst/>
          </a:prstGeom>
        </p:spPr>
      </p:pic>
    </p:spTree>
    <p:extLst>
      <p:ext uri="{BB962C8B-B14F-4D97-AF65-F5344CB8AC3E}">
        <p14:creationId xmlns:p14="http://schemas.microsoft.com/office/powerpoint/2010/main" val="2393333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Media criticism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85000" lnSpcReduction="10000"/>
          </a:bodyPr>
          <a:lstStyle/>
          <a:p>
            <a:r>
              <a:rPr lang="en-US" dirty="0">
                <a:latin typeface="Times New Roman" panose="02020603050405020304" pitchFamily="18" charset="0"/>
                <a:cs typeface="Times New Roman" panose="02020603050405020304" pitchFamily="18" charset="0"/>
              </a:rPr>
              <a:t>On criticism, Fox News reports the crime with supporting photos and commentaries, which help explain the news in detail.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Fox News timeline and the photo do not have plays on the words with the stated facts. This news covered less evidenced news due to biasness as the news favored Zimmerman through reporting self-defense of the white man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 connection to the coverage done by CNN, Fox News appears less ubiquitous with less influence on the outcomes.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Those </a:t>
            </a:r>
            <a:r>
              <a:rPr lang="en-US" dirty="0">
                <a:latin typeface="Times New Roman" panose="02020603050405020304" pitchFamily="18" charset="0"/>
                <a:cs typeface="Times New Roman" panose="02020603050405020304" pitchFamily="18" charset="0"/>
              </a:rPr>
              <a:t>in the pro-Trayvon camp sought to portray Zimmerman as a racist, and those on Zimmerman’s side attempted to portray Martin as a thug looking for trouble.</a:t>
            </a:r>
          </a:p>
        </p:txBody>
      </p:sp>
      <p:pic>
        <p:nvPicPr>
          <p:cNvPr id="5" name="Content Placeholder 4"/>
          <p:cNvPicPr>
            <a:picLocks noGrp="1" noChangeAspect="1"/>
          </p:cNvPicPr>
          <p:nvPr>
            <p:ph sz="half" idx="2"/>
          </p:nvPr>
        </p:nvPicPr>
        <p:blipFill>
          <a:blip r:embed="rId2"/>
          <a:stretch>
            <a:fillRect/>
          </a:stretch>
        </p:blipFill>
        <p:spPr>
          <a:xfrm>
            <a:off x="6024752" y="2526227"/>
            <a:ext cx="3763191" cy="2589212"/>
          </a:xfrm>
          <a:prstGeom prst="rect">
            <a:avLst/>
          </a:prstGeom>
        </p:spPr>
      </p:pic>
    </p:spTree>
    <p:extLst>
      <p:ext uri="{BB962C8B-B14F-4D97-AF65-F5344CB8AC3E}">
        <p14:creationId xmlns:p14="http://schemas.microsoft.com/office/powerpoint/2010/main" val="6775656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770</TotalTime>
  <Words>943</Words>
  <Application>Microsoft Office PowerPoint</Application>
  <PresentationFormat>Widescreen</PresentationFormat>
  <Paragraphs>44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Times New Roman</vt:lpstr>
      <vt:lpstr>Trebuchet MS</vt:lpstr>
      <vt:lpstr>Wingdings 3</vt:lpstr>
      <vt:lpstr>Facet</vt:lpstr>
      <vt:lpstr>Race and crime</vt:lpstr>
      <vt:lpstr>Introduction : CNN News. The Shooting and death of Trayvon Martin and the shooter, George Zimmerman NOT GUILTY n</vt:lpstr>
      <vt:lpstr>Race and crime</vt:lpstr>
      <vt:lpstr>Case Investigation</vt:lpstr>
      <vt:lpstr>Trayvon supporters and the results</vt:lpstr>
      <vt:lpstr>Significant of the report</vt:lpstr>
      <vt:lpstr>Media evidence</vt:lpstr>
      <vt:lpstr>Investigators report</vt:lpstr>
      <vt:lpstr>Media criticism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admin</cp:lastModifiedBy>
  <cp:revision>13</cp:revision>
  <dcterms:created xsi:type="dcterms:W3CDTF">2021-10-18T11:48:47Z</dcterms:created>
  <dcterms:modified xsi:type="dcterms:W3CDTF">2021-10-19T00:43:23Z</dcterms:modified>
</cp:coreProperties>
</file>