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57" r:id="rId4"/>
    <p:sldId id="258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9" d="100"/>
          <a:sy n="89" d="100"/>
        </p:scale>
        <p:origin x="6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01B74A1-195B-4731-8677-CE82851C07B0}" type="datetimeFigureOut">
              <a:rPr lang="en-US" smtClean="0"/>
              <a:t>10/2/2021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21D1023-B851-413B-8C8E-37274C2E575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3040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74A1-195B-4731-8677-CE82851C07B0}" type="datetimeFigureOut">
              <a:rPr lang="en-US" smtClean="0"/>
              <a:t>10/2/2021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1023-B851-413B-8C8E-37274C2E5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578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74A1-195B-4731-8677-CE82851C07B0}" type="datetimeFigureOut">
              <a:rPr lang="en-US" smtClean="0"/>
              <a:t>10/2/2021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1023-B851-413B-8C8E-37274C2E5757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79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74A1-195B-4731-8677-CE82851C07B0}" type="datetimeFigureOut">
              <a:rPr lang="en-US" smtClean="0"/>
              <a:t>10/2/2021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1023-B851-413B-8C8E-37274C2E5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223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74A1-195B-4731-8677-CE82851C07B0}" type="datetimeFigureOut">
              <a:rPr lang="en-US" smtClean="0"/>
              <a:t>10/2/2021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1023-B851-413B-8C8E-37274C2E5757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1067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74A1-195B-4731-8677-CE82851C07B0}" type="datetimeFigureOut">
              <a:rPr lang="en-US" smtClean="0"/>
              <a:t>10/2/2021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1023-B851-413B-8C8E-37274C2E5757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7013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74A1-195B-4731-8677-CE82851C07B0}" type="datetimeFigureOut">
              <a:rPr lang="en-US" smtClean="0"/>
              <a:t>10/2/2021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1023-B851-413B-8C8E-37274C2E5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67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74A1-195B-4731-8677-CE82851C07B0}" type="datetimeFigureOut">
              <a:rPr lang="en-US" smtClean="0"/>
              <a:t>10/2/2021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1023-B851-413B-8C8E-37274C2E5757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3432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74A1-195B-4731-8677-CE82851C07B0}" type="datetimeFigureOut">
              <a:rPr lang="en-US" smtClean="0"/>
              <a:t>10/2/2021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1023-B851-413B-8C8E-37274C2E5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229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74A1-195B-4731-8677-CE82851C07B0}" type="datetimeFigureOut">
              <a:rPr lang="en-US" smtClean="0"/>
              <a:t>10/2/2021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1023-B851-413B-8C8E-37274C2E5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704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74A1-195B-4731-8677-CE82851C07B0}" type="datetimeFigureOut">
              <a:rPr lang="en-US" smtClean="0"/>
              <a:t>10/2/2021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1023-B851-413B-8C8E-37274C2E575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2072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74A1-195B-4731-8677-CE82851C07B0}" type="datetimeFigureOut">
              <a:rPr lang="en-US" smtClean="0"/>
              <a:t>10/2/2021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1023-B851-413B-8C8E-37274C2E575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78128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74A1-195B-4731-8677-CE82851C07B0}" type="datetimeFigureOut">
              <a:rPr lang="en-US" smtClean="0"/>
              <a:t>10/2/2021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1023-B851-413B-8C8E-37274C2E5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2864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74A1-195B-4731-8677-CE82851C07B0}" type="datetimeFigureOut">
              <a:rPr lang="en-US" smtClean="0"/>
              <a:t>10/2/2021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1023-B851-413B-8C8E-37274C2E575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2712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74A1-195B-4731-8677-CE82851C07B0}" type="datetimeFigureOut">
              <a:rPr lang="en-US" smtClean="0"/>
              <a:t>10/2/2021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1023-B851-413B-8C8E-37274C2E575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8162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74A1-195B-4731-8677-CE82851C07B0}" type="datetimeFigureOut">
              <a:rPr lang="en-US" smtClean="0"/>
              <a:t>10/2/2021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1023-B851-413B-8C8E-37274C2E5757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46572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74A1-195B-4731-8677-CE82851C07B0}" type="datetimeFigureOut">
              <a:rPr lang="en-US" smtClean="0"/>
              <a:t>10/2/2021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D1023-B851-413B-8C8E-37274C2E5757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6059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01B74A1-195B-4731-8677-CE82851C07B0}" type="datetimeFigureOut">
              <a:rPr lang="en-US" smtClean="0"/>
              <a:t>10/2/2021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21D1023-B851-413B-8C8E-37274C2E5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589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://upload.wikimedia.org/wikipedia/commons/8/8a/FleurDeSel.JPG&amp;imgrefurl=https://simple.wikipedia.org/wiki/Halophile&amp;tbnid=2Vfch8klk5xeaM&amp;vet=12ahUKEwiT86vFpavzAhXU3oUKHZY0CUoQMygMegUIARDPAQ..i&amp;docid=G7mGstYkXXIXXM&amp;w=738&amp;h=552&amp;q=halophiles%20images&amp;ved=2ahUKEwiT86vFpavzAhXU3oUKHZY0CUoQMygMegUIARDPAQ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3389/fmicb.2017.0094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428" y="602428"/>
            <a:ext cx="10499464" cy="535056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53803" y="785308"/>
            <a:ext cx="6954592" cy="4916245"/>
          </a:xfrm>
        </p:spPr>
        <p:txBody>
          <a:bodyPr>
            <a:normAutofit fontScale="90000"/>
          </a:bodyPr>
          <a:lstStyle/>
          <a:p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Halophilic 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Microorganisms</a:t>
            </a:r>
            <a:b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 of student </a:t>
            </a:r>
            <a:b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 </a:t>
            </a:r>
            <a:b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Halophile - Simple English Wikipedia, the free encyclopedia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-2072472" y="-845132"/>
            <a:ext cx="3719789" cy="259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014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Nature of </a:t>
            </a:r>
            <a:r>
              <a:rPr lang="en-US" dirty="0"/>
              <a:t>Halophilic microorganisms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Halophilic microorganisms are a type of </a:t>
            </a:r>
            <a:r>
              <a:rPr lang="en-US" dirty="0" err="1" smtClean="0"/>
              <a:t>extremophilic</a:t>
            </a:r>
            <a:r>
              <a:rPr lang="en-US" dirty="0" smtClean="0"/>
              <a:t> organisms that love to live in salty environments. </a:t>
            </a:r>
          </a:p>
          <a:p>
            <a:r>
              <a:rPr lang="en-US" dirty="0" smtClean="0"/>
              <a:t>They grow and develop in conditions with extremely high salt concentrations. </a:t>
            </a:r>
          </a:p>
          <a:p>
            <a:r>
              <a:rPr lang="en-US" dirty="0" smtClean="0"/>
              <a:t>Based on research, microorganisms are found in marine </a:t>
            </a:r>
            <a:r>
              <a:rPr lang="en-US" dirty="0" err="1" smtClean="0"/>
              <a:t>Salterns</a:t>
            </a:r>
            <a:r>
              <a:rPr lang="en-US" dirty="0" smtClean="0"/>
              <a:t>. Halophiles are also available in hypersaline lakes, Great Salt Lake. </a:t>
            </a:r>
          </a:p>
          <a:p>
            <a:r>
              <a:rPr lang="en-US" dirty="0" smtClean="0"/>
              <a:t>The Halophilic microorganisms can be classified under different categories based on the level of salt concentration in the areas they live in.</a:t>
            </a:r>
          </a:p>
          <a:p>
            <a:r>
              <a:rPr lang="en-US" dirty="0" smtClean="0"/>
              <a:t> the four major categories include extreme halophiles, borderline extreme, moderate and halotolerant halophiles. In the tree of life, the microorganisms are found under bacteria and Archaea kingdom.</a:t>
            </a:r>
          </a:p>
          <a:p>
            <a:r>
              <a:rPr lang="en-US" dirty="0" smtClean="0"/>
              <a:t> Fungi and Algae are classified under the Eukaryotic halophilic microorganisms.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014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Adaptations to the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One of the halophilic microorganisms' major adaptive properties is that their cytoplasm isosmotic with the surrounding fluid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Halophiles use two specific strategies to maintain the most appropriate osmotic pressure in the cytoplasm.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first method occurs with the accumulation of potassium and chloride concentration. </a:t>
            </a:r>
            <a:endParaRPr lang="en-US" dirty="0" smtClean="0"/>
          </a:p>
          <a:p>
            <a:r>
              <a:rPr lang="en-US" dirty="0" smtClean="0"/>
              <a:t>Under </a:t>
            </a:r>
            <a:r>
              <a:rPr lang="en-US" dirty="0"/>
              <a:t>this strategy, the intracellular enzymatic machinery should keep the protein in the required conformation at specific salt </a:t>
            </a:r>
            <a:r>
              <a:rPr lang="en-US" dirty="0" smtClean="0"/>
              <a:t>concentrations.</a:t>
            </a:r>
          </a:p>
          <a:p>
            <a:r>
              <a:rPr lang="en-US" dirty="0" smtClean="0"/>
              <a:t>Halophiles </a:t>
            </a:r>
            <a:r>
              <a:rPr lang="en-US" dirty="0"/>
              <a:t>have a highly concentrated proteome, and their proteins denature when exposed to low salt. </a:t>
            </a:r>
            <a:endParaRPr lang="en-US" dirty="0" smtClean="0"/>
          </a:p>
          <a:p>
            <a:r>
              <a:rPr lang="en-US" dirty="0" smtClean="0"/>
              <a:t>Obligate </a:t>
            </a:r>
            <a:r>
              <a:rPr lang="en-US" dirty="0"/>
              <a:t>halophilic Archaea rely on the salt-in strategy because they can maintain their activities at saturating salt concentration.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680697" cy="3003997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Hypersaline environment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956" y="2925651"/>
            <a:ext cx="22479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788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Adaptations to the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Halophiles are also adapted to their environment through biosynthesis or accumulation of </a:t>
            </a:r>
            <a:r>
              <a:rPr lang="en-US" dirty="0" err="1"/>
              <a:t>osmolytes</a:t>
            </a:r>
            <a:r>
              <a:rPr lang="en-US" dirty="0"/>
              <a:t>, including </a:t>
            </a:r>
            <a:r>
              <a:rPr lang="en-US" dirty="0" err="1"/>
              <a:t>ectoin</a:t>
            </a:r>
            <a:r>
              <a:rPr lang="en-US" dirty="0"/>
              <a:t> and glycine betaine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Cells that use biosynthesis remove salt from the cytoplasm frequently. A high concentration of organic solutes interferes with the regular enzymatic function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Halophilic protein organisms are different from non-halophilic homologous proteins by the difference in reaction to low salt concentration by maintaining active conformation in specific environments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Hypersaline conditions are favorable to protein aggregation and cause a decrease in water molecules. </a:t>
            </a:r>
            <a:endParaRPr lang="en-US" dirty="0" smtClean="0"/>
          </a:p>
          <a:p>
            <a:r>
              <a:rPr lang="en-US" dirty="0" smtClean="0"/>
              <a:t>Recent </a:t>
            </a:r>
            <a:r>
              <a:rPr lang="en-US" dirty="0"/>
              <a:t>studies show that halophilic proteins bind salt and water molecules in solvent conditions, and the ability depends on the number of acidic amino acids.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070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Harding, T., Roger, A. J., &amp; Simpson, A. G. (2017). Adaptations to high salt in a halophilic </a:t>
            </a:r>
            <a:r>
              <a:rPr lang="en-US" dirty="0" err="1"/>
              <a:t>protist</a:t>
            </a:r>
            <a:r>
              <a:rPr lang="en-US" dirty="0"/>
              <a:t>: differential expression and gene acquisitions through duplications and gene transfers. </a:t>
            </a:r>
            <a:r>
              <a:rPr lang="en-US" i="1" dirty="0"/>
              <a:t>Frontiers in microbiology</a:t>
            </a:r>
            <a:r>
              <a:rPr lang="en-US" dirty="0"/>
              <a:t>, </a:t>
            </a:r>
            <a:r>
              <a:rPr lang="en-US" i="1" dirty="0"/>
              <a:t>8</a:t>
            </a:r>
            <a:r>
              <a:rPr lang="en-US" dirty="0"/>
              <a:t>, 944</a:t>
            </a:r>
            <a:r>
              <a:rPr lang="en-US" dirty="0" smtClean="0"/>
              <a:t>. </a:t>
            </a:r>
            <a:r>
              <a:rPr lang="en-US" dirty="0"/>
              <a:t> </a:t>
            </a:r>
            <a:r>
              <a:rPr lang="en-US" dirty="0">
                <a:hlinkClick r:id="rId2"/>
              </a:rPr>
              <a:t>https://doi.org/10.3389/fmicb.2017.00944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1937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1052</TotalTime>
  <Words>397</Words>
  <Application>Microsoft Office PowerPoint</Application>
  <PresentationFormat>Widescreen</PresentationFormat>
  <Paragraphs>32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Garamond</vt:lpstr>
      <vt:lpstr>Times New Roman</vt:lpstr>
      <vt:lpstr>Organic</vt:lpstr>
      <vt:lpstr>Halophilic Microorganisms Name of student  Institution  Date</vt:lpstr>
      <vt:lpstr>Nature of Halophilic microorganisms </vt:lpstr>
      <vt:lpstr>Adaptations to the environment</vt:lpstr>
      <vt:lpstr>Adaptations to the environment</vt:lpstr>
      <vt:lpstr>Reference</vt:lpstr>
    </vt:vector>
  </TitlesOfParts>
  <Company>rg-adguard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Nature of Halophilic microorganisms</dc:title>
  <dc:creator>Admin</dc:creator>
  <cp:lastModifiedBy>ken</cp:lastModifiedBy>
  <cp:revision>8</cp:revision>
  <dcterms:created xsi:type="dcterms:W3CDTF">2021-10-01T15:06:30Z</dcterms:created>
  <dcterms:modified xsi:type="dcterms:W3CDTF">2021-10-02T18:08:30Z</dcterms:modified>
</cp:coreProperties>
</file>