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F7286-D44E-4390-8C22-EED8670256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F98688-43FA-435F-A642-4AD25308E8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8ED7CD-F6F3-4D9F-BBCB-F4A732085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9DD8-E6C7-4D71-A6AB-FE1429BD37E4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F0EDF3-FD84-4350-B432-79973844E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8ADA2A-930C-46B8-977D-82DD5F47C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87D8-68AE-4E60-B6ED-BE616F3C3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48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33F14-7441-47E2-87BE-70E81ACE7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C70C5-C07A-40B5-9ADD-BF9F157CC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EB36A-67E1-4323-98E7-98534C0F0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9DD8-E6C7-4D71-A6AB-FE1429BD37E4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4516F-D210-46E1-B950-BE5A022A9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15905-A6C8-4716-8277-06B767B2C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87D8-68AE-4E60-B6ED-BE616F3C3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05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C708A-A369-434D-ABC9-979ECF85A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1E9B8E-6FB0-4BF9-9264-4ED87BC56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BD3BB-729E-4D2F-A4BA-333AC05C1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9DD8-E6C7-4D71-A6AB-FE1429BD37E4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9953E-13A1-44B6-9E46-ECEC8DF89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DE07A-6644-473E-A647-E65A4158C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87D8-68AE-4E60-B6ED-BE616F3C3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39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C902F-54A9-4E8F-94F0-CA3B807EF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F2E01-E194-44AD-A2F2-7B23704E54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E399B-5033-4958-B547-D7A843E64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9350B4-40D6-45BD-AEDC-279608551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9DD8-E6C7-4D71-A6AB-FE1429BD37E4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B86BFE-7938-43EB-9737-BCE44CBEE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8F36C4-F8DE-4C9E-9724-0CD280C0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87D8-68AE-4E60-B6ED-BE616F3C3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904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C5070-8B4D-4413-BBC8-38D1F3D6F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DEEDE-FB83-49B7-9E32-AC64B11A2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F1C24-A2E3-4C94-9BC5-689CDE41D2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5B2E50-FA5C-4DEB-B905-8F45E919CD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E261CA-CB6B-4149-80F6-ED3835A2DB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B1DB7F-2A58-467E-9DE5-7FA7A715C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9DD8-E6C7-4D71-A6AB-FE1429BD37E4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75B225-E15E-4B89-8686-7C5C8D1F9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78869B-2197-4225-A908-AEAC876F0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87D8-68AE-4E60-B6ED-BE616F3C3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02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AEF5E-C211-45F9-A8C9-9BEE4FE15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89FC82-71A2-4CBC-A3F9-B64872D15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9DD8-E6C7-4D71-A6AB-FE1429BD37E4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C42DDA-DF75-4DD7-8651-C591B8C0C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6643D7-AE42-4AB4-B92E-620EEB5EA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87D8-68AE-4E60-B6ED-BE616F3C3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932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04894A-22AF-45B2-B211-B24A494C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9DD8-E6C7-4D71-A6AB-FE1429BD37E4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A59165-BE8E-4C88-A833-F67E3C0BA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C5E008-3E9A-4042-9C3C-4EE673CD2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87D8-68AE-4E60-B6ED-BE616F3C3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04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E82F9-2819-48A4-BB4A-1E8EA5219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D0A53-5C85-4F05-8381-B6BA77CED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EFEB2-6158-4330-A5B0-E8ABEF00B4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2C60A9-A5DF-4C9F-BE6E-5120B2601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9DD8-E6C7-4D71-A6AB-FE1429BD37E4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4D7109-2E18-4FE6-9510-A984B4FB4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5BAA16-481A-465E-90F7-69FC37854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87D8-68AE-4E60-B6ED-BE616F3C3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4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14811-16E1-45A5-8B8E-5B8A3BCD5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E034F2-2C00-4EF8-88C1-637A190EC0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4D2135-80E6-47D6-95D2-28C600FD3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2EC090-2886-4274-8AA9-6BDB41C35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9DD8-E6C7-4D71-A6AB-FE1429BD37E4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A3A6D4-EA33-4089-B3F1-677C0FA9A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AB70DF-A8C3-47D2-8E9B-47BF93EF9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87D8-68AE-4E60-B6ED-BE616F3C3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98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76B85-F83D-4756-9B86-1DA74017C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CF629D-1659-4160-A151-03E55EBDB5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223EFD-500C-425F-84A7-862349C25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9DD8-E6C7-4D71-A6AB-FE1429BD37E4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5E7D6-904A-40B1-9D35-8161A0AA0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02ECB-39FE-4E74-8A34-A4575AA1F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87D8-68AE-4E60-B6ED-BE616F3C3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665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D41A0B-6B6A-4C20-89AF-BA7A6D5001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26D16-AAFA-43E5-AB41-D4E557C1E7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B1BA5D-A993-4913-9E4A-D3806CB7D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F9DD8-E6C7-4D71-A6AB-FE1429BD37E4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C3BB54-DFCF-4D6D-B8EB-BE43C692B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80ECF-F652-49C4-8770-DB38C14EE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187D8-68AE-4E60-B6ED-BE616F3C3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642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398C7A-A027-4EDA-A8A9-E479168AF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6D0EB-EA89-4F48-B0E5-49E2530C3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7A29A-4105-4019-97AE-AFFF65832A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F9DD8-E6C7-4D71-A6AB-FE1429BD37E4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A128E2-54D5-441D-B83C-880C2AED6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FA1A5-AD7E-49DB-9992-5388CAA8BB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187D8-68AE-4E60-B6ED-BE616F3C35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2202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62AD0-E368-482B-9FB5-E23094EB4B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77D3B5-3633-4EBB-BABA-B798D5A1D5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62895"/>
      </p:ext>
    </p:extLst>
  </p:cSld>
  <p:clrMapOvr>
    <a:masterClrMapping/>
  </p:clrMapOvr>
</p:sld>
</file>

<file path=ppt/theme/theme1.xml><?xml version="1.0" encoding="utf-8"?>
<a:theme xmlns:a="http://schemas.openxmlformats.org/drawingml/2006/main" name="a02ws04Spa2">
  <a:themeElements>
    <a:clrScheme name="Custom 4">
      <a:dk1>
        <a:srgbClr val="000000"/>
      </a:dk1>
      <a:lt1>
        <a:sysClr val="window" lastClr="FFFFFF"/>
      </a:lt1>
      <a:dk2>
        <a:srgbClr val="00746C"/>
      </a:dk2>
      <a:lt2>
        <a:srgbClr val="FFFFFF"/>
      </a:lt2>
      <a:accent1>
        <a:srgbClr val="00746C"/>
      </a:accent1>
      <a:accent2>
        <a:srgbClr val="00A79D"/>
      </a:accent2>
      <a:accent3>
        <a:srgbClr val="00A79D"/>
      </a:accent3>
      <a:accent4>
        <a:srgbClr val="00A79D"/>
      </a:accent4>
      <a:accent5>
        <a:srgbClr val="00746C"/>
      </a:accent5>
      <a:accent6>
        <a:srgbClr val="00A79D"/>
      </a:accent6>
      <a:hlink>
        <a:srgbClr val="00746C"/>
      </a:hlink>
      <a:folHlink>
        <a:srgbClr val="00746C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" id="{FA258CE4-4A80-49EC-9ABC-DAC6F0EADE9F}" vid="{DF1B595F-D911-48D1-94CB-9C7347DF225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SpaTheme (1)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a02ws04Spa2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hohosh</dc:creator>
  <cp:lastModifiedBy>linda hohosh</cp:lastModifiedBy>
  <cp:revision>1</cp:revision>
  <dcterms:created xsi:type="dcterms:W3CDTF">2020-12-14T21:31:44Z</dcterms:created>
  <dcterms:modified xsi:type="dcterms:W3CDTF">2020-12-14T21:32:08Z</dcterms:modified>
</cp:coreProperties>
</file>