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extended-properties" Target="docProps/app.xml"/><Relationship Id="rId3" Type="http://schemas.openxmlformats.org/package/2006/relationships/metadata/core-properties" Target="docProps/core.xml"/><Relationship Id="rId4" Type="http://schemas.openxmlformats.org/officeDocument/2006/relationships/custom-properties" Target="docProps/custom.xml"/></Relationships>
</file>

<file path=ppt/presentation.xml><?xml version="1.0" encoding="utf-8"?>
<p:presentation xmlns:p="http://schemas.openxmlformats.org/presentationml/2006/main" xmlns:r="http://schemas.openxmlformats.org/officeDocument/2006/relationships" xmlns:a="http://schemas.openxmlformats.org/drawingml/2006/main" saveSubsetFonts="1">
  <p:sldMasterIdLst>
    <p:sldMasterId id="2147483648" r:id="rId1"/>
  </p:sldMasterIdLst>
  <p:notesMasterIdLst>
    <p:notesMasterId r:id="rId2"/>
  </p:notesMasterIdLst>
  <p:sldIdLst>
    <p:sldId id="257" r:id="rId3"/>
    <p:sldId id="258" r:id="rId4"/>
    <p:sldId id="259" r:id="rId5"/>
    <p:sldId id="260" r:id="rId6"/>
    <p:sldId id="261" r:id="rId7"/>
    <p:sldId id="262" r:id="rId8"/>
    <p:sldId id="263" r:id="rId9"/>
    <p:sldId id="264" r:id="rId10"/>
    <p:sldId id="265" r:id="rId11"/>
    <p:sldId id="266" r:id="rId12"/>
  </p:sldIdLst>
  <p:sldSz type="screen16x9" cy="6858000" cx="12192000"/>
  <p:notesSz cx="6858000" cy="9144000"/>
  <p:defaultTextStyle>
    <a:defPPr>
      <a:defRPr lang="en-US"/>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xmlns:r="http://schemas.openxmlformats.org/officeDocument/2006/relationships" xmlns:a="http://schemas.openxmlformats.org/drawingml/2006/main">
  <p:showPr>
    <p:present/>
    <p:sldAll/>
    <p:penClr>
      <a:prstClr val="red"/>
    </p:penClr>
  </p:showPr>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p="http://schemas.openxmlformats.org/presentationml/2006/main" xmlns:r="http://schemas.openxmlformats.org/officeDocument/2006/relationships" xmlns:a="http://schemas.openxmlformats.org/drawingml/2006/main">
  <p:normalViewPr>
    <p:restoredLeft sz="15016" autoAdjust="0"/>
    <p:restoredTop sz="76327" autoAdjust="0"/>
  </p:normalViewPr>
  <p:slideViewPr>
    <p:cSldViewPr snapToGrid="0">
      <p:cViewPr varScale="1">
        <p:scale>
          <a:sx n="60" d="100"/>
          <a:sy n="60" d="100"/>
        </p:scale>
        <p:origin x="1140" y="84"/>
      </p:cViewPr>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notesMaster" Target="notesMasters/notes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tableStyles" Target="tableStyles.xml"/><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69" name=""/>
        <p:cNvGrpSpPr/>
        <p:nvPr/>
      </p:nvGrpSpPr>
      <p:grpSpPr>
        <a:xfrm>
          <a:off x="0" y="0"/>
          <a:ext cx="0" cy="0"/>
          <a:chOff x="0" y="0"/>
          <a:chExt cx="0" cy="0"/>
        </a:xfrm>
      </p:grpSpPr>
      <p:sp>
        <p:nvSpPr>
          <p:cNvPr id="1048698" name="Header Placeholder 1"/>
          <p:cNvSpPr>
            <a:spLocks noGrp="1"/>
          </p:cNvSpPr>
          <p:nvPr>
            <p:ph type="hdr" sz="quarter"/>
          </p:nvPr>
        </p:nvSpPr>
        <p:spPr>
          <a:xfrm>
            <a:off x="0" y="0"/>
            <a:ext cx="2971800" cy="458788"/>
          </a:xfrm>
          <a:prstGeom prst="rect"/>
        </p:spPr>
        <p:txBody>
          <a:bodyPr bIns="45720" lIns="91440" rIns="91440" rtlCol="0" tIns="45720" vert="horz"/>
          <a:lstStyle>
            <a:lvl1pPr algn="l">
              <a:defRPr sz="1200"/>
            </a:lvl1pPr>
          </a:lstStyle>
          <a:p>
            <a:endParaRPr lang="en-US"/>
          </a:p>
        </p:txBody>
      </p:sp>
      <p:sp>
        <p:nvSpPr>
          <p:cNvPr id="1048699" name="Date Placeholder 2"/>
          <p:cNvSpPr>
            <a:spLocks noGrp="1"/>
          </p:cNvSpPr>
          <p:nvPr>
            <p:ph type="dt" idx="1"/>
          </p:nvPr>
        </p:nvSpPr>
        <p:spPr>
          <a:xfrm>
            <a:off x="3884613" y="0"/>
            <a:ext cx="2971800" cy="458788"/>
          </a:xfrm>
          <a:prstGeom prst="rect"/>
        </p:spPr>
        <p:txBody>
          <a:bodyPr bIns="45720" lIns="91440" rIns="91440" rtlCol="0" tIns="45720" vert="horz"/>
          <a:lstStyle>
            <a:lvl1pPr algn="r">
              <a:defRPr sz="1200"/>
            </a:lvl1pPr>
          </a:lstStyle>
          <a:p>
            <a:fld id="{71BD4573-58E7-4156-A133-2731F5F8D1A6}" type="datetimeFigureOut">
              <a:rPr lang="en-US" smtClean="0"/>
              <a:t>9/17/2021</a:t>
            </a:fld>
            <a:endParaRPr lang="en-US"/>
          </a:p>
        </p:txBody>
      </p:sp>
      <p:sp>
        <p:nvSpPr>
          <p:cNvPr id="1048700" name="Slide Image Placeholder 3"/>
          <p:cNvSpPr>
            <a:spLocks noChangeAspect="1" noRot="1" noGrp="1"/>
          </p:cNvSpPr>
          <p:nvPr>
            <p:ph type="sldImg" idx="2"/>
          </p:nvPr>
        </p:nvSpPr>
        <p:spPr>
          <a:xfrm>
            <a:off x="685800" y="1143000"/>
            <a:ext cx="5486400" cy="3086100"/>
          </a:xfrm>
          <a:prstGeom prst="rect"/>
          <a:noFill/>
          <a:ln w="12700">
            <a:solidFill>
              <a:prstClr val="black"/>
            </a:solidFill>
          </a:ln>
        </p:spPr>
        <p:txBody>
          <a:bodyPr anchor="ctr" bIns="45720" lIns="91440" rIns="91440" rtlCol="0" tIns="45720" vert="horz"/>
          <a:p>
            <a:endParaRPr lang="en-US"/>
          </a:p>
        </p:txBody>
      </p:sp>
      <p:sp>
        <p:nvSpPr>
          <p:cNvPr id="1048701" name="Notes Placeholder 4"/>
          <p:cNvSpPr>
            <a:spLocks noGrp="1"/>
          </p:cNvSpPr>
          <p:nvPr>
            <p:ph type="body" sz="quarter" idx="3"/>
          </p:nvPr>
        </p:nvSpPr>
        <p:spPr>
          <a:xfrm>
            <a:off x="685800" y="4400550"/>
            <a:ext cx="5486400" cy="3600450"/>
          </a:xfrm>
          <a:prstGeom prst="rect"/>
        </p:spPr>
        <p:txBody>
          <a:bodyPr bIns="45720" lIns="91440" rIns="91440" rtlCol="0" tIns="45720" vert="horz"/>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702" name="Footer Placeholder 5"/>
          <p:cNvSpPr>
            <a:spLocks noGrp="1"/>
          </p:cNvSpPr>
          <p:nvPr>
            <p:ph type="ftr" sz="quarter" idx="4"/>
          </p:nvPr>
        </p:nvSpPr>
        <p:spPr>
          <a:xfrm>
            <a:off x="0" y="8685213"/>
            <a:ext cx="2971800" cy="458787"/>
          </a:xfrm>
          <a:prstGeom prst="rect"/>
        </p:spPr>
        <p:txBody>
          <a:bodyPr anchor="b" bIns="45720" lIns="91440" rIns="91440" rtlCol="0" tIns="45720" vert="horz"/>
          <a:lstStyle>
            <a:lvl1pPr algn="l">
              <a:defRPr sz="1200"/>
            </a:lvl1pPr>
          </a:lstStyle>
          <a:p>
            <a:endParaRPr lang="en-US"/>
          </a:p>
        </p:txBody>
      </p:sp>
      <p:sp>
        <p:nvSpPr>
          <p:cNvPr id="1048703" name="Slide Number Placeholder 6"/>
          <p:cNvSpPr>
            <a:spLocks noGrp="1"/>
          </p:cNvSpPr>
          <p:nvPr>
            <p:ph type="sldNum" sz="quarter" idx="5"/>
          </p:nvPr>
        </p:nvSpPr>
        <p:spPr>
          <a:xfrm>
            <a:off x="3884613" y="8685213"/>
            <a:ext cx="2971800" cy="458787"/>
          </a:xfrm>
          <a:prstGeom prst="rect"/>
        </p:spPr>
        <p:txBody>
          <a:bodyPr anchor="b" bIns="45720" lIns="91440" rIns="91440" rtlCol="0" tIns="45720" vert="horz"/>
          <a:lstStyle>
            <a:lvl1pPr algn="r">
              <a:defRPr sz="1200"/>
            </a:lvl1pPr>
          </a:lstStyle>
          <a:p>
            <a:fld id="{893B0CF2-7F87-4E02-A248-870047730F99}" type="slidenum">
              <a:rPr lang="en-US" smtClean="0"/>
              <a:t>‹#›</a:t>
            </a:fld>
            <a:endParaRPr lang="en-US"/>
          </a:p>
        </p:txBody>
      </p:sp>
    </p:spTree>
  </p:cSld>
  <p:clrMap accent1="accent1" accent2="accent2" accent3="accent3" accent4="accent4" accent5="accent5" accent6="accent6" bg1="lt1" bg2="lt2" tx1="dk1" tx2="dk2" hlink="hlink" folHlink="folHlink"/>
  <p:notesStyle>
    <a:lvl1pPr algn="l" defTabSz="914400" eaLnBrk="1" hangingPunct="1" latinLnBrk="0" marL="0" rtl="0">
      <a:defRPr sz="1200" kern="1200">
        <a:solidFill>
          <a:schemeClr val="tx1"/>
        </a:solidFill>
        <a:latin typeface="+mn-lt"/>
        <a:ea typeface="+mn-ea"/>
        <a:cs typeface="+mn-cs"/>
      </a:defRPr>
    </a:lvl1pPr>
    <a:lvl2pPr algn="l" defTabSz="914400" eaLnBrk="1" hangingPunct="1" latinLnBrk="0" marL="457200" rtl="0">
      <a:defRPr sz="1200" kern="1200">
        <a:solidFill>
          <a:schemeClr val="tx1"/>
        </a:solidFill>
        <a:latin typeface="+mn-lt"/>
        <a:ea typeface="+mn-ea"/>
        <a:cs typeface="+mn-cs"/>
      </a:defRPr>
    </a:lvl2pPr>
    <a:lvl3pPr algn="l" defTabSz="914400" eaLnBrk="1" hangingPunct="1" latinLnBrk="0" marL="914400" rtl="0">
      <a:defRPr sz="1200" kern="1200">
        <a:solidFill>
          <a:schemeClr val="tx1"/>
        </a:solidFill>
        <a:latin typeface="+mn-lt"/>
        <a:ea typeface="+mn-ea"/>
        <a:cs typeface="+mn-cs"/>
      </a:defRPr>
    </a:lvl3pPr>
    <a:lvl4pPr algn="l" defTabSz="914400" eaLnBrk="1" hangingPunct="1" latinLnBrk="0" marL="1371600" rtl="0">
      <a:defRPr sz="1200" kern="1200">
        <a:solidFill>
          <a:schemeClr val="tx1"/>
        </a:solidFill>
        <a:latin typeface="+mn-lt"/>
        <a:ea typeface="+mn-ea"/>
        <a:cs typeface="+mn-cs"/>
      </a:defRPr>
    </a:lvl4pPr>
    <a:lvl5pPr algn="l" defTabSz="914400" eaLnBrk="1" hangingPunct="1" latinLnBrk="0" marL="1828800" rtl="0">
      <a:defRPr sz="1200" kern="1200">
        <a:solidFill>
          <a:schemeClr val="tx1"/>
        </a:solidFill>
        <a:latin typeface="+mn-lt"/>
        <a:ea typeface="+mn-ea"/>
        <a:cs typeface="+mn-cs"/>
      </a:defRPr>
    </a:lvl5pPr>
    <a:lvl6pPr algn="l" defTabSz="914400" eaLnBrk="1" hangingPunct="1" latinLnBrk="0" marL="2286000" rtl="0">
      <a:defRPr sz="1200" kern="1200">
        <a:solidFill>
          <a:schemeClr val="tx1"/>
        </a:solidFill>
        <a:latin typeface="+mn-lt"/>
        <a:ea typeface="+mn-ea"/>
        <a:cs typeface="+mn-cs"/>
      </a:defRPr>
    </a:lvl6pPr>
    <a:lvl7pPr algn="l" defTabSz="914400" eaLnBrk="1" hangingPunct="1" latinLnBrk="0" marL="2743200" rtl="0">
      <a:defRPr sz="1200" kern="1200">
        <a:solidFill>
          <a:schemeClr val="tx1"/>
        </a:solidFill>
        <a:latin typeface="+mn-lt"/>
        <a:ea typeface="+mn-ea"/>
        <a:cs typeface="+mn-cs"/>
      </a:defRPr>
    </a:lvl7pPr>
    <a:lvl8pPr algn="l" defTabSz="914400" eaLnBrk="1" hangingPunct="1" latinLnBrk="0" marL="3200400" rtl="0">
      <a:defRPr sz="1200" kern="1200">
        <a:solidFill>
          <a:schemeClr val="tx1"/>
        </a:solidFill>
        <a:latin typeface="+mn-lt"/>
        <a:ea typeface="+mn-ea"/>
        <a:cs typeface="+mn-cs"/>
      </a:defRPr>
    </a:lvl8pPr>
    <a:lvl9pPr algn="l" defTabSz="914400" eaLnBrk="1" hangingPunct="1" latinLnBrk="0" marL="3657600" rtl="0">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31" name=""/>
        <p:cNvGrpSpPr/>
        <p:nvPr/>
      </p:nvGrpSpPr>
      <p:grpSpPr>
        <a:xfrm>
          <a:off x="0" y="0"/>
          <a:ext cx="0" cy="0"/>
          <a:chOff x="0" y="0"/>
          <a:chExt cx="0" cy="0"/>
        </a:xfrm>
      </p:grpSpPr>
      <p:sp>
        <p:nvSpPr>
          <p:cNvPr id="1048594" name="Slide Image Placeholder 1"/>
          <p:cNvSpPr>
            <a:spLocks noChangeAspect="1" noRot="1" noGrp="1"/>
          </p:cNvSpPr>
          <p:nvPr>
            <p:ph type="sldImg"/>
          </p:nvPr>
        </p:nvSpPr>
        <p:spPr/>
      </p:sp>
      <p:sp>
        <p:nvSpPr>
          <p:cNvPr id="1048595" name="Notes Placeholder 2"/>
          <p:cNvSpPr>
            <a:spLocks noGrp="1"/>
          </p:cNvSpPr>
          <p:nvPr>
            <p:ph type="body" idx="1"/>
          </p:nvPr>
        </p:nvSpPr>
        <p:spPr/>
        <p:txBody>
          <a:bodyPr/>
          <a:p>
            <a:r>
              <a:rPr dirty="0" lang="en-US" smtClean="0"/>
              <a:t>Greetings, I'll take you through a SWOT analysis of Amazon E-commerce throughout this presentation. I'll discuss the business's strengths and weakness, as well as the possibilities and dangers facing the organization.</a:t>
            </a:r>
            <a:endParaRPr dirty="0" lang="en-US"/>
          </a:p>
          <a:p>
            <a:pPr algn="l" defTabSz="914400" eaLnBrk="1" fontAlgn="auto" hangingPunct="1" indent="0" latinLnBrk="0" lvl="0" marL="0" marR="0" rtl="0">
              <a:lnSpc>
                <a:spcPct val="100000"/>
              </a:lnSpc>
              <a:spcBef>
                <a:spcPts val="0"/>
              </a:spcBef>
              <a:spcAft>
                <a:spcPts val="0"/>
              </a:spcAft>
              <a:buClrTx/>
              <a:buSzTx/>
              <a:buFontTx/>
              <a:buNone/>
            </a:pPr>
            <a:endParaRPr baseline="0" dirty="0" i="1" lang="en-US">
              <a:solidFill>
                <a:srgbClr val="0070C0"/>
              </a:solidFill>
              <a:highlight>
                <a:srgbClr val="FFFF00"/>
              </a:highlight>
            </a:endParaRPr>
          </a:p>
        </p:txBody>
      </p:sp>
      <p:sp>
        <p:nvSpPr>
          <p:cNvPr id="1048596" name="Slide Number Placeholder 3"/>
          <p:cNvSpPr>
            <a:spLocks noGrp="1"/>
          </p:cNvSpPr>
          <p:nvPr>
            <p:ph type="sldNum" sz="quarter" idx="10"/>
          </p:nvPr>
        </p:nvSpPr>
        <p:spPr/>
        <p:txBody>
          <a:bodyPr/>
          <a:p>
            <a:fld id="{893B0CF2-7F87-4E02-A248-870047730F99}" type="slidenum">
              <a:rPr lang="en-US" smtClean="0"/>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59" name=""/>
        <p:cNvGrpSpPr/>
        <p:nvPr/>
      </p:nvGrpSpPr>
      <p:grpSpPr>
        <a:xfrm>
          <a:off x="0" y="0"/>
          <a:ext cx="0" cy="0"/>
          <a:chOff x="0" y="0"/>
          <a:chExt cx="0" cy="0"/>
        </a:xfrm>
      </p:grpSpPr>
      <p:sp>
        <p:nvSpPr>
          <p:cNvPr id="1048643" name="Slide Image Placeholder 1"/>
          <p:cNvSpPr>
            <a:spLocks noChangeAspect="1" noRot="1" noGrp="1"/>
          </p:cNvSpPr>
          <p:nvPr>
            <p:ph type="sldImg"/>
          </p:nvPr>
        </p:nvSpPr>
        <p:spPr/>
      </p:sp>
      <p:sp>
        <p:nvSpPr>
          <p:cNvPr id="1048644" name="Notes Placeholder 2"/>
          <p:cNvSpPr>
            <a:spLocks noGrp="1"/>
          </p:cNvSpPr>
          <p:nvPr>
            <p:ph type="body" idx="1"/>
          </p:nvPr>
        </p:nvSpPr>
        <p:spPr/>
        <p:txBody>
          <a:bodyPr/>
          <a:p>
            <a:endParaRPr b="0" dirty="0" lang="en-US" u="none"/>
          </a:p>
        </p:txBody>
      </p:sp>
      <p:sp>
        <p:nvSpPr>
          <p:cNvPr id="1048645" name="Slide Number Placeholder 3"/>
          <p:cNvSpPr>
            <a:spLocks noGrp="1"/>
          </p:cNvSpPr>
          <p:nvPr>
            <p:ph type="sldNum" sz="quarter" idx="5"/>
          </p:nvPr>
        </p:nvSpPr>
        <p:spPr/>
        <p:txBody>
          <a:bodyPr/>
          <a:p>
            <a:fld id="{893B0CF2-7F87-4E02-A248-870047730F99}" type="slidenum">
              <a:rPr lang="en-US" smtClean="0"/>
              <a:t>10</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35" name=""/>
        <p:cNvGrpSpPr/>
        <p:nvPr/>
      </p:nvGrpSpPr>
      <p:grpSpPr>
        <a:xfrm>
          <a:off x="0" y="0"/>
          <a:ext cx="0" cy="0"/>
          <a:chOff x="0" y="0"/>
          <a:chExt cx="0" cy="0"/>
        </a:xfrm>
      </p:grpSpPr>
      <p:sp>
        <p:nvSpPr>
          <p:cNvPr id="1048603" name="Slide Image Placeholder 1"/>
          <p:cNvSpPr>
            <a:spLocks noChangeAspect="1" noRot="1" noGrp="1"/>
          </p:cNvSpPr>
          <p:nvPr>
            <p:ph type="sldImg"/>
          </p:nvPr>
        </p:nvSpPr>
        <p:spPr/>
      </p:sp>
      <p:sp>
        <p:nvSpPr>
          <p:cNvPr id="1048604" name="Notes Placeholder 2"/>
          <p:cNvSpPr>
            <a:spLocks noGrp="1"/>
          </p:cNvSpPr>
          <p:nvPr>
            <p:ph type="body" idx="1"/>
          </p:nvPr>
        </p:nvSpPr>
        <p:spPr/>
        <p:txBody>
          <a:bodyPr/>
          <a:p>
            <a:r>
              <a:rPr dirty="0" lang="en-US" smtClean="0"/>
              <a:t>Amazon's success as the world's largest online retailer stems mainly from a three-pronged strategy emphasis on cost leadership, distinctiveness, and focus. This approach has benefited the business and aided its stockholders in deriving value from the company.</a:t>
            </a:r>
          </a:p>
          <a:p>
            <a:r>
              <a:rPr dirty="0" lang="en-US" smtClean="0"/>
              <a:t>In recent years, as part of its diversification plan, Amazon has allowed its emphasis to stray from its core competency of online book selling and into other priority areas. While this may be a prudent risk diversification approach, Amazon must be mindful of the danger of losing its strategic edge as it moves away from its core competencies.</a:t>
            </a:r>
          </a:p>
          <a:p>
            <a:r>
              <a:rPr dirty="0" lang="en-US" smtClean="0"/>
              <a:t>Amazon has the potential to significantly grow up its business by spreading out its online payment system, given that customer worries about online purchasing in terms of security and privacy are among the top concerns. Additionally, this would increase the company's profits by allowing it to enjoy the benefits of having its own payment channel.</a:t>
            </a:r>
          </a:p>
          <a:p>
            <a:r>
              <a:rPr dirty="0" lang="en-US" smtClean="0"/>
              <a:t>One of the greatest challenges to Amazon's success is growing apprehension about online purchasing as a result of identity theft and hacking, which exposes its customers' data. </a:t>
            </a:r>
            <a:r>
              <a:rPr lang="en-US" smtClean="0"/>
              <a:t>As a result, Amazon must act swiftly to alleviate customer worries about its site and safeguard online privacy and security.</a:t>
            </a:r>
            <a:endParaRPr dirty="0" lang="en-US"/>
          </a:p>
        </p:txBody>
      </p:sp>
      <p:sp>
        <p:nvSpPr>
          <p:cNvPr id="1048605" name="Slide Number Placeholder 3"/>
          <p:cNvSpPr>
            <a:spLocks noGrp="1"/>
          </p:cNvSpPr>
          <p:nvPr>
            <p:ph type="sldNum" sz="quarter" idx="10"/>
          </p:nvPr>
        </p:nvSpPr>
        <p:spPr/>
        <p:txBody>
          <a:bodyPr/>
          <a:p>
            <a:fld id="{893B0CF2-7F87-4E02-A248-870047730F99}" type="slidenum">
              <a:rPr lang="en-US" smtClean="0"/>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38" name=""/>
        <p:cNvGrpSpPr/>
        <p:nvPr/>
      </p:nvGrpSpPr>
      <p:grpSpPr>
        <a:xfrm>
          <a:off x="0" y="0"/>
          <a:ext cx="0" cy="0"/>
          <a:chOff x="0" y="0"/>
          <a:chExt cx="0" cy="0"/>
        </a:xfrm>
      </p:grpSpPr>
      <p:sp>
        <p:nvSpPr>
          <p:cNvPr id="1048608" name="Slide Image Placeholder 1"/>
          <p:cNvSpPr>
            <a:spLocks noChangeAspect="1" noRot="1" noGrp="1"/>
          </p:cNvSpPr>
          <p:nvPr>
            <p:ph type="sldImg"/>
          </p:nvPr>
        </p:nvSpPr>
        <p:spPr/>
      </p:sp>
      <p:sp>
        <p:nvSpPr>
          <p:cNvPr id="1048609" name="Notes Placeholder 2"/>
          <p:cNvSpPr>
            <a:spLocks noGrp="1"/>
          </p:cNvSpPr>
          <p:nvPr>
            <p:ph type="body" idx="1"/>
          </p:nvPr>
        </p:nvSpPr>
        <p:spPr/>
        <p:txBody>
          <a:bodyPr/>
          <a:p>
            <a:r>
              <a:rPr dirty="0" i="1" lang="en-US" smtClean="0"/>
              <a:t>For example, Amazon avoids the expense of maintaining brick-and-mortar shops owing to its online-only business strategy. It efficiently optimizes its costs and reduces the time required for inventory replenishment. Additionally, the business effectively guarantees the lowest cost structure while surpassing quality and delivery standards via strategic alliances and collaborations with suppliers such as Cloudtail India.</a:t>
            </a:r>
          </a:p>
          <a:p>
            <a:r>
              <a:rPr dirty="0" i="1" lang="en-US" smtClean="0"/>
              <a:t>As noted in the company's shortcomings, there is a significant untapped development potential in emerging countries, particularly rural and semi-urban India. Expanding the distribution system to reach hitherto untapped geographic segments is feasible via more warehouse contact points in each state and a more extended delivery network.</a:t>
            </a:r>
            <a:endParaRPr dirty="0" i="1" lang="en-US"/>
          </a:p>
        </p:txBody>
      </p:sp>
      <p:sp>
        <p:nvSpPr>
          <p:cNvPr id="1048610" name="Slide Number Placeholder 3"/>
          <p:cNvSpPr>
            <a:spLocks noGrp="1"/>
          </p:cNvSpPr>
          <p:nvPr>
            <p:ph type="sldNum" sz="quarter" idx="5"/>
          </p:nvPr>
        </p:nvSpPr>
        <p:spPr/>
        <p:txBody>
          <a:bodyPr/>
          <a:p>
            <a:fld id="{893B0CF2-7F87-4E02-A248-870047730F99}" type="slidenum">
              <a:rPr lang="en-US" smtClean="0"/>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41" name=""/>
        <p:cNvGrpSpPr/>
        <p:nvPr/>
      </p:nvGrpSpPr>
      <p:grpSpPr>
        <a:xfrm>
          <a:off x="0" y="0"/>
          <a:ext cx="0" cy="0"/>
          <a:chOff x="0" y="0"/>
          <a:chExt cx="0" cy="0"/>
        </a:xfrm>
      </p:grpSpPr>
      <p:sp>
        <p:nvSpPr>
          <p:cNvPr id="1048613" name="Slide Image Placeholder 1"/>
          <p:cNvSpPr>
            <a:spLocks noChangeAspect="1" noRot="1" noGrp="1"/>
          </p:cNvSpPr>
          <p:nvPr>
            <p:ph type="sldImg"/>
          </p:nvPr>
        </p:nvSpPr>
        <p:spPr/>
      </p:sp>
      <p:sp>
        <p:nvSpPr>
          <p:cNvPr id="1048614" name="Notes Placeholder 2"/>
          <p:cNvSpPr>
            <a:spLocks noGrp="1"/>
          </p:cNvSpPr>
          <p:nvPr>
            <p:ph type="body" idx="1"/>
          </p:nvPr>
        </p:nvSpPr>
        <p:spPr/>
        <p:txBody>
          <a:bodyPr/>
          <a:p>
            <a:pPr algn="l" defTabSz="914400" eaLnBrk="1" fontAlgn="auto" hangingPunct="1" indent="0" latinLnBrk="0" lvl="0" marL="0" marR="0" rtl="0">
              <a:lnSpc>
                <a:spcPct val="100000"/>
              </a:lnSpc>
              <a:spcBef>
                <a:spcPts val="0"/>
              </a:spcBef>
              <a:spcAft>
                <a:spcPts val="0"/>
              </a:spcAft>
              <a:buClrTx/>
              <a:buSzTx/>
              <a:buFontTx/>
              <a:buNone/>
            </a:pPr>
            <a:r>
              <a:rPr dirty="0" i="1" lang="en-US" smtClean="0"/>
              <a:t>To address the external and internal threats identified in this SWOT analysis, it is suggested that Amazon.com Inc. continue diversifying its company in order to better insulate itself from industry-specific hazards.</a:t>
            </a:r>
          </a:p>
          <a:p>
            <a:pPr algn="l" defTabSz="914400" eaLnBrk="1" fontAlgn="auto" hangingPunct="1" indent="0" latinLnBrk="0" lvl="0" marL="0" marR="0" rtl="0">
              <a:lnSpc>
                <a:spcPct val="100000"/>
              </a:lnSpc>
              <a:spcBef>
                <a:spcPts val="0"/>
              </a:spcBef>
              <a:spcAft>
                <a:spcPts val="0"/>
              </a:spcAft>
              <a:buClrTx/>
              <a:buSzTx/>
              <a:buFontTx/>
              <a:buNone/>
            </a:pPr>
            <a:r>
              <a:rPr dirty="0" i="1" lang="en-US" smtClean="0"/>
              <a:t>Another suggestion is to form new alliances in order to broaden Amazon's market reach and fortify its international operations against competition and other strategic threats.</a:t>
            </a:r>
            <a:endParaRPr dirty="0" i="1" lang="en-US"/>
          </a:p>
        </p:txBody>
      </p:sp>
      <p:sp>
        <p:nvSpPr>
          <p:cNvPr id="1048615" name="Slide Number Placeholder 3"/>
          <p:cNvSpPr>
            <a:spLocks noGrp="1"/>
          </p:cNvSpPr>
          <p:nvPr>
            <p:ph type="sldNum" sz="quarter" idx="5"/>
          </p:nvPr>
        </p:nvSpPr>
        <p:spPr/>
        <p:txBody>
          <a:bodyPr/>
          <a:p>
            <a:fld id="{893B0CF2-7F87-4E02-A248-870047730F99}" type="slidenum">
              <a:rPr lang="en-US" smtClean="0"/>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44" name=""/>
        <p:cNvGrpSpPr/>
        <p:nvPr/>
      </p:nvGrpSpPr>
      <p:grpSpPr>
        <a:xfrm>
          <a:off x="0" y="0"/>
          <a:ext cx="0" cy="0"/>
          <a:chOff x="0" y="0"/>
          <a:chExt cx="0" cy="0"/>
        </a:xfrm>
      </p:grpSpPr>
      <p:sp>
        <p:nvSpPr>
          <p:cNvPr id="1048618" name="Slide Image Placeholder 1"/>
          <p:cNvSpPr>
            <a:spLocks noChangeAspect="1" noRot="1" noGrp="1"/>
          </p:cNvSpPr>
          <p:nvPr>
            <p:ph type="sldImg"/>
          </p:nvPr>
        </p:nvSpPr>
        <p:spPr/>
      </p:sp>
      <p:sp>
        <p:nvSpPr>
          <p:cNvPr id="1048619" name="Notes Placeholder 2"/>
          <p:cNvSpPr>
            <a:spLocks noGrp="1"/>
          </p:cNvSpPr>
          <p:nvPr>
            <p:ph type="body" idx="1"/>
          </p:nvPr>
        </p:nvSpPr>
        <p:spPr/>
        <p:txBody>
          <a:bodyPr/>
          <a:p>
            <a:pPr algn="l" defTabSz="914400" eaLnBrk="1" fontAlgn="auto" hangingPunct="1" indent="0" latinLnBrk="0" lvl="0" marL="0" marR="0" rtl="0">
              <a:lnSpc>
                <a:spcPct val="100000"/>
              </a:lnSpc>
              <a:spcBef>
                <a:spcPts val="0"/>
              </a:spcBef>
              <a:spcAft>
                <a:spcPts val="0"/>
              </a:spcAft>
              <a:buClrTx/>
              <a:buSzTx/>
              <a:buFontTx/>
              <a:buNone/>
            </a:pPr>
            <a:r>
              <a:rPr dirty="0" i="1" lang="en-US" smtClean="0"/>
              <a:t>Amazon has a significant amount of influence on every new market it enters. Amazon has been able to exploit its worldwide brand awareness, which is why it poses such a danger in emerging countries. Amazon currently has a 31% market share in Germany and a 47% market share in the United Kingdom.</a:t>
            </a:r>
          </a:p>
          <a:p>
            <a:pPr algn="l" defTabSz="914400" eaLnBrk="1" fontAlgn="auto" hangingPunct="1" indent="0" latinLnBrk="0" lvl="0" marL="0" marR="0" rtl="0">
              <a:lnSpc>
                <a:spcPct val="100000"/>
              </a:lnSpc>
              <a:spcBef>
                <a:spcPts val="0"/>
              </a:spcBef>
              <a:spcAft>
                <a:spcPts val="0"/>
              </a:spcAft>
              <a:buClrTx/>
              <a:buSzTx/>
              <a:buFontTx/>
              <a:buNone/>
            </a:pPr>
            <a:r>
              <a:rPr dirty="0" i="1" lang="en-US" smtClean="0"/>
              <a:t>Amazon's logistics infrastructure is much better than that of other worldwide retailers, and this is one of the primary ways Amazon achieves its aim of becoming the most customer-centric business on the planet. Amazon spends heavily in its logistical infrastructure, from delivery facilities near major cities to a sophisticated robots system for increased efficiency.</a:t>
            </a:r>
            <a:endParaRPr dirty="0" i="1" lang="en-US"/>
          </a:p>
        </p:txBody>
      </p:sp>
      <p:sp>
        <p:nvSpPr>
          <p:cNvPr id="1048620" name="Slide Number Placeholder 3"/>
          <p:cNvSpPr>
            <a:spLocks noGrp="1"/>
          </p:cNvSpPr>
          <p:nvPr>
            <p:ph type="sldNum" sz="quarter" idx="5"/>
          </p:nvPr>
        </p:nvSpPr>
        <p:spPr/>
        <p:txBody>
          <a:bodyPr/>
          <a:p>
            <a:fld id="{893B0CF2-7F87-4E02-A248-870047730F99}" type="slidenum">
              <a:rPr lang="en-US" smtClean="0"/>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47" name=""/>
        <p:cNvGrpSpPr/>
        <p:nvPr/>
      </p:nvGrpSpPr>
      <p:grpSpPr>
        <a:xfrm>
          <a:off x="0" y="0"/>
          <a:ext cx="0" cy="0"/>
          <a:chOff x="0" y="0"/>
          <a:chExt cx="0" cy="0"/>
        </a:xfrm>
      </p:grpSpPr>
      <p:sp>
        <p:nvSpPr>
          <p:cNvPr id="1048623" name="Slide Image Placeholder 1"/>
          <p:cNvSpPr>
            <a:spLocks noChangeAspect="1" noRot="1" noGrp="1"/>
          </p:cNvSpPr>
          <p:nvPr>
            <p:ph type="sldImg"/>
          </p:nvPr>
        </p:nvSpPr>
        <p:spPr/>
      </p:sp>
      <p:sp>
        <p:nvSpPr>
          <p:cNvPr id="1048624" name="Notes Placeholder 2"/>
          <p:cNvSpPr>
            <a:spLocks noGrp="1"/>
          </p:cNvSpPr>
          <p:nvPr>
            <p:ph type="body" idx="1"/>
          </p:nvPr>
        </p:nvSpPr>
        <p:spPr/>
        <p:txBody>
          <a:bodyPr/>
          <a:p>
            <a:pPr algn="l" defTabSz="914400" eaLnBrk="1" fontAlgn="auto" hangingPunct="1" indent="0" latinLnBrk="0" lvl="0" marL="0" marR="0" rtl="0">
              <a:lnSpc>
                <a:spcPct val="100000"/>
              </a:lnSpc>
              <a:spcBef>
                <a:spcPts val="0"/>
              </a:spcBef>
              <a:spcAft>
                <a:spcPts val="0"/>
              </a:spcAft>
              <a:buClrTx/>
              <a:buSzTx/>
              <a:buFontTx/>
              <a:buNone/>
            </a:pPr>
            <a:r>
              <a:rPr dirty="0" i="1" lang="en-US" smtClean="0"/>
              <a:t>Amazon has a great interface that provides consumers with relevant and customized recommendations. This is one of the primary reasons why people all around the globe like Amazon.</a:t>
            </a:r>
          </a:p>
          <a:p>
            <a:pPr algn="l" defTabSz="914400" eaLnBrk="1" fontAlgn="auto" hangingPunct="1" indent="0" latinLnBrk="0" lvl="0" marL="0" marR="0" rtl="0">
              <a:lnSpc>
                <a:spcPct val="100000"/>
              </a:lnSpc>
              <a:spcBef>
                <a:spcPts val="0"/>
              </a:spcBef>
              <a:spcAft>
                <a:spcPts val="0"/>
              </a:spcAft>
              <a:buClrTx/>
              <a:buSzTx/>
              <a:buFontTx/>
              <a:buNone/>
            </a:pPr>
            <a:r>
              <a:rPr dirty="0" i="1" lang="en-US" smtClean="0"/>
              <a:t>The platform provides the broadest selection of goods to its users. When consumers visit Amazon, they get the impression that they can find everything they need. These companies range in size from tiny to big. They do it by providing anybody with the chance to develop their company.</a:t>
            </a:r>
            <a:endParaRPr dirty="0" i="1" lang="en-US"/>
          </a:p>
        </p:txBody>
      </p:sp>
      <p:sp>
        <p:nvSpPr>
          <p:cNvPr id="1048625" name="Slide Number Placeholder 3"/>
          <p:cNvSpPr>
            <a:spLocks noGrp="1"/>
          </p:cNvSpPr>
          <p:nvPr>
            <p:ph type="sldNum" sz="quarter" idx="5"/>
          </p:nvPr>
        </p:nvSpPr>
        <p:spPr/>
        <p:txBody>
          <a:bodyPr/>
          <a:p>
            <a:fld id="{893B0CF2-7F87-4E02-A248-870047730F99}" type="slidenum">
              <a:rPr lang="en-US" smtClean="0"/>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50" name=""/>
        <p:cNvGrpSpPr/>
        <p:nvPr/>
      </p:nvGrpSpPr>
      <p:grpSpPr>
        <a:xfrm>
          <a:off x="0" y="0"/>
          <a:ext cx="0" cy="0"/>
          <a:chOff x="0" y="0"/>
          <a:chExt cx="0" cy="0"/>
        </a:xfrm>
      </p:grpSpPr>
      <p:sp>
        <p:nvSpPr>
          <p:cNvPr id="1048628" name="Slide Image Placeholder 1"/>
          <p:cNvSpPr>
            <a:spLocks noChangeAspect="1" noRot="1" noGrp="1"/>
          </p:cNvSpPr>
          <p:nvPr>
            <p:ph type="sldImg"/>
          </p:nvPr>
        </p:nvSpPr>
        <p:spPr/>
      </p:sp>
      <p:sp>
        <p:nvSpPr>
          <p:cNvPr id="1048629" name="Notes Placeholder 2"/>
          <p:cNvSpPr>
            <a:spLocks noGrp="1"/>
          </p:cNvSpPr>
          <p:nvPr>
            <p:ph type="body" idx="1"/>
          </p:nvPr>
        </p:nvSpPr>
        <p:spPr/>
        <p:txBody>
          <a:bodyPr/>
          <a:p>
            <a:pPr algn="l" defTabSz="914400" eaLnBrk="1" fontAlgn="auto" hangingPunct="1" indent="0" latinLnBrk="0" lvl="0" marL="0" marR="0" rtl="0">
              <a:lnSpc>
                <a:spcPct val="100000"/>
              </a:lnSpc>
              <a:spcBef>
                <a:spcPts val="0"/>
              </a:spcBef>
              <a:spcAft>
                <a:spcPts val="0"/>
              </a:spcAft>
              <a:buClrTx/>
              <a:buSzTx/>
              <a:buFontTx/>
              <a:buNone/>
            </a:pPr>
            <a:r>
              <a:rPr dirty="0" i="1" lang="en-US" smtClean="0"/>
              <a:t>Amazon.com Inc. continues to pursue corporate social responsibility programs that are directed at the company's primary stakeholder groups. By and large, the e-commerce organization is under pressure from a diverse set of stakeholders and their competing interests. Amazon's corporate social responsibility initiatives, on the other hand, are intended to meet and fulfill the interests of the following stakeholder groups, in order of importance: Customers are the most important, followed by employees and communities.</a:t>
            </a:r>
          </a:p>
          <a:p>
            <a:pPr algn="l" defTabSz="914400" eaLnBrk="1" fontAlgn="auto" hangingPunct="1" indent="0" latinLnBrk="0" lvl="0" marL="0" marR="0" rtl="0">
              <a:lnSpc>
                <a:spcPct val="100000"/>
              </a:lnSpc>
              <a:spcBef>
                <a:spcPts val="0"/>
              </a:spcBef>
              <a:spcAft>
                <a:spcPts val="0"/>
              </a:spcAft>
              <a:buClrTx/>
              <a:buSzTx/>
              <a:buFontTx/>
              <a:buNone/>
            </a:pPr>
            <a:r>
              <a:rPr dirty="0" i="1" lang="en-US" smtClean="0"/>
              <a:t>Amazon.com Inc.'s corporate social responsibility (CSR) approach takes stakeholders' interests into account. The firm views these interests as having a significant impact on its e-commerce operation. Such an approach is consistent with Amazon's purpose and vision, both of which have an impact on organizational growth. Given the firm's online retail structure, it is reasonable for the corporation to emphasize consumers as the main shareholder group. The strategy's strength lies in its involvement of workers and communities.</a:t>
            </a:r>
            <a:endParaRPr dirty="0" i="1" lang="en-US"/>
          </a:p>
        </p:txBody>
      </p:sp>
      <p:sp>
        <p:nvSpPr>
          <p:cNvPr id="1048630" name="Slide Number Placeholder 3"/>
          <p:cNvSpPr>
            <a:spLocks noGrp="1"/>
          </p:cNvSpPr>
          <p:nvPr>
            <p:ph type="sldNum" sz="quarter" idx="5"/>
          </p:nvPr>
        </p:nvSpPr>
        <p:spPr/>
        <p:txBody>
          <a:bodyPr/>
          <a:p>
            <a:fld id="{893B0CF2-7F87-4E02-A248-870047730F99}" type="slidenum">
              <a:rPr lang="en-US" smtClean="0"/>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53" name=""/>
        <p:cNvGrpSpPr/>
        <p:nvPr/>
      </p:nvGrpSpPr>
      <p:grpSpPr>
        <a:xfrm>
          <a:off x="0" y="0"/>
          <a:ext cx="0" cy="0"/>
          <a:chOff x="0" y="0"/>
          <a:chExt cx="0" cy="0"/>
        </a:xfrm>
      </p:grpSpPr>
      <p:sp>
        <p:nvSpPr>
          <p:cNvPr id="1048633" name="Slide Image Placeholder 1"/>
          <p:cNvSpPr>
            <a:spLocks noChangeAspect="1" noRot="1" noGrp="1"/>
          </p:cNvSpPr>
          <p:nvPr>
            <p:ph type="sldImg"/>
          </p:nvPr>
        </p:nvSpPr>
        <p:spPr/>
      </p:sp>
      <p:sp>
        <p:nvSpPr>
          <p:cNvPr id="1048634" name="Notes Placeholder 2"/>
          <p:cNvSpPr>
            <a:spLocks noGrp="1"/>
          </p:cNvSpPr>
          <p:nvPr>
            <p:ph type="body" idx="1"/>
          </p:nvPr>
        </p:nvSpPr>
        <p:spPr/>
        <p:txBody>
          <a:bodyPr/>
          <a:p>
            <a:pPr algn="l" defTabSz="914400" eaLnBrk="1" fontAlgn="auto" hangingPunct="1" indent="0" latinLnBrk="0" lvl="0" marL="0" marR="0" rtl="0">
              <a:lnSpc>
                <a:spcPct val="100000"/>
              </a:lnSpc>
              <a:spcBef>
                <a:spcPts val="0"/>
              </a:spcBef>
              <a:spcAft>
                <a:spcPts val="0"/>
              </a:spcAft>
              <a:buClrTx/>
              <a:buSzTx/>
              <a:buFontTx/>
              <a:buNone/>
            </a:pPr>
            <a:r>
              <a:rPr dirty="0" i="1" lang="en-US" smtClean="0"/>
              <a:t>The more information you give in an open, accurate, and readily understood way, the more probable it is that stakeholders will take the time to comprehend your goals, their position, and the potential effect.</a:t>
            </a:r>
          </a:p>
          <a:p>
            <a:pPr algn="l" defTabSz="914400" eaLnBrk="1" fontAlgn="auto" hangingPunct="1" indent="0" latinLnBrk="0" lvl="0" marL="0" marR="0" rtl="0">
              <a:lnSpc>
                <a:spcPct val="100000"/>
              </a:lnSpc>
              <a:spcBef>
                <a:spcPts val="0"/>
              </a:spcBef>
              <a:spcAft>
                <a:spcPts val="0"/>
              </a:spcAft>
              <a:buClrTx/>
              <a:buSzTx/>
              <a:buFontTx/>
              <a:buNone/>
            </a:pPr>
            <a:r>
              <a:rPr dirty="0" i="1" lang="en-US" smtClean="0"/>
              <a:t>Recognize that each individual or community is unique and choose the communication channel that is most appropriate for them – email, online platforms, social media, phone, or in-person group meetings. Individuals should be able to communicate with you and offer feedback in a variety of ways.</a:t>
            </a:r>
            <a:endParaRPr dirty="0" i="1" lang="en-US"/>
          </a:p>
        </p:txBody>
      </p:sp>
      <p:sp>
        <p:nvSpPr>
          <p:cNvPr id="1048635" name="Slide Number Placeholder 3"/>
          <p:cNvSpPr>
            <a:spLocks noGrp="1"/>
          </p:cNvSpPr>
          <p:nvPr>
            <p:ph type="sldNum" sz="quarter" idx="5"/>
          </p:nvPr>
        </p:nvSpPr>
        <p:spPr/>
        <p:txBody>
          <a:bodyPr/>
          <a:p>
            <a:fld id="{893B0CF2-7F87-4E02-A248-870047730F99}" type="slidenum">
              <a:rPr lang="en-US" smtClean="0"/>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56" name=""/>
        <p:cNvGrpSpPr/>
        <p:nvPr/>
      </p:nvGrpSpPr>
      <p:grpSpPr>
        <a:xfrm>
          <a:off x="0" y="0"/>
          <a:ext cx="0" cy="0"/>
          <a:chOff x="0" y="0"/>
          <a:chExt cx="0" cy="0"/>
        </a:xfrm>
      </p:grpSpPr>
      <p:sp>
        <p:nvSpPr>
          <p:cNvPr id="1048638" name="Slide Image Placeholder 1"/>
          <p:cNvSpPr>
            <a:spLocks noChangeAspect="1" noRot="1" noGrp="1"/>
          </p:cNvSpPr>
          <p:nvPr>
            <p:ph type="sldImg"/>
          </p:nvPr>
        </p:nvSpPr>
        <p:spPr/>
      </p:sp>
      <p:sp>
        <p:nvSpPr>
          <p:cNvPr id="1048639" name="Notes Placeholder 2"/>
          <p:cNvSpPr>
            <a:spLocks noGrp="1"/>
          </p:cNvSpPr>
          <p:nvPr>
            <p:ph type="body" idx="1"/>
          </p:nvPr>
        </p:nvSpPr>
        <p:spPr/>
        <p:txBody>
          <a:bodyPr/>
          <a:p>
            <a:r>
              <a:rPr dirty="0" lang="en-US" smtClean="0"/>
              <a:t>In 2019, Amazon announced The Climate Pledge, a significant CSR initiative in collaboration with Global Optimism, encouraging businesses to reach net-zero yearly carbon emissions by 2040. Amazon has pledged $2 billion in 2020 to assisting businesses in developing goods and technologies that support and maintain a low carbon economy. Amazon created the Right Now Climate Fund in collaboration with The Climate Pledge, giving $100 million to fund reforestation projects and other climate change mitigation efforts.</a:t>
            </a:r>
          </a:p>
          <a:p>
            <a:r>
              <a:rPr dirty="0" lang="en-US" smtClean="0"/>
              <a:t>Amazon continues to strive toward establishing a transparent and fair global supply chain, reaffirming its commitment to put people and the environment first. In 2020, Amazon updated its supply chain rules and processes to incorporate more extensive and stringent criteria (see Amazon Supply Chain Standards Manual and Supplier Manual)2. These reforms reflect, in particular, strong and unequivocal instructions to preserve pay fairness, vendor transparency, worker safety, gender equality, and environmental sustainability.</a:t>
            </a:r>
          </a:p>
          <a:p>
            <a:r>
              <a:rPr dirty="0" lang="en-US" smtClean="0"/>
              <a:t>Amazon has also taken a different strategy, soliciting the assistance of manufacturers to alter their perceptions about packing. The overwhelming majority of goods are packaged in containers that were initially intended for in-store sales rather than online sales. Amazon launched a new initiative in September that rewards merchants for being early adopters and challenges them to create packaging that is simpler to ship and more ecologically friendly. Any product that delivers in its own packaging may help Amazon save money by reducing the need for extra packing materials.</a:t>
            </a:r>
          </a:p>
          <a:p>
            <a:r>
              <a:rPr dirty="0" lang="en-US" smtClean="0"/>
              <a:t>Amazon's willingness to forgo profitability in its e-commerce operations in order to increase market dominance has long been speculated, but those priorities seem to be shifting. The firm increased margins year over year in each of its business divisions during the third quarter.</a:t>
            </a:r>
          </a:p>
          <a:p>
            <a:endParaRPr dirty="0" lang="en-US" smtClean="0"/>
          </a:p>
          <a:p>
            <a:endParaRPr dirty="0" lang="en-US"/>
          </a:p>
        </p:txBody>
      </p:sp>
      <p:sp>
        <p:nvSpPr>
          <p:cNvPr id="1048640" name="Slide Number Placeholder 3"/>
          <p:cNvSpPr>
            <a:spLocks noGrp="1"/>
          </p:cNvSpPr>
          <p:nvPr>
            <p:ph type="sldNum" sz="quarter" idx="5"/>
          </p:nvPr>
        </p:nvSpPr>
        <p:spPr/>
        <p:txBody>
          <a:bodyPr/>
          <a:p>
            <a:fld id="{893B0CF2-7F87-4E02-A248-870047730F99}" type="slidenum">
              <a:rPr lang="en-US" smtClean="0"/>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type="title">
  <p:cSld name="Title Slide">
    <p:bg>
      <p:bgRef idx="1001">
        <a:schemeClr val="bg1"/>
      </p:bgRef>
    </p:bg>
    <p:spTree>
      <p:nvGrpSpPr>
        <p:cNvPr id="27" name=""/>
        <p:cNvGrpSpPr/>
        <p:nvPr/>
      </p:nvGrpSpPr>
      <p:grpSpPr>
        <a:xfrm>
          <a:off x="0" y="0"/>
          <a:ext cx="0" cy="0"/>
          <a:chOff x="0" y="0"/>
          <a:chExt cx="0" cy="0"/>
        </a:xfrm>
      </p:grpSpPr>
      <p:grpSp>
        <p:nvGrpSpPr>
          <p:cNvPr id="28" name="Group 9"/>
          <p:cNvGrpSpPr/>
          <p:nvPr/>
        </p:nvGrpSpPr>
        <p:grpSpPr>
          <a:xfrm>
            <a:off x="0" y="6208894"/>
            <a:ext cx="12192000" cy="649106"/>
            <a:chOff x="0" y="6208894"/>
            <a:chExt cx="12192000" cy="649106"/>
          </a:xfrm>
        </p:grpSpPr>
        <p:sp>
          <p:nvSpPr>
            <p:cNvPr id="1048586" name="Rectangle 1"/>
            <p:cNvSpPr/>
            <p:nvPr/>
          </p:nvSpPr>
          <p:spPr>
            <a:xfrm>
              <a:off x="3048" y="6220178"/>
              <a:ext cx="12188952" cy="637822"/>
            </a:xfrm>
            <a:prstGeom prst="rect"/>
            <a:ln>
              <a:noFill/>
            </a:ln>
          </p:spPr>
          <p:style>
            <a:lnRef idx="1">
              <a:schemeClr val="accent3"/>
            </a:lnRef>
            <a:fillRef idx="2">
              <a:schemeClr val="accent3"/>
            </a:fillRef>
            <a:effectRef idx="1">
              <a:schemeClr val="accent3"/>
            </a:effectRef>
            <a:fontRef idx="minor">
              <a:schemeClr val="dk1"/>
            </a:fontRef>
          </p:style>
          <p:txBody>
            <a:bodyPr anchor="ctr" rtlCol="0"/>
            <a:p>
              <a:pPr algn="ctr"/>
              <a:endParaRPr lang="en-US"/>
            </a:p>
          </p:txBody>
        </p:sp>
        <p:cxnSp>
          <p:nvCxnSpPr>
            <p:cNvPr id="3145728" name="Straight Connector 6"/>
            <p:cNvCxnSpPr>
              <a:cxnSpLocks/>
            </p:cNvCxnSpPr>
            <p:nvPr/>
          </p:nvCxnSpPr>
          <p:spPr>
            <a:xfrm>
              <a:off x="0" y="6208894"/>
              <a:ext cx="12192000" cy="0"/>
            </a:xfrm>
            <a:prstGeom prst="line"/>
            <a:ln w="12700">
              <a:solidFill>
                <a:schemeClr val="tx2"/>
              </a:solidFill>
            </a:ln>
          </p:spPr>
          <p:style>
            <a:lnRef idx="1">
              <a:schemeClr val="accent1"/>
            </a:lnRef>
            <a:fillRef idx="0">
              <a:schemeClr val="accent1"/>
            </a:fillRef>
            <a:effectRef idx="0">
              <a:schemeClr val="accent1"/>
            </a:effectRef>
            <a:fontRef idx="minor">
              <a:schemeClr val="tx1"/>
            </a:fontRef>
          </p:style>
        </p:cxnSp>
      </p:grpSp>
      <p:cxnSp>
        <p:nvCxnSpPr>
          <p:cNvPr id="3145729" name="Straight Connector 4"/>
          <p:cNvCxnSpPr>
            <a:cxnSpLocks/>
          </p:cNvCxnSpPr>
          <p:nvPr userDrawn="1"/>
        </p:nvCxnSpPr>
        <p:spPr>
          <a:xfrm flipV="1">
            <a:off x="3048" y="5937956"/>
            <a:ext cx="8241" cy="5644"/>
          </a:xfrm>
          <a:prstGeom prst="line"/>
        </p:spPr>
        <p:style>
          <a:lnRef idx="1">
            <a:schemeClr val="accent1"/>
          </a:lnRef>
          <a:fillRef idx="0">
            <a:schemeClr val="accent1"/>
          </a:fillRef>
          <a:effectRef idx="0">
            <a:schemeClr val="accent1"/>
          </a:effectRef>
          <a:fontRef idx="minor">
            <a:schemeClr val="tx1"/>
          </a:fontRef>
        </p:style>
      </p:cxnSp>
      <p:cxnSp>
        <p:nvCxnSpPr>
          <p:cNvPr id="3145730" name="Straight Connector 10"/>
          <p:cNvCxnSpPr>
            <a:cxnSpLocks/>
          </p:cNvCxnSpPr>
          <p:nvPr userDrawn="1"/>
        </p:nvCxnSpPr>
        <p:spPr>
          <a:xfrm flipV="1">
            <a:off x="3048" y="5937956"/>
            <a:ext cx="8241" cy="5644"/>
          </a:xfrm>
          <a:prstGeom prst="line"/>
        </p:spPr>
        <p:style>
          <a:lnRef idx="1">
            <a:schemeClr val="accent1"/>
          </a:lnRef>
          <a:fillRef idx="0">
            <a:schemeClr val="accent1"/>
          </a:fillRef>
          <a:effectRef idx="0">
            <a:schemeClr val="accent1"/>
          </a:effectRef>
          <a:fontRef idx="minor">
            <a:schemeClr val="tx1"/>
          </a:fontRef>
        </p:style>
      </p:cxnSp>
      <p:sp>
        <p:nvSpPr>
          <p:cNvPr id="1048587" name="Title 8"/>
          <p:cNvSpPr>
            <a:spLocks noGrp="1"/>
          </p:cNvSpPr>
          <p:nvPr>
            <p:ph type="ctrTitle"/>
          </p:nvPr>
        </p:nvSpPr>
        <p:spPr>
          <a:xfrm>
            <a:off x="711200" y="1371600"/>
            <a:ext cx="10468864" cy="1828800"/>
          </a:xfrm>
          <a:ln>
            <a:noFill/>
          </a:ln>
        </p:spPr>
        <p:txBody>
          <a:bodyPr anchor="b" bIns="0" rIns="18288" tIns="0" vert="horz">
            <a:normAutofit/>
            <a:scene3d>
              <a:camera prst="orthographicFront"/>
              <a:lightRig dir="t" rig="freezing">
                <a:rot lat="0" lon="0" rev="5640000"/>
              </a:lightRig>
            </a:scene3d>
            <a:sp3d prstMaterial="flat">
              <a:bevelT w="38100" h="38100"/>
              <a:contourClr>
                <a:schemeClr val="tx2"/>
              </a:contourClr>
            </a:sp3d>
          </a:bodyPr>
          <a:lstStyle>
            <a:lvl1pPr algn="r" rtl="0">
              <a:spcBef>
                <a:spcPct val="0"/>
              </a:spcBef>
              <a:buNone/>
              <a:defRPr b="1" sz="5600">
                <a:ln>
                  <a:noFill/>
                </a:ln>
                <a:solidFill>
                  <a:schemeClr val="tx2"/>
                </a:solidFill>
                <a:effectLst/>
                <a:latin typeface="+mj-lt"/>
                <a:ea typeface="+mj-ea"/>
                <a:cs typeface="+mj-cs"/>
              </a:defRPr>
            </a:lvl1pPr>
          </a:lstStyle>
          <a:p>
            <a:r>
              <a:rPr kumimoji="0" lang="en-US"/>
              <a:t>Click to edit Master title style</a:t>
            </a:r>
            <a:endParaRPr dirty="0" kumimoji="0" lang="en-US"/>
          </a:p>
        </p:txBody>
      </p:sp>
      <p:sp>
        <p:nvSpPr>
          <p:cNvPr id="1048588" name="Subtitle 16"/>
          <p:cNvSpPr>
            <a:spLocks noGrp="1"/>
          </p:cNvSpPr>
          <p:nvPr>
            <p:ph type="subTitle" idx="1"/>
          </p:nvPr>
        </p:nvSpPr>
        <p:spPr>
          <a:xfrm>
            <a:off x="711200" y="3228536"/>
            <a:ext cx="10472928" cy="1752600"/>
          </a:xfrm>
        </p:spPr>
        <p:txBody>
          <a:bodyPr lIns="0" rIns="18288"/>
          <a:lstStyle>
            <a:lvl1pPr algn="r" indent="0" marL="0" marR="45720">
              <a:buNone/>
              <a:defRPr>
                <a:solidFill>
                  <a:schemeClr val="tx1"/>
                </a:solidFill>
              </a:defRPr>
            </a:lvl1pPr>
            <a:lvl2pPr algn="ctr" indent="0" marL="457200">
              <a:buNone/>
            </a:lvl2pPr>
            <a:lvl3pPr algn="ctr" indent="0" marL="914400">
              <a:buNone/>
            </a:lvl3pPr>
            <a:lvl4pPr algn="ctr" indent="0" marL="1371600">
              <a:buNone/>
            </a:lvl4pPr>
            <a:lvl5pPr algn="ctr" indent="0" marL="1828800">
              <a:buNone/>
            </a:lvl5pPr>
            <a:lvl6pPr algn="ctr" indent="0" marL="2286000">
              <a:buNone/>
            </a:lvl6pPr>
            <a:lvl7pPr algn="ctr" indent="0" marL="2743200">
              <a:buNone/>
            </a:lvl7pPr>
            <a:lvl8pPr algn="ctr" indent="0" marL="3200400">
              <a:buNone/>
            </a:lvl8pPr>
            <a:lvl9pPr algn="ctr" indent="0" marL="3657600">
              <a:buNone/>
            </a:lvl9pPr>
          </a:lstStyle>
          <a:p>
            <a:r>
              <a:rPr kumimoji="0" lang="en-US"/>
              <a:t>Click to edit Master subtitle style</a:t>
            </a:r>
          </a:p>
        </p:txBody>
      </p:sp>
      <p:sp>
        <p:nvSpPr>
          <p:cNvPr id="1048589" name="Date Placeholder 29"/>
          <p:cNvSpPr>
            <a:spLocks noGrp="1"/>
          </p:cNvSpPr>
          <p:nvPr>
            <p:ph type="dt" sz="half" idx="10"/>
          </p:nvPr>
        </p:nvSpPr>
        <p:spPr/>
        <p:txBody>
          <a:bodyPr/>
          <a:p>
            <a:fld id="{021A1D30-C0A0-4124-A783-34D9F15FA0FE}" type="datetime1">
              <a:rPr lang="en-US" smtClean="0"/>
              <a:t>9/17/2021</a:t>
            </a:fld>
            <a:endParaRPr lang="en-US"/>
          </a:p>
        </p:txBody>
      </p:sp>
      <p:sp>
        <p:nvSpPr>
          <p:cNvPr id="1048590" name="Footer Placeholder 18"/>
          <p:cNvSpPr>
            <a:spLocks noGrp="1"/>
          </p:cNvSpPr>
          <p:nvPr>
            <p:ph type="ftr" sz="quarter" idx="11"/>
          </p:nvPr>
        </p:nvSpPr>
        <p:spPr/>
        <p:txBody>
          <a:bodyPr/>
          <a:p>
            <a:r>
              <a:rPr dirty="0" lang="en-US"/>
              <a:t>Add a footer</a:t>
            </a:r>
          </a:p>
        </p:txBody>
      </p:sp>
      <p:sp>
        <p:nvSpPr>
          <p:cNvPr id="1048591" name="Slide Number Placeholder 26"/>
          <p:cNvSpPr>
            <a:spLocks noGrp="1"/>
          </p:cNvSpPr>
          <p:nvPr>
            <p:ph type="sldNum" sz="quarter" idx="12"/>
          </p:nvPr>
        </p:nvSpPr>
        <p:spPr/>
        <p:txBody>
          <a:bodyPr/>
          <a:p>
            <a:fld id="{401CF334-2D5C-4859-84A6-CA7E6E43FAEB}" type="slidenum">
              <a:rPr lang="en-US" smtClean="0"/>
              <a:t>‹#›</a:t>
            </a:fld>
            <a:endParaRPr lang="en-US"/>
          </a:p>
        </p:txBody>
      </p:sp>
    </p:spTree>
  </p:cSld>
  <p:clrMapOvr>
    <a:overrideClrMapping accent1="accent1" accent2="accent2" accent3="accent3" accent4="accent4" accent5="accent5" accent6="accent6" bg1="lt1" bg2="lt2" tx1="dk1" tx2="dk2" hlink="hlink" folHlink="folHlink"/>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type="vertTx">
  <p:cSld name="Title and Vertical Text">
    <p:spTree>
      <p:nvGrpSpPr>
        <p:cNvPr id="63" name=""/>
        <p:cNvGrpSpPr/>
        <p:nvPr/>
      </p:nvGrpSpPr>
      <p:grpSpPr>
        <a:xfrm>
          <a:off x="0" y="0"/>
          <a:ext cx="0" cy="0"/>
          <a:chOff x="0" y="0"/>
          <a:chExt cx="0" cy="0"/>
        </a:xfrm>
      </p:grpSpPr>
      <p:sp>
        <p:nvSpPr>
          <p:cNvPr id="1048665" name="Title 1"/>
          <p:cNvSpPr>
            <a:spLocks noGrp="1"/>
          </p:cNvSpPr>
          <p:nvPr>
            <p:ph type="title"/>
          </p:nvPr>
        </p:nvSpPr>
        <p:spPr/>
        <p:txBody>
          <a:bodyPr/>
          <a:p>
            <a:r>
              <a:rPr kumimoji="0" lang="en-US"/>
              <a:t>Click to edit Master title style</a:t>
            </a:r>
          </a:p>
        </p:txBody>
      </p:sp>
      <p:sp>
        <p:nvSpPr>
          <p:cNvPr id="1048666" name="Vertical Text Placeholder 2"/>
          <p:cNvSpPr>
            <a:spLocks noGrp="1"/>
          </p:cNvSpPr>
          <p:nvPr>
            <p:ph type="body" orient="vert" idx="1"/>
          </p:nvPr>
        </p:nvSpPr>
        <p:spPr/>
        <p:txBody>
          <a:bodyPr vert="eaVert"/>
          <a:p>
            <a:pPr eaLnBrk="1" hangingPunct="1" latinLnBrk="0" lvl="0"/>
            <a:r>
              <a:rPr lang="en-US"/>
              <a:t>Edit Master text styles</a:t>
            </a:r>
          </a:p>
          <a:p>
            <a:pPr eaLnBrk="1" hangingPunct="1" latinLnBrk="0" lvl="1"/>
            <a:r>
              <a:rPr lang="en-US"/>
              <a:t>Second level</a:t>
            </a:r>
          </a:p>
          <a:p>
            <a:pPr eaLnBrk="1" hangingPunct="1" latinLnBrk="0" lvl="2"/>
            <a:r>
              <a:rPr lang="en-US"/>
              <a:t>Third level</a:t>
            </a:r>
          </a:p>
          <a:p>
            <a:pPr eaLnBrk="1" hangingPunct="1" latinLnBrk="0" lvl="3"/>
            <a:r>
              <a:rPr lang="en-US"/>
              <a:t>Fourth level</a:t>
            </a:r>
          </a:p>
          <a:p>
            <a:pPr eaLnBrk="1" hangingPunct="1" latinLnBrk="0" lvl="4"/>
            <a:r>
              <a:rPr lang="en-US"/>
              <a:t>Fifth level</a:t>
            </a:r>
            <a:endParaRPr kumimoji="0" lang="en-US"/>
          </a:p>
        </p:txBody>
      </p:sp>
      <p:sp>
        <p:nvSpPr>
          <p:cNvPr id="1048667" name="Date Placeholder 3"/>
          <p:cNvSpPr>
            <a:spLocks noGrp="1"/>
          </p:cNvSpPr>
          <p:nvPr>
            <p:ph type="dt" sz="half" idx="10"/>
          </p:nvPr>
        </p:nvSpPr>
        <p:spPr/>
        <p:txBody>
          <a:bodyPr/>
          <a:p>
            <a:fld id="{8D2D5871-AB0F-4B3D-8861-97E78CB7B47E}" type="datetime1">
              <a:rPr lang="en-US" smtClean="0"/>
              <a:t>9/17/2021</a:t>
            </a:fld>
            <a:endParaRPr lang="en-US"/>
          </a:p>
        </p:txBody>
      </p:sp>
      <p:sp>
        <p:nvSpPr>
          <p:cNvPr id="1048668" name="Footer Placeholder 4"/>
          <p:cNvSpPr>
            <a:spLocks noGrp="1"/>
          </p:cNvSpPr>
          <p:nvPr>
            <p:ph type="ftr" sz="quarter" idx="11"/>
          </p:nvPr>
        </p:nvSpPr>
        <p:spPr/>
        <p:txBody>
          <a:bodyPr/>
          <a:p>
            <a:r>
              <a:rPr dirty="0" lang="en-US"/>
              <a:t>Add a footer</a:t>
            </a:r>
          </a:p>
        </p:txBody>
      </p:sp>
      <p:sp>
        <p:nvSpPr>
          <p:cNvPr id="1048669" name="Slide Number Placeholder 5"/>
          <p:cNvSpPr>
            <a:spLocks noGrp="1"/>
          </p:cNvSpPr>
          <p:nvPr>
            <p:ph type="sldNum" sz="quarter" idx="12"/>
          </p:nvPr>
        </p:nvSpPr>
        <p:spPr/>
        <p:txBody>
          <a:bodyPr/>
          <a:p>
            <a:fld id="{401CF334-2D5C-4859-84A6-CA7E6E43FAEB}" type="slidenum">
              <a:rPr lang="en-US" smtClean="0"/>
              <a:t>‹#›</a:t>
            </a:fld>
            <a:endParaRPr lang="en-US"/>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type="vertTitleAndTx">
  <p:cSld name="Vertical Title and Text">
    <p:spTree>
      <p:nvGrpSpPr>
        <p:cNvPr id="61" name=""/>
        <p:cNvGrpSpPr/>
        <p:nvPr/>
      </p:nvGrpSpPr>
      <p:grpSpPr>
        <a:xfrm>
          <a:off x="0" y="0"/>
          <a:ext cx="0" cy="0"/>
          <a:chOff x="0" y="0"/>
          <a:chExt cx="0" cy="0"/>
        </a:xfrm>
      </p:grpSpPr>
      <p:sp>
        <p:nvSpPr>
          <p:cNvPr id="1048650" name="Vertical Title 1"/>
          <p:cNvSpPr>
            <a:spLocks noGrp="1"/>
          </p:cNvSpPr>
          <p:nvPr>
            <p:ph type="title" orient="vert"/>
          </p:nvPr>
        </p:nvSpPr>
        <p:spPr>
          <a:xfrm>
            <a:off x="8839200" y="914402"/>
            <a:ext cx="2743200" cy="5211763"/>
          </a:xfrm>
        </p:spPr>
        <p:txBody>
          <a:bodyPr vert="eaVert"/>
          <a:p>
            <a:r>
              <a:rPr kumimoji="0" lang="en-US"/>
              <a:t>Click to edit Master title style</a:t>
            </a:r>
          </a:p>
        </p:txBody>
      </p:sp>
      <p:sp>
        <p:nvSpPr>
          <p:cNvPr id="1048651" name="Vertical Text Placeholder 2"/>
          <p:cNvSpPr>
            <a:spLocks noGrp="1"/>
          </p:cNvSpPr>
          <p:nvPr>
            <p:ph type="body" orient="vert" idx="1"/>
          </p:nvPr>
        </p:nvSpPr>
        <p:spPr>
          <a:xfrm>
            <a:off x="609600" y="914402"/>
            <a:ext cx="8026400" cy="5211763"/>
          </a:xfrm>
        </p:spPr>
        <p:txBody>
          <a:bodyPr vert="eaVert"/>
          <a:p>
            <a:pPr eaLnBrk="1" hangingPunct="1" latinLnBrk="0" lvl="0"/>
            <a:r>
              <a:rPr lang="en-US"/>
              <a:t>Edit Master text styles</a:t>
            </a:r>
          </a:p>
          <a:p>
            <a:pPr eaLnBrk="1" hangingPunct="1" latinLnBrk="0" lvl="1"/>
            <a:r>
              <a:rPr lang="en-US"/>
              <a:t>Second level</a:t>
            </a:r>
          </a:p>
          <a:p>
            <a:pPr eaLnBrk="1" hangingPunct="1" latinLnBrk="0" lvl="2"/>
            <a:r>
              <a:rPr lang="en-US"/>
              <a:t>Third level</a:t>
            </a:r>
          </a:p>
          <a:p>
            <a:pPr eaLnBrk="1" hangingPunct="1" latinLnBrk="0" lvl="3"/>
            <a:r>
              <a:rPr lang="en-US"/>
              <a:t>Fourth level</a:t>
            </a:r>
          </a:p>
          <a:p>
            <a:pPr eaLnBrk="1" hangingPunct="1" latinLnBrk="0" lvl="4"/>
            <a:r>
              <a:rPr lang="en-US"/>
              <a:t>Fifth level</a:t>
            </a:r>
            <a:endParaRPr kumimoji="0" lang="en-US"/>
          </a:p>
        </p:txBody>
      </p:sp>
      <p:sp>
        <p:nvSpPr>
          <p:cNvPr id="1048652" name="Date Placeholder 3"/>
          <p:cNvSpPr>
            <a:spLocks noGrp="1"/>
          </p:cNvSpPr>
          <p:nvPr>
            <p:ph type="dt" sz="half" idx="10"/>
          </p:nvPr>
        </p:nvSpPr>
        <p:spPr/>
        <p:txBody>
          <a:bodyPr/>
          <a:p>
            <a:fld id="{14418406-4C3F-4F3E-80BD-A22568EA37EB}" type="datetime1">
              <a:rPr lang="en-US" smtClean="0"/>
              <a:t>9/17/2021</a:t>
            </a:fld>
            <a:endParaRPr lang="en-US"/>
          </a:p>
        </p:txBody>
      </p:sp>
      <p:sp>
        <p:nvSpPr>
          <p:cNvPr id="1048653" name="Footer Placeholder 4"/>
          <p:cNvSpPr>
            <a:spLocks noGrp="1"/>
          </p:cNvSpPr>
          <p:nvPr>
            <p:ph type="ftr" sz="quarter" idx="11"/>
          </p:nvPr>
        </p:nvSpPr>
        <p:spPr/>
        <p:txBody>
          <a:bodyPr/>
          <a:p>
            <a:r>
              <a:rPr dirty="0" lang="en-US"/>
              <a:t>Add a footer</a:t>
            </a:r>
          </a:p>
        </p:txBody>
      </p:sp>
      <p:sp>
        <p:nvSpPr>
          <p:cNvPr id="1048654" name="Slide Number Placeholder 5"/>
          <p:cNvSpPr>
            <a:spLocks noGrp="1"/>
          </p:cNvSpPr>
          <p:nvPr>
            <p:ph type="sldNum" sz="quarter" idx="12"/>
          </p:nvPr>
        </p:nvSpPr>
        <p:spPr/>
        <p:txBody>
          <a:bodyPr/>
          <a:p>
            <a:fld id="{401CF334-2D5C-4859-84A6-CA7E6E43FAEB}" type="slidenum">
              <a:rPr lang="en-US" smtClean="0"/>
              <a:t>‹#›</a:t>
            </a:fld>
            <a:endParaRPr lang="en-US"/>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type="obj">
  <p:cSld name="Title and Content">
    <p:spTree>
      <p:nvGrpSpPr>
        <p:cNvPr id="32" name=""/>
        <p:cNvGrpSpPr/>
        <p:nvPr/>
      </p:nvGrpSpPr>
      <p:grpSpPr>
        <a:xfrm>
          <a:off x="0" y="0"/>
          <a:ext cx="0" cy="0"/>
          <a:chOff x="0" y="0"/>
          <a:chExt cx="0" cy="0"/>
        </a:xfrm>
      </p:grpSpPr>
      <p:sp>
        <p:nvSpPr>
          <p:cNvPr id="1048597" name="Title 1"/>
          <p:cNvSpPr>
            <a:spLocks noGrp="1"/>
          </p:cNvSpPr>
          <p:nvPr>
            <p:ph type="title"/>
          </p:nvPr>
        </p:nvSpPr>
        <p:spPr/>
        <p:txBody>
          <a:bodyPr/>
          <a:p>
            <a:r>
              <a:rPr kumimoji="0" lang="en-US"/>
              <a:t>Click to edit Master title style</a:t>
            </a:r>
          </a:p>
        </p:txBody>
      </p:sp>
      <p:sp>
        <p:nvSpPr>
          <p:cNvPr id="1048598" name="Content Placeholder 2"/>
          <p:cNvSpPr>
            <a:spLocks noGrp="1"/>
          </p:cNvSpPr>
          <p:nvPr>
            <p:ph idx="1"/>
          </p:nvPr>
        </p:nvSpPr>
        <p:spPr/>
        <p:txBody>
          <a:bodyPr/>
          <a:p>
            <a:pPr eaLnBrk="1" hangingPunct="1" latinLnBrk="0" lvl="0"/>
            <a:r>
              <a:rPr lang="en-US"/>
              <a:t>Edit Master text styles</a:t>
            </a:r>
          </a:p>
          <a:p>
            <a:pPr eaLnBrk="1" hangingPunct="1" latinLnBrk="0" lvl="1"/>
            <a:r>
              <a:rPr lang="en-US"/>
              <a:t>Second level</a:t>
            </a:r>
          </a:p>
          <a:p>
            <a:pPr eaLnBrk="1" hangingPunct="1" latinLnBrk="0" lvl="2"/>
            <a:r>
              <a:rPr lang="en-US"/>
              <a:t>Third level</a:t>
            </a:r>
          </a:p>
          <a:p>
            <a:pPr eaLnBrk="1" hangingPunct="1" latinLnBrk="0" lvl="3"/>
            <a:r>
              <a:rPr lang="en-US"/>
              <a:t>Fourth level</a:t>
            </a:r>
          </a:p>
          <a:p>
            <a:pPr eaLnBrk="1" hangingPunct="1" latinLnBrk="0" lvl="4"/>
            <a:r>
              <a:rPr lang="en-US"/>
              <a:t>Fifth level</a:t>
            </a:r>
            <a:endParaRPr kumimoji="0" lang="en-US"/>
          </a:p>
        </p:txBody>
      </p:sp>
      <p:sp>
        <p:nvSpPr>
          <p:cNvPr id="1048599" name="Date Placeholder 3"/>
          <p:cNvSpPr>
            <a:spLocks noGrp="1"/>
          </p:cNvSpPr>
          <p:nvPr>
            <p:ph type="dt" sz="half" idx="10"/>
          </p:nvPr>
        </p:nvSpPr>
        <p:spPr/>
        <p:txBody>
          <a:bodyPr/>
          <a:p>
            <a:fld id="{65F28077-7188-48C5-8679-2287FAC952E9}" type="datetime1">
              <a:rPr lang="en-US" smtClean="0"/>
              <a:t>9/17/2021</a:t>
            </a:fld>
            <a:endParaRPr lang="en-US"/>
          </a:p>
        </p:txBody>
      </p:sp>
      <p:sp>
        <p:nvSpPr>
          <p:cNvPr id="1048600" name="Footer Placeholder 4"/>
          <p:cNvSpPr>
            <a:spLocks noGrp="1"/>
          </p:cNvSpPr>
          <p:nvPr>
            <p:ph type="ftr" sz="quarter" idx="11"/>
          </p:nvPr>
        </p:nvSpPr>
        <p:spPr/>
        <p:txBody>
          <a:bodyPr/>
          <a:p>
            <a:r>
              <a:rPr dirty="0" lang="en-US"/>
              <a:t>Add a footer</a:t>
            </a:r>
          </a:p>
        </p:txBody>
      </p:sp>
      <p:sp>
        <p:nvSpPr>
          <p:cNvPr id="1048601" name="Slide Number Placeholder 5"/>
          <p:cNvSpPr>
            <a:spLocks noGrp="1"/>
          </p:cNvSpPr>
          <p:nvPr>
            <p:ph type="sldNum" sz="quarter" idx="12"/>
          </p:nvPr>
        </p:nvSpPr>
        <p:spPr/>
        <p:txBody>
          <a:bodyPr/>
          <a:p>
            <a:fld id="{401CF334-2D5C-4859-84A6-CA7E6E43FAEB}" type="slidenum">
              <a:rPr lang="en-US" smtClean="0"/>
              <a:t>‹#›</a:t>
            </a:fld>
            <a:endParaRPr lang="en-US"/>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type="secHead">
  <p:cSld name="Section Header">
    <p:spTree>
      <p:nvGrpSpPr>
        <p:cNvPr id="64" name=""/>
        <p:cNvGrpSpPr/>
        <p:nvPr/>
      </p:nvGrpSpPr>
      <p:grpSpPr>
        <a:xfrm>
          <a:off x="0" y="0"/>
          <a:ext cx="0" cy="0"/>
          <a:chOff x="0" y="0"/>
          <a:chExt cx="0" cy="0"/>
        </a:xfrm>
      </p:grpSpPr>
      <p:sp>
        <p:nvSpPr>
          <p:cNvPr id="1048670" name="Title 1"/>
          <p:cNvSpPr>
            <a:spLocks noGrp="1"/>
          </p:cNvSpPr>
          <p:nvPr>
            <p:ph type="title"/>
          </p:nvPr>
        </p:nvSpPr>
        <p:spPr>
          <a:xfrm>
            <a:off x="707136" y="1316736"/>
            <a:ext cx="10363200" cy="1362456"/>
          </a:xfrm>
          <a:ln>
            <a:noFill/>
          </a:ln>
        </p:spPr>
        <p:txBody>
          <a:bodyPr anchor="b" bIns="0" tIns="0" vert="horz">
            <a:noAutofit/>
            <a:scene3d>
              <a:camera prst="orthographicFront"/>
              <a:lightRig dir="t" rig="freezing">
                <a:rot lat="0" lon="0" rev="5640000"/>
              </a:lightRig>
            </a:scene3d>
            <a:sp3d prstMaterial="flat">
              <a:bevelT w="38100" h="38100"/>
            </a:sp3d>
          </a:bodyPr>
          <a:lstStyle>
            <a:lvl1pPr algn="l" rtl="0">
              <a:spcBef>
                <a:spcPct val="0"/>
              </a:spcBef>
              <a:buNone/>
              <a:defRPr baseline="0" b="1" cap="none" dirty="0" sz="5600" lang="en-US">
                <a:ln w="635">
                  <a:noFill/>
                </a:ln>
                <a:solidFill>
                  <a:schemeClr val="tx2"/>
                </a:solidFill>
                <a:effectLst/>
                <a:latin typeface="+mj-lt"/>
                <a:ea typeface="+mj-ea"/>
                <a:cs typeface="+mj-cs"/>
              </a:defRPr>
            </a:lvl1pPr>
          </a:lstStyle>
          <a:p>
            <a:r>
              <a:rPr kumimoji="0" lang="en-US"/>
              <a:t>Click to edit Master title style</a:t>
            </a:r>
          </a:p>
        </p:txBody>
      </p:sp>
      <p:sp>
        <p:nvSpPr>
          <p:cNvPr id="1048671" name="Text Placeholder 2"/>
          <p:cNvSpPr>
            <a:spLocks noGrp="1"/>
          </p:cNvSpPr>
          <p:nvPr>
            <p:ph type="body" idx="1"/>
          </p:nvPr>
        </p:nvSpPr>
        <p:spPr>
          <a:xfrm>
            <a:off x="707136" y="2704664"/>
            <a:ext cx="10363200" cy="1509712"/>
          </a:xfrm>
        </p:spPr>
        <p:txBody>
          <a:bodyPr anchor="t" lIns="45720" rIns="45720"/>
          <a:lstStyle>
            <a:lvl1pPr indent="0" marL="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eaLnBrk="1" hangingPunct="1" latinLnBrk="0" lvl="0"/>
            <a:r>
              <a:rPr kumimoji="0" lang="en-US"/>
              <a:t>Edit Master text styles</a:t>
            </a:r>
          </a:p>
        </p:txBody>
      </p:sp>
      <p:sp>
        <p:nvSpPr>
          <p:cNvPr id="1048672" name="Date Placeholder 3"/>
          <p:cNvSpPr>
            <a:spLocks noGrp="1"/>
          </p:cNvSpPr>
          <p:nvPr>
            <p:ph type="dt" sz="half" idx="10"/>
          </p:nvPr>
        </p:nvSpPr>
        <p:spPr/>
        <p:txBody>
          <a:bodyPr/>
          <a:p>
            <a:fld id="{D2DCB740-6776-4EE9-99FD-96D592FA5A23}" type="datetime1">
              <a:rPr lang="en-US" smtClean="0"/>
              <a:t>9/17/2021</a:t>
            </a:fld>
            <a:endParaRPr lang="en-US"/>
          </a:p>
        </p:txBody>
      </p:sp>
      <p:sp>
        <p:nvSpPr>
          <p:cNvPr id="1048673" name="Footer Placeholder 4"/>
          <p:cNvSpPr>
            <a:spLocks noGrp="1"/>
          </p:cNvSpPr>
          <p:nvPr>
            <p:ph type="ftr" sz="quarter" idx="11"/>
          </p:nvPr>
        </p:nvSpPr>
        <p:spPr/>
        <p:txBody>
          <a:bodyPr/>
          <a:p>
            <a:r>
              <a:rPr dirty="0" lang="en-US"/>
              <a:t>Add a footer</a:t>
            </a:r>
          </a:p>
        </p:txBody>
      </p:sp>
      <p:sp>
        <p:nvSpPr>
          <p:cNvPr id="1048674" name="Slide Number Placeholder 5"/>
          <p:cNvSpPr>
            <a:spLocks noGrp="1"/>
          </p:cNvSpPr>
          <p:nvPr>
            <p:ph type="sldNum" sz="quarter" idx="12"/>
          </p:nvPr>
        </p:nvSpPr>
        <p:spPr/>
        <p:txBody>
          <a:bodyPr/>
          <a:p>
            <a:fld id="{401CF334-2D5C-4859-84A6-CA7E6E43FAEB}" type="slidenum">
              <a:rPr lang="en-US" smtClean="0"/>
              <a:t>‹#›</a:t>
            </a:fld>
            <a:endParaRPr lang="en-US"/>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type="twoObj">
  <p:cSld name="Two Content">
    <p:spTree>
      <p:nvGrpSpPr>
        <p:cNvPr id="65" name=""/>
        <p:cNvGrpSpPr/>
        <p:nvPr/>
      </p:nvGrpSpPr>
      <p:grpSpPr>
        <a:xfrm>
          <a:off x="0" y="0"/>
          <a:ext cx="0" cy="0"/>
          <a:chOff x="0" y="0"/>
          <a:chExt cx="0" cy="0"/>
        </a:xfrm>
      </p:grpSpPr>
      <p:sp>
        <p:nvSpPr>
          <p:cNvPr id="1048675" name="Title 1"/>
          <p:cNvSpPr>
            <a:spLocks noGrp="1"/>
          </p:cNvSpPr>
          <p:nvPr>
            <p:ph type="title"/>
          </p:nvPr>
        </p:nvSpPr>
        <p:spPr>
          <a:xfrm>
            <a:off x="609600" y="704088"/>
            <a:ext cx="10972800" cy="1143000"/>
          </a:xfrm>
        </p:spPr>
        <p:txBody>
          <a:bodyPr/>
          <a:p>
            <a:r>
              <a:rPr kumimoji="0" lang="en-US"/>
              <a:t>Click to edit Master title style</a:t>
            </a:r>
          </a:p>
        </p:txBody>
      </p:sp>
      <p:sp>
        <p:nvSpPr>
          <p:cNvPr id="1048676"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eaLnBrk="1" hangingPunct="1" latinLnBrk="0" lvl="0"/>
            <a:r>
              <a:rPr lang="en-US"/>
              <a:t>Edit Master text styles</a:t>
            </a:r>
          </a:p>
          <a:p>
            <a:pPr eaLnBrk="1" hangingPunct="1" latinLnBrk="0" lvl="1"/>
            <a:r>
              <a:rPr lang="en-US"/>
              <a:t>Second level</a:t>
            </a:r>
          </a:p>
          <a:p>
            <a:pPr eaLnBrk="1" hangingPunct="1" latinLnBrk="0" lvl="2"/>
            <a:r>
              <a:rPr lang="en-US"/>
              <a:t>Third level</a:t>
            </a:r>
          </a:p>
          <a:p>
            <a:pPr eaLnBrk="1" hangingPunct="1" latinLnBrk="0" lvl="3"/>
            <a:r>
              <a:rPr lang="en-US"/>
              <a:t>Fourth level</a:t>
            </a:r>
          </a:p>
          <a:p>
            <a:pPr eaLnBrk="1" hangingPunct="1" latinLnBrk="0" lvl="4"/>
            <a:r>
              <a:rPr lang="en-US"/>
              <a:t>Fifth level</a:t>
            </a:r>
            <a:endParaRPr kumimoji="0" lang="en-US"/>
          </a:p>
        </p:txBody>
      </p:sp>
      <p:sp>
        <p:nvSpPr>
          <p:cNvPr id="1048677"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eaLnBrk="1" hangingPunct="1" latinLnBrk="0" lvl="0"/>
            <a:r>
              <a:rPr lang="en-US"/>
              <a:t>Edit Master text styles</a:t>
            </a:r>
          </a:p>
          <a:p>
            <a:pPr eaLnBrk="1" hangingPunct="1" latinLnBrk="0" lvl="1"/>
            <a:r>
              <a:rPr lang="en-US"/>
              <a:t>Second level</a:t>
            </a:r>
          </a:p>
          <a:p>
            <a:pPr eaLnBrk="1" hangingPunct="1" latinLnBrk="0" lvl="2"/>
            <a:r>
              <a:rPr lang="en-US"/>
              <a:t>Third level</a:t>
            </a:r>
          </a:p>
          <a:p>
            <a:pPr eaLnBrk="1" hangingPunct="1" latinLnBrk="0" lvl="3"/>
            <a:r>
              <a:rPr lang="en-US"/>
              <a:t>Fourth level</a:t>
            </a:r>
          </a:p>
          <a:p>
            <a:pPr eaLnBrk="1" hangingPunct="1" latinLnBrk="0" lvl="4"/>
            <a:r>
              <a:rPr lang="en-US"/>
              <a:t>Fifth level</a:t>
            </a:r>
            <a:endParaRPr kumimoji="0" lang="en-US"/>
          </a:p>
        </p:txBody>
      </p:sp>
      <p:sp>
        <p:nvSpPr>
          <p:cNvPr id="1048678" name="Date Placeholder 4"/>
          <p:cNvSpPr>
            <a:spLocks noGrp="1"/>
          </p:cNvSpPr>
          <p:nvPr>
            <p:ph type="dt" sz="half" idx="10"/>
          </p:nvPr>
        </p:nvSpPr>
        <p:spPr/>
        <p:txBody>
          <a:bodyPr/>
          <a:p>
            <a:fld id="{05F6BD99-6FFD-46C5-B5E2-43A34BDA2566}" type="datetime1">
              <a:rPr lang="en-US" smtClean="0"/>
              <a:t>9/17/2021</a:t>
            </a:fld>
            <a:endParaRPr lang="en-US"/>
          </a:p>
        </p:txBody>
      </p:sp>
      <p:sp>
        <p:nvSpPr>
          <p:cNvPr id="1048679" name="Footer Placeholder 5"/>
          <p:cNvSpPr>
            <a:spLocks noGrp="1"/>
          </p:cNvSpPr>
          <p:nvPr>
            <p:ph type="ftr" sz="quarter" idx="11"/>
          </p:nvPr>
        </p:nvSpPr>
        <p:spPr/>
        <p:txBody>
          <a:bodyPr/>
          <a:p>
            <a:r>
              <a:rPr dirty="0" lang="en-US"/>
              <a:t>Add a footer</a:t>
            </a:r>
          </a:p>
        </p:txBody>
      </p:sp>
      <p:sp>
        <p:nvSpPr>
          <p:cNvPr id="1048680" name="Slide Number Placeholder 6"/>
          <p:cNvSpPr>
            <a:spLocks noGrp="1"/>
          </p:cNvSpPr>
          <p:nvPr>
            <p:ph type="sldNum" sz="quarter" idx="12"/>
          </p:nvPr>
        </p:nvSpPr>
        <p:spPr/>
        <p:txBody>
          <a:bodyPr/>
          <a:p>
            <a:fld id="{401CF334-2D5C-4859-84A6-CA7E6E43FAEB}" type="slidenum">
              <a:rPr lang="en-US" smtClean="0"/>
              <a:t>‹#›</a:t>
            </a:fld>
            <a:endParaRPr lang="en-US"/>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type="twoTxTwoObj">
  <p:cSld name="Comparison">
    <p:spTree>
      <p:nvGrpSpPr>
        <p:cNvPr id="66" name=""/>
        <p:cNvGrpSpPr/>
        <p:nvPr/>
      </p:nvGrpSpPr>
      <p:grpSpPr>
        <a:xfrm>
          <a:off x="0" y="0"/>
          <a:ext cx="0" cy="0"/>
          <a:chOff x="0" y="0"/>
          <a:chExt cx="0" cy="0"/>
        </a:xfrm>
      </p:grpSpPr>
      <p:sp>
        <p:nvSpPr>
          <p:cNvPr id="1048681" name="Title 1"/>
          <p:cNvSpPr>
            <a:spLocks noGrp="1"/>
          </p:cNvSpPr>
          <p:nvPr>
            <p:ph type="title"/>
          </p:nvPr>
        </p:nvSpPr>
        <p:spPr>
          <a:xfrm>
            <a:off x="609600" y="704088"/>
            <a:ext cx="10972800" cy="1143000"/>
          </a:xfrm>
        </p:spPr>
        <p:txBody>
          <a:bodyPr anchor="b" tIns="45720"/>
          <a:p>
            <a:r>
              <a:rPr kumimoji="0" lang="en-US"/>
              <a:t>Click to edit Master title style</a:t>
            </a:r>
          </a:p>
        </p:txBody>
      </p:sp>
      <p:sp>
        <p:nvSpPr>
          <p:cNvPr id="1048682" name="Text Placeholder 2"/>
          <p:cNvSpPr>
            <a:spLocks noGrp="1"/>
          </p:cNvSpPr>
          <p:nvPr>
            <p:ph type="body" idx="1"/>
          </p:nvPr>
        </p:nvSpPr>
        <p:spPr>
          <a:xfrm>
            <a:off x="609600" y="1855248"/>
            <a:ext cx="5386917" cy="659352"/>
          </a:xfrm>
        </p:spPr>
        <p:txBody>
          <a:bodyPr anchor="ctr" bIns="0" lIns="45720" rIns="45720" tIns="0">
            <a:noAutofit/>
          </a:bodyPr>
          <a:lstStyle>
            <a:lvl1pPr indent="0" marL="0">
              <a:buNone/>
              <a:defRPr baseline="0" b="1" cap="none" sz="2400">
                <a:solidFill>
                  <a:schemeClr val="tx1"/>
                </a:solidFill>
                <a:effectLst/>
              </a:defRPr>
            </a:lvl1pPr>
            <a:lvl2pPr>
              <a:buNone/>
              <a:defRPr b="1" sz="2000"/>
            </a:lvl2pPr>
            <a:lvl3pPr>
              <a:buNone/>
              <a:defRPr b="1" sz="1800"/>
            </a:lvl3pPr>
            <a:lvl4pPr>
              <a:buNone/>
              <a:defRPr b="1" sz="1600"/>
            </a:lvl4pPr>
            <a:lvl5pPr>
              <a:buNone/>
              <a:defRPr b="1" sz="1600"/>
            </a:lvl5pPr>
          </a:lstStyle>
          <a:p>
            <a:pPr eaLnBrk="1" hangingPunct="1" latinLnBrk="0" lvl="0"/>
            <a:r>
              <a:rPr kumimoji="0" lang="en-US"/>
              <a:t>Edit Master text styles</a:t>
            </a:r>
          </a:p>
        </p:txBody>
      </p:sp>
      <p:sp>
        <p:nvSpPr>
          <p:cNvPr id="1048683"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eaLnBrk="1" hangingPunct="1" latinLnBrk="0" lvl="0"/>
            <a:r>
              <a:rPr lang="en-US"/>
              <a:t>Edit Master text styles</a:t>
            </a:r>
          </a:p>
          <a:p>
            <a:pPr eaLnBrk="1" hangingPunct="1" latinLnBrk="0" lvl="1"/>
            <a:r>
              <a:rPr lang="en-US"/>
              <a:t>Second level</a:t>
            </a:r>
          </a:p>
          <a:p>
            <a:pPr eaLnBrk="1" hangingPunct="1" latinLnBrk="0" lvl="2"/>
            <a:r>
              <a:rPr lang="en-US"/>
              <a:t>Third level</a:t>
            </a:r>
          </a:p>
          <a:p>
            <a:pPr eaLnBrk="1" hangingPunct="1" latinLnBrk="0" lvl="3"/>
            <a:r>
              <a:rPr lang="en-US"/>
              <a:t>Fourth level</a:t>
            </a:r>
          </a:p>
          <a:p>
            <a:pPr eaLnBrk="1" hangingPunct="1" latinLnBrk="0" lvl="4"/>
            <a:r>
              <a:rPr lang="en-US"/>
              <a:t>Fifth level</a:t>
            </a:r>
            <a:endParaRPr kumimoji="0" lang="en-US"/>
          </a:p>
        </p:txBody>
      </p:sp>
      <p:sp>
        <p:nvSpPr>
          <p:cNvPr id="1048684" name="Text Placeholder 3"/>
          <p:cNvSpPr>
            <a:spLocks noGrp="1"/>
          </p:cNvSpPr>
          <p:nvPr>
            <p:ph type="body" sz="half" idx="3"/>
          </p:nvPr>
        </p:nvSpPr>
        <p:spPr>
          <a:xfrm>
            <a:off x="6193368" y="1859758"/>
            <a:ext cx="5389033" cy="654843"/>
          </a:xfrm>
        </p:spPr>
        <p:txBody>
          <a:bodyPr anchor="ctr" bIns="0" lIns="45720" rIns="45720" tIns="0"/>
          <a:lstStyle>
            <a:lvl1pPr indent="0" marL="0">
              <a:buNone/>
              <a:defRPr baseline="0" b="1" cap="none" sz="2400">
                <a:solidFill>
                  <a:schemeClr val="tx1"/>
                </a:solidFill>
                <a:effectLst/>
              </a:defRPr>
            </a:lvl1pPr>
            <a:lvl2pPr>
              <a:buNone/>
              <a:defRPr b="1" sz="2000"/>
            </a:lvl2pPr>
            <a:lvl3pPr>
              <a:buNone/>
              <a:defRPr b="1" sz="1800"/>
            </a:lvl3pPr>
            <a:lvl4pPr>
              <a:buNone/>
              <a:defRPr b="1" sz="1600"/>
            </a:lvl4pPr>
            <a:lvl5pPr>
              <a:buNone/>
              <a:defRPr b="1" sz="1600"/>
            </a:lvl5pPr>
          </a:lstStyle>
          <a:p>
            <a:pPr eaLnBrk="1" hangingPunct="1" latinLnBrk="0" lvl="0"/>
            <a:r>
              <a:rPr kumimoji="0" lang="en-US"/>
              <a:t>Edit Master text styles</a:t>
            </a:r>
          </a:p>
        </p:txBody>
      </p:sp>
      <p:sp>
        <p:nvSpPr>
          <p:cNvPr id="1048685"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eaLnBrk="1" hangingPunct="1" latinLnBrk="0" lvl="0"/>
            <a:r>
              <a:rPr lang="en-US"/>
              <a:t>Edit Master text styles</a:t>
            </a:r>
          </a:p>
          <a:p>
            <a:pPr eaLnBrk="1" hangingPunct="1" latinLnBrk="0" lvl="1"/>
            <a:r>
              <a:rPr lang="en-US"/>
              <a:t>Second level</a:t>
            </a:r>
          </a:p>
          <a:p>
            <a:pPr eaLnBrk="1" hangingPunct="1" latinLnBrk="0" lvl="2"/>
            <a:r>
              <a:rPr lang="en-US"/>
              <a:t>Third level</a:t>
            </a:r>
          </a:p>
          <a:p>
            <a:pPr eaLnBrk="1" hangingPunct="1" latinLnBrk="0" lvl="3"/>
            <a:r>
              <a:rPr lang="en-US"/>
              <a:t>Fourth level</a:t>
            </a:r>
          </a:p>
          <a:p>
            <a:pPr eaLnBrk="1" hangingPunct="1" latinLnBrk="0" lvl="4"/>
            <a:r>
              <a:rPr lang="en-US"/>
              <a:t>Fifth level</a:t>
            </a:r>
            <a:endParaRPr kumimoji="0" lang="en-US"/>
          </a:p>
        </p:txBody>
      </p:sp>
      <p:sp>
        <p:nvSpPr>
          <p:cNvPr id="1048686" name="Date Placeholder 6"/>
          <p:cNvSpPr>
            <a:spLocks noGrp="1"/>
          </p:cNvSpPr>
          <p:nvPr>
            <p:ph type="dt" sz="half" idx="10"/>
          </p:nvPr>
        </p:nvSpPr>
        <p:spPr/>
        <p:txBody>
          <a:bodyPr/>
          <a:p>
            <a:fld id="{E022678E-214C-4CF8-97C7-95015FB02960}" type="datetime1">
              <a:rPr lang="en-US" smtClean="0"/>
              <a:t>9/17/2021</a:t>
            </a:fld>
            <a:endParaRPr lang="en-US"/>
          </a:p>
        </p:txBody>
      </p:sp>
      <p:sp>
        <p:nvSpPr>
          <p:cNvPr id="1048687" name="Footer Placeholder 7"/>
          <p:cNvSpPr>
            <a:spLocks noGrp="1"/>
          </p:cNvSpPr>
          <p:nvPr>
            <p:ph type="ftr" sz="quarter" idx="11"/>
          </p:nvPr>
        </p:nvSpPr>
        <p:spPr/>
        <p:txBody>
          <a:bodyPr/>
          <a:p>
            <a:r>
              <a:rPr dirty="0" lang="en-US"/>
              <a:t>Add a footer</a:t>
            </a:r>
          </a:p>
        </p:txBody>
      </p:sp>
      <p:sp>
        <p:nvSpPr>
          <p:cNvPr id="1048688" name="Slide Number Placeholder 8"/>
          <p:cNvSpPr>
            <a:spLocks noGrp="1"/>
          </p:cNvSpPr>
          <p:nvPr>
            <p:ph type="sldNum" sz="quarter" idx="12"/>
          </p:nvPr>
        </p:nvSpPr>
        <p:spPr/>
        <p:txBody>
          <a:bodyPr/>
          <a:p>
            <a:fld id="{401CF334-2D5C-4859-84A6-CA7E6E43FAEB}" type="slidenum">
              <a:rPr lang="en-US" smtClean="0"/>
              <a:t>‹#›</a:t>
            </a:fld>
            <a:endParaRPr lang="en-US"/>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type="titleOnly">
  <p:cSld name="Title Only">
    <p:spTree>
      <p:nvGrpSpPr>
        <p:cNvPr id="60" name=""/>
        <p:cNvGrpSpPr/>
        <p:nvPr/>
      </p:nvGrpSpPr>
      <p:grpSpPr>
        <a:xfrm>
          <a:off x="0" y="0"/>
          <a:ext cx="0" cy="0"/>
          <a:chOff x="0" y="0"/>
          <a:chExt cx="0" cy="0"/>
        </a:xfrm>
      </p:grpSpPr>
      <p:sp>
        <p:nvSpPr>
          <p:cNvPr id="1048646" name="Title 1"/>
          <p:cNvSpPr>
            <a:spLocks noGrp="1"/>
          </p:cNvSpPr>
          <p:nvPr>
            <p:ph type="title"/>
          </p:nvPr>
        </p:nvSpPr>
        <p:spPr>
          <a:xfrm>
            <a:off x="609600" y="704088"/>
            <a:ext cx="11074400" cy="1143000"/>
          </a:xfrm>
        </p:spPr>
        <p:txBody>
          <a:bodyPr anchor="b" bIns="0" tIns="45720" vert="horz">
            <a:normAutofit/>
            <a:scene3d>
              <a:camera prst="orthographicFront"/>
              <a:lightRig dir="t" rig="freezing">
                <a:rot lat="0" lon="0" rev="5640000"/>
              </a:lightRig>
            </a:scene3d>
            <a:sp3d prstMaterial="flat">
              <a:contourClr>
                <a:schemeClr val="tx2"/>
              </a:contourClr>
            </a:sp3d>
          </a:bodyPr>
          <a:lstStyle>
            <a:lvl1pPr algn="l" rtl="0">
              <a:spcBef>
                <a:spcPct val="0"/>
              </a:spcBef>
              <a:buNone/>
              <a:defRPr b="0" sz="5000">
                <a:ln>
                  <a:noFill/>
                </a:ln>
                <a:solidFill>
                  <a:schemeClr val="tx2"/>
                </a:solidFill>
                <a:effectLst/>
                <a:latin typeface="+mj-lt"/>
                <a:ea typeface="+mj-ea"/>
                <a:cs typeface="+mj-cs"/>
              </a:defRPr>
            </a:lvl1pPr>
          </a:lstStyle>
          <a:p>
            <a:r>
              <a:rPr kumimoji="0" lang="en-US"/>
              <a:t>Click to edit Master title style</a:t>
            </a:r>
          </a:p>
        </p:txBody>
      </p:sp>
      <p:sp>
        <p:nvSpPr>
          <p:cNvPr id="1048647" name="Date Placeholder 2"/>
          <p:cNvSpPr>
            <a:spLocks noGrp="1"/>
          </p:cNvSpPr>
          <p:nvPr>
            <p:ph type="dt" sz="half" idx="10"/>
          </p:nvPr>
        </p:nvSpPr>
        <p:spPr/>
        <p:txBody>
          <a:bodyPr/>
          <a:p>
            <a:fld id="{D55660E0-FA77-4473-A859-74127B089143}" type="datetime1">
              <a:rPr lang="en-US" smtClean="0"/>
              <a:t>9/17/2021</a:t>
            </a:fld>
            <a:endParaRPr lang="en-US"/>
          </a:p>
        </p:txBody>
      </p:sp>
      <p:sp>
        <p:nvSpPr>
          <p:cNvPr id="1048648" name="Footer Placeholder 3"/>
          <p:cNvSpPr>
            <a:spLocks noGrp="1"/>
          </p:cNvSpPr>
          <p:nvPr>
            <p:ph type="ftr" sz="quarter" idx="11"/>
          </p:nvPr>
        </p:nvSpPr>
        <p:spPr/>
        <p:txBody>
          <a:bodyPr/>
          <a:p>
            <a:r>
              <a:rPr dirty="0" lang="en-US"/>
              <a:t>Add a footer</a:t>
            </a:r>
          </a:p>
        </p:txBody>
      </p:sp>
      <p:sp>
        <p:nvSpPr>
          <p:cNvPr id="1048649" name="Slide Number Placeholder 4"/>
          <p:cNvSpPr>
            <a:spLocks noGrp="1"/>
          </p:cNvSpPr>
          <p:nvPr>
            <p:ph type="sldNum" sz="quarter" idx="12"/>
          </p:nvPr>
        </p:nvSpPr>
        <p:spPr/>
        <p:txBody>
          <a:bodyPr/>
          <a:p>
            <a:fld id="{401CF334-2D5C-4859-84A6-CA7E6E43FAEB}" type="slidenum">
              <a:rPr lang="en-US" smtClean="0"/>
              <a:t>‹#›</a:t>
            </a:fld>
            <a:endParaRPr lang="en-US"/>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type="blank">
  <p:cSld name="Blank">
    <p:spTree>
      <p:nvGrpSpPr>
        <p:cNvPr id="67" name=""/>
        <p:cNvGrpSpPr/>
        <p:nvPr/>
      </p:nvGrpSpPr>
      <p:grpSpPr>
        <a:xfrm>
          <a:off x="0" y="0"/>
          <a:ext cx="0" cy="0"/>
          <a:chOff x="0" y="0"/>
          <a:chExt cx="0" cy="0"/>
        </a:xfrm>
      </p:grpSpPr>
      <p:sp>
        <p:nvSpPr>
          <p:cNvPr id="1048689" name="Date Placeholder 1"/>
          <p:cNvSpPr>
            <a:spLocks noGrp="1"/>
          </p:cNvSpPr>
          <p:nvPr>
            <p:ph type="dt" sz="half" idx="10"/>
          </p:nvPr>
        </p:nvSpPr>
        <p:spPr/>
        <p:txBody>
          <a:bodyPr/>
          <a:p>
            <a:fld id="{3188D7B8-9F07-4899-827D-5F3CFDDEB574}" type="datetime1">
              <a:rPr lang="en-US" smtClean="0"/>
              <a:t>9/17/2021</a:t>
            </a:fld>
            <a:endParaRPr lang="en-US"/>
          </a:p>
        </p:txBody>
      </p:sp>
      <p:sp>
        <p:nvSpPr>
          <p:cNvPr id="1048690" name="Footer Placeholder 2"/>
          <p:cNvSpPr>
            <a:spLocks noGrp="1"/>
          </p:cNvSpPr>
          <p:nvPr>
            <p:ph type="ftr" sz="quarter" idx="11"/>
          </p:nvPr>
        </p:nvSpPr>
        <p:spPr/>
        <p:txBody>
          <a:bodyPr/>
          <a:p>
            <a:r>
              <a:rPr dirty="0" lang="en-US"/>
              <a:t>Add a footer</a:t>
            </a:r>
          </a:p>
        </p:txBody>
      </p:sp>
      <p:sp>
        <p:nvSpPr>
          <p:cNvPr id="1048691" name="Slide Number Placeholder 3"/>
          <p:cNvSpPr>
            <a:spLocks noGrp="1"/>
          </p:cNvSpPr>
          <p:nvPr>
            <p:ph type="sldNum" sz="quarter" idx="12"/>
          </p:nvPr>
        </p:nvSpPr>
        <p:spPr/>
        <p:txBody>
          <a:bodyPr/>
          <a:p>
            <a:fld id="{401CF334-2D5C-4859-84A6-CA7E6E43FAEB}" type="slidenum">
              <a:rPr lang="en-US" smtClean="0"/>
              <a:t>‹#›</a:t>
            </a:fld>
            <a:endParaRPr lang="en-US"/>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type="objTx">
  <p:cSld name="Content with Caption">
    <p:spTree>
      <p:nvGrpSpPr>
        <p:cNvPr id="68" name=""/>
        <p:cNvGrpSpPr/>
        <p:nvPr/>
      </p:nvGrpSpPr>
      <p:grpSpPr>
        <a:xfrm>
          <a:off x="0" y="0"/>
          <a:ext cx="0" cy="0"/>
          <a:chOff x="0" y="0"/>
          <a:chExt cx="0" cy="0"/>
        </a:xfrm>
      </p:grpSpPr>
      <p:sp>
        <p:nvSpPr>
          <p:cNvPr id="1048692" name="Title 1"/>
          <p:cNvSpPr>
            <a:spLocks noGrp="1"/>
          </p:cNvSpPr>
          <p:nvPr>
            <p:ph type="title"/>
          </p:nvPr>
        </p:nvSpPr>
        <p:spPr>
          <a:xfrm>
            <a:off x="914400" y="514352"/>
            <a:ext cx="3657600" cy="1162050"/>
          </a:xfrm>
        </p:spPr>
        <p:txBody>
          <a:bodyPr anchor="b" lIns="0">
            <a:noAutofit/>
          </a:bodyPr>
          <a:lstStyle>
            <a:lvl1pPr algn="l" rtl="0">
              <a:spcBef>
                <a:spcPct val="0"/>
              </a:spcBef>
              <a:buNone/>
              <a:defRPr b="0" sz="2600">
                <a:ln>
                  <a:noFill/>
                </a:ln>
                <a:solidFill>
                  <a:schemeClr val="tx2"/>
                </a:solidFill>
                <a:effectLst/>
                <a:latin typeface="+mj-lt"/>
                <a:ea typeface="+mj-ea"/>
                <a:cs typeface="+mj-cs"/>
              </a:defRPr>
            </a:lvl1pPr>
          </a:lstStyle>
          <a:p>
            <a:r>
              <a:rPr kumimoji="0" lang="en-US"/>
              <a:t>Click to edit Master title style</a:t>
            </a:r>
          </a:p>
        </p:txBody>
      </p:sp>
      <p:sp>
        <p:nvSpPr>
          <p:cNvPr id="1048693"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eaLnBrk="1" hangingPunct="1" latinLnBrk="0" lvl="0"/>
            <a:r>
              <a:rPr lang="en-US"/>
              <a:t>Edit Master text styles</a:t>
            </a:r>
          </a:p>
          <a:p>
            <a:pPr eaLnBrk="1" hangingPunct="1" latinLnBrk="0" lvl="1"/>
            <a:r>
              <a:rPr lang="en-US"/>
              <a:t>Second level</a:t>
            </a:r>
          </a:p>
          <a:p>
            <a:pPr eaLnBrk="1" hangingPunct="1" latinLnBrk="0" lvl="2"/>
            <a:r>
              <a:rPr lang="en-US"/>
              <a:t>Third level</a:t>
            </a:r>
          </a:p>
          <a:p>
            <a:pPr eaLnBrk="1" hangingPunct="1" latinLnBrk="0" lvl="3"/>
            <a:r>
              <a:rPr lang="en-US"/>
              <a:t>Fourth level</a:t>
            </a:r>
          </a:p>
          <a:p>
            <a:pPr eaLnBrk="1" hangingPunct="1" latinLnBrk="0" lvl="4"/>
            <a:r>
              <a:rPr lang="en-US"/>
              <a:t>Fifth level</a:t>
            </a:r>
            <a:endParaRPr kumimoji="0" lang="en-US"/>
          </a:p>
        </p:txBody>
      </p:sp>
      <p:sp>
        <p:nvSpPr>
          <p:cNvPr id="1048694" name="Text Placeholder 2"/>
          <p:cNvSpPr>
            <a:spLocks noGrp="1"/>
          </p:cNvSpPr>
          <p:nvPr>
            <p:ph type="body" idx="2"/>
          </p:nvPr>
        </p:nvSpPr>
        <p:spPr>
          <a:xfrm>
            <a:off x="914400" y="1676400"/>
            <a:ext cx="3657600" cy="4572000"/>
          </a:xfrm>
        </p:spPr>
        <p:txBody>
          <a:bodyPr lIns="18288" rIns="18288"/>
          <a:lstStyle>
            <a:lvl1pPr algn="l" indent="0" marL="0">
              <a:buNone/>
              <a:defRPr sz="1400"/>
            </a:lvl1pPr>
            <a:lvl2pPr algn="l" indent="0">
              <a:buNone/>
              <a:defRPr sz="1200"/>
            </a:lvl2pPr>
            <a:lvl3pPr algn="l" indent="0">
              <a:buNone/>
              <a:defRPr sz="1000"/>
            </a:lvl3pPr>
            <a:lvl4pPr algn="l" indent="0">
              <a:buNone/>
              <a:defRPr sz="900"/>
            </a:lvl4pPr>
            <a:lvl5pPr algn="l" indent="0">
              <a:buNone/>
              <a:defRPr sz="900"/>
            </a:lvl5pPr>
          </a:lstStyle>
          <a:p>
            <a:pPr eaLnBrk="1" hangingPunct="1" latinLnBrk="0" lvl="0"/>
            <a:r>
              <a:rPr kumimoji="0" lang="en-US"/>
              <a:t>Edit Master text styles</a:t>
            </a:r>
          </a:p>
        </p:txBody>
      </p:sp>
      <p:sp>
        <p:nvSpPr>
          <p:cNvPr id="1048695" name="Date Placeholder 4"/>
          <p:cNvSpPr>
            <a:spLocks noGrp="1"/>
          </p:cNvSpPr>
          <p:nvPr>
            <p:ph type="dt" sz="half" idx="10"/>
          </p:nvPr>
        </p:nvSpPr>
        <p:spPr/>
        <p:txBody>
          <a:bodyPr/>
          <a:p>
            <a:fld id="{B5197C5C-1CD1-417D-A89C-14747F5222C7}" type="datetime1">
              <a:rPr lang="en-US" smtClean="0"/>
              <a:t>9/17/2021</a:t>
            </a:fld>
            <a:endParaRPr lang="en-US"/>
          </a:p>
        </p:txBody>
      </p:sp>
      <p:sp>
        <p:nvSpPr>
          <p:cNvPr id="1048696" name="Footer Placeholder 5"/>
          <p:cNvSpPr>
            <a:spLocks noGrp="1"/>
          </p:cNvSpPr>
          <p:nvPr>
            <p:ph type="ftr" sz="quarter" idx="11"/>
          </p:nvPr>
        </p:nvSpPr>
        <p:spPr/>
        <p:txBody>
          <a:bodyPr/>
          <a:p>
            <a:r>
              <a:rPr dirty="0" lang="en-US"/>
              <a:t>Add a footer</a:t>
            </a:r>
          </a:p>
        </p:txBody>
      </p:sp>
      <p:sp>
        <p:nvSpPr>
          <p:cNvPr id="1048697" name="Slide Number Placeholder 6"/>
          <p:cNvSpPr>
            <a:spLocks noGrp="1"/>
          </p:cNvSpPr>
          <p:nvPr>
            <p:ph type="sldNum" sz="quarter" idx="12"/>
          </p:nvPr>
        </p:nvSpPr>
        <p:spPr/>
        <p:txBody>
          <a:bodyPr/>
          <a:p>
            <a:fld id="{401CF334-2D5C-4859-84A6-CA7E6E43FAEB}" type="slidenum">
              <a:rPr lang="en-US" smtClean="0"/>
              <a:t>‹#›</a:t>
            </a:fld>
            <a:endParaRPr lang="en-US"/>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showMasterSp="0" type="picTx">
  <p:cSld name="Picture with Caption">
    <p:spTree>
      <p:nvGrpSpPr>
        <p:cNvPr id="62" name=""/>
        <p:cNvGrpSpPr/>
        <p:nvPr/>
      </p:nvGrpSpPr>
      <p:grpSpPr>
        <a:xfrm>
          <a:off x="0" y="0"/>
          <a:ext cx="0" cy="0"/>
          <a:chOff x="0" y="0"/>
          <a:chExt cx="0" cy="0"/>
        </a:xfrm>
      </p:grpSpPr>
      <p:sp>
        <p:nvSpPr>
          <p:cNvPr id="1048655"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algn="tl" blurRad="63500" dir="7500000" dist="38500" kx="100000" rotWithShape="0" sx="98500" sy="10008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rtlCol="0"/>
          <a:p>
            <a:pPr algn="ctr" eaLnBrk="1" hangingPunct="1" latinLnBrk="0"/>
            <a:endParaRPr sz="1800" kumimoji="0" lang="en-US"/>
          </a:p>
        </p:txBody>
      </p:sp>
      <p:sp>
        <p:nvSpPr>
          <p:cNvPr id="1048656" name="Right Triangle 11"/>
          <p:cNvSpPr/>
          <p:nvPr/>
        </p:nvSpPr>
        <p:spPr>
          <a:xfrm rot="420000" flipV="1">
            <a:off x="10672179" y="5359769"/>
            <a:ext cx="207264" cy="155448"/>
          </a:xfrm>
          <a:prstGeom prst="rtTriangle"/>
          <a:solidFill>
            <a:srgbClr val="FFFFFF"/>
          </a:solidFill>
          <a:ln w="12700" cap="flat" cmpd="sng" algn="ctr">
            <a:solidFill>
              <a:srgbClr val="FFFFFF"/>
            </a:solidFill>
            <a:prstDash val="solid"/>
            <a:bevel/>
          </a:ln>
          <a:effectLst>
            <a:outerShdw algn="tl" blurRad="19685" dir="12900000" dist="6350"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rtlCol="0"/>
          <a:p>
            <a:pPr algn="ctr" eaLnBrk="1" hangingPunct="1" latinLnBrk="0"/>
            <a:endParaRPr sz="1800" kumimoji="0" lang="en-US"/>
          </a:p>
        </p:txBody>
      </p:sp>
      <p:sp>
        <p:nvSpPr>
          <p:cNvPr id="1048657" name="Title 1"/>
          <p:cNvSpPr>
            <a:spLocks noGrp="1"/>
          </p:cNvSpPr>
          <p:nvPr>
            <p:ph type="title"/>
          </p:nvPr>
        </p:nvSpPr>
        <p:spPr>
          <a:xfrm>
            <a:off x="812800" y="1176997"/>
            <a:ext cx="2950464" cy="1582621"/>
          </a:xfrm>
        </p:spPr>
        <p:txBody>
          <a:bodyPr anchor="b" bIns="45720" lIns="45720" rIns="45720" tIns="45720" vert="horz"/>
          <a:lstStyle>
            <a:lvl1pPr algn="l">
              <a:buNone/>
              <a:defRPr b="1" sz="2000">
                <a:solidFill>
                  <a:schemeClr val="tx2"/>
                </a:solidFill>
              </a:defRPr>
            </a:lvl1pPr>
          </a:lstStyle>
          <a:p>
            <a:r>
              <a:rPr kumimoji="0" lang="en-US"/>
              <a:t>Click to edit Master title style</a:t>
            </a:r>
          </a:p>
        </p:txBody>
      </p:sp>
      <p:sp>
        <p:nvSpPr>
          <p:cNvPr id="1048658" name="Picture Placeholder 2" descr="An empty placeholder to add an image. Click on the placeholder and select the image that you wish to add"/>
          <p:cNvSpPr>
            <a:spLocks noGrp="1"/>
          </p:cNvSpPr>
          <p:nvPr>
            <p:ph type="pic" idx="1"/>
          </p:nvPr>
        </p:nvSpPr>
        <p:spPr>
          <a:xfrm rot="420000">
            <a:off x="4647724" y="1199517"/>
            <a:ext cx="6156960" cy="3931920"/>
          </a:xfrm>
          <a:prstGeom prst="rect"/>
          <a:solidFill>
            <a:schemeClr val="bg2"/>
          </a:solidFill>
          <a:ln w="3000" cap="rnd">
            <a:solidFill>
              <a:srgbClr val="C0C0C0"/>
            </a:solidFill>
            <a:round/>
          </a:ln>
          <a:effectLst/>
        </p:spPr>
        <p:txBody>
          <a:bodyPr/>
          <a:lstStyle>
            <a:lvl1pPr indent="0" marL="0">
              <a:buNone/>
              <a:defRPr sz="3200"/>
            </a:lvl1pPr>
          </a:lstStyle>
          <a:p>
            <a:r>
              <a:rPr kumimoji="0" lang="en-US"/>
              <a:t>Click icon to add picture</a:t>
            </a:r>
            <a:endParaRPr dirty="0" kumimoji="0" lang="en-US"/>
          </a:p>
        </p:txBody>
      </p:sp>
      <p:sp>
        <p:nvSpPr>
          <p:cNvPr id="1048659" name="Text Placeholder 3"/>
          <p:cNvSpPr>
            <a:spLocks noGrp="1"/>
          </p:cNvSpPr>
          <p:nvPr>
            <p:ph type="body" sz="half" idx="2"/>
          </p:nvPr>
        </p:nvSpPr>
        <p:spPr>
          <a:xfrm>
            <a:off x="812800" y="2828785"/>
            <a:ext cx="2946400" cy="2179320"/>
          </a:xfrm>
        </p:spPr>
        <p:txBody>
          <a:bodyPr anchor="t" bIns="45720" lIns="64008" rIns="45720"/>
          <a:lstStyle>
            <a:lvl1pPr algn="l" indent="0" marL="0">
              <a:spcBef>
                <a:spcPts val="250"/>
              </a:spcBef>
              <a:buFontTx/>
              <a:buNone/>
              <a:defRPr sz="1300"/>
            </a:lvl1pPr>
            <a:lvl2pPr>
              <a:defRPr sz="1200"/>
            </a:lvl2pPr>
            <a:lvl3pPr>
              <a:defRPr sz="1000"/>
            </a:lvl3pPr>
            <a:lvl4pPr>
              <a:defRPr sz="900"/>
            </a:lvl4pPr>
            <a:lvl5pPr>
              <a:defRPr sz="900"/>
            </a:lvl5pPr>
          </a:lstStyle>
          <a:p>
            <a:pPr eaLnBrk="1" hangingPunct="1" latinLnBrk="0" lvl="0"/>
            <a:r>
              <a:rPr kumimoji="0" lang="en-US"/>
              <a:t>Edit Master text styles</a:t>
            </a:r>
          </a:p>
        </p:txBody>
      </p:sp>
      <p:sp>
        <p:nvSpPr>
          <p:cNvPr id="1048660" name="Date Placeholder 4"/>
          <p:cNvSpPr>
            <a:spLocks noGrp="1"/>
          </p:cNvSpPr>
          <p:nvPr>
            <p:ph type="dt" sz="half" idx="10"/>
          </p:nvPr>
        </p:nvSpPr>
        <p:spPr/>
        <p:txBody>
          <a:bodyPr/>
          <a:p>
            <a:fld id="{1359EFBB-CFA1-4AA8-9123-F0B52DBD84FE}" type="datetime1">
              <a:rPr lang="en-US" smtClean="0"/>
              <a:t>9/17/2021</a:t>
            </a:fld>
            <a:endParaRPr lang="en-US"/>
          </a:p>
        </p:txBody>
      </p:sp>
      <p:sp>
        <p:nvSpPr>
          <p:cNvPr id="1048661" name="Footer Placeholder 5"/>
          <p:cNvSpPr>
            <a:spLocks noGrp="1"/>
          </p:cNvSpPr>
          <p:nvPr>
            <p:ph type="ftr" sz="quarter" idx="11"/>
          </p:nvPr>
        </p:nvSpPr>
        <p:spPr/>
        <p:txBody>
          <a:bodyPr/>
          <a:p>
            <a:r>
              <a:rPr dirty="0" lang="en-US"/>
              <a:t>Add a footer</a:t>
            </a:r>
          </a:p>
        </p:txBody>
      </p:sp>
      <p:sp>
        <p:nvSpPr>
          <p:cNvPr id="1048662" name="Slide Number Placeholder 6"/>
          <p:cNvSpPr>
            <a:spLocks noGrp="1"/>
          </p:cNvSpPr>
          <p:nvPr>
            <p:ph type="sldNum" sz="quarter" idx="12"/>
          </p:nvPr>
        </p:nvSpPr>
        <p:spPr>
          <a:xfrm>
            <a:off x="10769600" y="6356351"/>
            <a:ext cx="812800" cy="365125"/>
          </a:xfrm>
        </p:spPr>
        <p:txBody>
          <a:bodyPr/>
          <a:p>
            <a:fld id="{401CF334-2D5C-4859-84A6-CA7E6E43FAEB}" type="slidenum">
              <a:rPr lang="en-US" smtClean="0"/>
              <a:t>‹#›</a:t>
            </a:fld>
            <a:endParaRPr lang="en-US"/>
          </a:p>
        </p:txBody>
      </p:sp>
      <p:sp>
        <p:nvSpPr>
          <p:cNvPr id="1048663" name="Freeform 9"/>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nchor="t" bIns="45720" compatLnSpc="1" lIns="91440" rIns="91440" tIns="45720" vert="horz" wrap="square"/>
          <a:p>
            <a:pPr algn="l" eaLnBrk="1" hangingPunct="1" latinLnBrk="0" marL="0" rtl="0"/>
            <a:endParaRPr sz="1800" kumimoji="0" lang="en-US">
              <a:solidFill>
                <a:schemeClr val="tx1"/>
              </a:solidFill>
              <a:latin typeface="+mn-lt"/>
              <a:ea typeface="+mn-ea"/>
              <a:cs typeface="+mn-cs"/>
            </a:endParaRPr>
          </a:p>
        </p:txBody>
      </p:sp>
      <p:sp>
        <p:nvSpPr>
          <p:cNvPr id="1048664" name="Freeform 10"/>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nchor="t" bIns="45720" compatLnSpc="1" lIns="91440" rIns="91440" tIns="45720" vert="horz" wrap="square"/>
          <a:p>
            <a:pPr algn="l" eaLnBrk="1" hangingPunct="1" latinLnBrk="0" marL="0" rtl="0"/>
            <a:endParaRPr sz="1800" kumimoji="0" lang="en-US">
              <a:solidFill>
                <a:schemeClr val="tx1"/>
              </a:solidFill>
              <a:latin typeface="+mn-lt"/>
              <a:ea typeface="+mn-ea"/>
              <a:cs typeface="+mn-cs"/>
            </a:endParaRPr>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2" name=""/>
        <p:cNvGrpSpPr/>
        <p:nvPr/>
      </p:nvGrpSpPr>
      <p:grpSpPr>
        <a:xfrm>
          <a:off x="0" y="0"/>
          <a:ext cx="0" cy="0"/>
          <a:chOff x="0" y="0"/>
          <a:chExt cx="0" cy="0"/>
        </a:xfrm>
      </p:grpSpPr>
      <p:grpSp>
        <p:nvGrpSpPr>
          <p:cNvPr id="13" name="Group 24"/>
          <p:cNvGrpSpPr/>
          <p:nvPr/>
        </p:nvGrpSpPr>
        <p:grpSpPr>
          <a:xfrm>
            <a:off x="-29028" y="-7144"/>
            <a:ext cx="12240731" cy="6879658"/>
            <a:chOff x="0" y="-21658"/>
            <a:chExt cx="12240731" cy="6879658"/>
          </a:xfrm>
        </p:grpSpPr>
        <p:sp>
          <p:nvSpPr>
            <p:cNvPr id="1048576" name="Rectangle 25"/>
            <p:cNvSpPr/>
            <p:nvPr/>
          </p:nvSpPr>
          <p:spPr>
            <a:xfrm>
              <a:off x="31633" y="0"/>
              <a:ext cx="12188952" cy="6858000"/>
            </a:xfrm>
            <a:prstGeom prst="rect"/>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grpSp>
          <p:nvGrpSpPr>
            <p:cNvPr id="14" name="Group 26"/>
            <p:cNvGrpSpPr/>
            <p:nvPr/>
          </p:nvGrpSpPr>
          <p:grpSpPr>
            <a:xfrm>
              <a:off x="0" y="-21658"/>
              <a:ext cx="12240731" cy="1041400"/>
              <a:chOff x="-25356" y="-7144"/>
              <a:chExt cx="12240731" cy="1041400"/>
            </a:xfrm>
          </p:grpSpPr>
          <p:sp>
            <p:nvSpPr>
              <p:cNvPr id="1048577" name="Freeform 27"/>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nchor="t" bIns="45720" compatLnSpc="1" lIns="91440" rIns="91440" tIns="45720" vert="horz" wrap="square"/>
              <a:p>
                <a:pPr algn="l" eaLnBrk="1" hangingPunct="1" latinLnBrk="0" marL="0" rtl="0"/>
                <a:endParaRPr sz="1800" kumimoji="0" lang="en-US">
                  <a:solidFill>
                    <a:schemeClr val="tx1"/>
                  </a:solidFill>
                  <a:latin typeface="+mn-lt"/>
                  <a:ea typeface="+mn-ea"/>
                  <a:cs typeface="+mn-cs"/>
                </a:endParaRPr>
              </a:p>
            </p:txBody>
          </p:sp>
          <p:sp>
            <p:nvSpPr>
              <p:cNvPr id="1048578" name="Freeform 28"/>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nchor="t" bIns="45720" compatLnSpc="1" lIns="91440" rIns="91440" tIns="45720" vert="horz" wrap="square"/>
              <a:p>
                <a:pPr algn="l" eaLnBrk="1" hangingPunct="1" latinLnBrk="0" marL="0" rtl="0"/>
                <a:endParaRPr sz="1800" kumimoji="0" lang="en-US">
                  <a:solidFill>
                    <a:schemeClr val="tx1"/>
                  </a:solidFill>
                  <a:latin typeface="+mn-lt"/>
                  <a:ea typeface="+mn-ea"/>
                  <a:cs typeface="+mn-cs"/>
                </a:endParaRPr>
              </a:p>
            </p:txBody>
          </p:sp>
          <p:grpSp>
            <p:nvGrpSpPr>
              <p:cNvPr id="15" name="Group 30"/>
              <p:cNvGrpSpPr/>
              <p:nvPr/>
            </p:nvGrpSpPr>
            <p:grpSpPr>
              <a:xfrm>
                <a:off x="-25356" y="202408"/>
                <a:ext cx="12240731" cy="649224"/>
                <a:chOff x="-19045" y="216550"/>
                <a:chExt cx="9180548" cy="649224"/>
              </a:xfrm>
            </p:grpSpPr>
            <p:sp>
              <p:nvSpPr>
                <p:cNvPr id="1048579" name="Freeform 31"/>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16000">
                        <a:schemeClr val="accent2">
                          <a:shade val="75000"/>
                          <a:alpha val="56000"/>
                        </a:schemeClr>
                      </a:gs>
                      <a:gs pos="74000">
                        <a:schemeClr val="accent3">
                          <a:shade val="75000"/>
                        </a:schemeClr>
                      </a:gs>
                      <a:gs pos="86000">
                        <a:schemeClr val="tx1">
                          <a:alpha val="29000"/>
                        </a:schemeClr>
                      </a:gs>
                    </a:gsLst>
                    <a:lin ang="5400000" scaled="1"/>
                  </a:gradFill>
                  <a:prstDash val="solid"/>
                  <a:round/>
                  <a:headEnd type="none" w="med" len="med"/>
                  <a:tailEnd type="none" w="med" len="med"/>
                </a:ln>
                <a:effectLst/>
              </p:spPr>
              <p:txBody>
                <a:bodyPr anchor="t" bIns="45720" compatLnSpc="1" lIns="91440" rIns="91440" tIns="45720" vert="horz" wrap="square"/>
                <a:p>
                  <a:endParaRPr sz="1800" kumimoji="0" lang="en-US"/>
                </a:p>
              </p:txBody>
            </p:sp>
            <p:sp>
              <p:nvSpPr>
                <p:cNvPr id="1048580" name="Freeform 32"/>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33000">
                        <a:schemeClr val="accent2">
                          <a:alpha val="56000"/>
                        </a:schemeClr>
                      </a:gs>
                      <a:gs pos="44000">
                        <a:schemeClr val="accent1"/>
                      </a:gs>
                      <a:gs pos="74000">
                        <a:schemeClr val="accent4"/>
                      </a:gs>
                    </a:gsLst>
                    <a:lin ang="5400000" scaled="1"/>
                  </a:gradFill>
                  <a:prstDash val="solid"/>
                  <a:round/>
                  <a:headEnd type="none" w="med" len="med"/>
                  <a:tailEnd type="none" w="med" len="med"/>
                </a:ln>
                <a:effectLst/>
              </p:spPr>
              <p:txBody>
                <a:bodyPr anchor="t" bIns="45720" compatLnSpc="1" lIns="91440" rIns="91440" tIns="45720" vert="horz" wrap="square"/>
                <a:p>
                  <a:endParaRPr sz="1800" kumimoji="0" lang="en-US"/>
                </a:p>
              </p:txBody>
            </p:sp>
          </p:grpSp>
        </p:grpSp>
      </p:grpSp>
      <p:sp>
        <p:nvSpPr>
          <p:cNvPr id="1048581" name="Title Placeholder 8"/>
          <p:cNvSpPr>
            <a:spLocks noGrp="1"/>
          </p:cNvSpPr>
          <p:nvPr>
            <p:ph type="title"/>
          </p:nvPr>
        </p:nvSpPr>
        <p:spPr>
          <a:xfrm>
            <a:off x="609600" y="704088"/>
            <a:ext cx="10972800" cy="1143000"/>
          </a:xfrm>
          <a:prstGeom prst="rect"/>
        </p:spPr>
        <p:txBody>
          <a:bodyPr anchor="b" bIns="0" lIns="0" rIns="0" vert="horz">
            <a:normAutofit/>
          </a:bodyPr>
          <a:p>
            <a:r>
              <a:rPr kumimoji="0" lang="en-US"/>
              <a:t>Click to edit Master title style</a:t>
            </a:r>
            <a:endParaRPr dirty="0" kumimoji="0" lang="en-US"/>
          </a:p>
        </p:txBody>
      </p:sp>
      <p:sp>
        <p:nvSpPr>
          <p:cNvPr id="1048582" name="Text Placeholder 29"/>
          <p:cNvSpPr>
            <a:spLocks noGrp="1"/>
          </p:cNvSpPr>
          <p:nvPr>
            <p:ph type="body" idx="1"/>
          </p:nvPr>
        </p:nvSpPr>
        <p:spPr>
          <a:xfrm>
            <a:off x="609600" y="1935480"/>
            <a:ext cx="10972800" cy="4389120"/>
          </a:xfrm>
          <a:prstGeom prst="rect"/>
        </p:spPr>
        <p:txBody>
          <a:bodyPr vert="horz">
            <a:normAutofit/>
          </a:bodyPr>
          <a:p>
            <a:pPr eaLnBrk="1" hangingPunct="1" latinLnBrk="0" lvl="0"/>
            <a:r>
              <a:rPr kumimoji="0" lang="en-US"/>
              <a:t>Edit Master text styles</a:t>
            </a:r>
          </a:p>
          <a:p>
            <a:pPr eaLnBrk="1" hangingPunct="1" latinLnBrk="0" lvl="1"/>
            <a:r>
              <a:rPr kumimoji="0" lang="en-US"/>
              <a:t>Second level</a:t>
            </a:r>
          </a:p>
          <a:p>
            <a:pPr eaLnBrk="1" hangingPunct="1" latinLnBrk="0" lvl="2"/>
            <a:r>
              <a:rPr kumimoji="0" lang="en-US"/>
              <a:t>Third level</a:t>
            </a:r>
          </a:p>
          <a:p>
            <a:pPr eaLnBrk="1" hangingPunct="1" latinLnBrk="0" lvl="3"/>
            <a:r>
              <a:rPr kumimoji="0" lang="en-US"/>
              <a:t>Fourth level</a:t>
            </a:r>
          </a:p>
          <a:p>
            <a:pPr eaLnBrk="1" hangingPunct="1" latinLnBrk="0" lvl="4"/>
            <a:r>
              <a:rPr kumimoji="0" lang="en-US"/>
              <a:t>Fifth level</a:t>
            </a:r>
            <a:endParaRPr dirty="0" kumimoji="0" lang="en-US"/>
          </a:p>
        </p:txBody>
      </p:sp>
      <p:sp>
        <p:nvSpPr>
          <p:cNvPr id="1048583" name="Date Placeholder 9"/>
          <p:cNvSpPr>
            <a:spLocks noGrp="1"/>
          </p:cNvSpPr>
          <p:nvPr>
            <p:ph type="dt" sz="half" idx="2"/>
          </p:nvPr>
        </p:nvSpPr>
        <p:spPr>
          <a:xfrm>
            <a:off x="609600" y="6356351"/>
            <a:ext cx="2844800" cy="365125"/>
          </a:xfrm>
          <a:prstGeom prst="rect"/>
        </p:spPr>
        <p:txBody>
          <a:bodyPr anchor="b" bIns="0" lIns="0" rIns="0" tIns="0" vert="horz"/>
          <a:lstStyle>
            <a:lvl1pPr algn="l" eaLnBrk="1" hangingPunct="1" latinLnBrk="0">
              <a:defRPr sz="1100" kumimoji="0">
                <a:solidFill>
                  <a:schemeClr val="tx1"/>
                </a:solidFill>
              </a:defRPr>
            </a:lvl1pPr>
          </a:lstStyle>
          <a:p>
            <a:fld id="{61146459-E3C3-4969-9224-5ED50B492D17}" type="datetime1">
              <a:rPr lang="en-US" smtClean="0"/>
              <a:t>9/17/2021</a:t>
            </a:fld>
            <a:endParaRPr dirty="0" lang="en-US"/>
          </a:p>
        </p:txBody>
      </p:sp>
      <p:sp>
        <p:nvSpPr>
          <p:cNvPr id="1048584" name="Footer Placeholder 21"/>
          <p:cNvSpPr>
            <a:spLocks noGrp="1"/>
          </p:cNvSpPr>
          <p:nvPr>
            <p:ph type="ftr" sz="quarter" idx="3"/>
          </p:nvPr>
        </p:nvSpPr>
        <p:spPr>
          <a:xfrm>
            <a:off x="3556000" y="6356351"/>
            <a:ext cx="4470400" cy="365125"/>
          </a:xfrm>
          <a:prstGeom prst="rect"/>
        </p:spPr>
        <p:txBody>
          <a:bodyPr anchor="b" bIns="0" lIns="0" rIns="0" tIns="0" vert="horz"/>
          <a:lstStyle>
            <a:lvl1pPr algn="l" eaLnBrk="1" hangingPunct="1" latinLnBrk="0">
              <a:defRPr sz="1100" kumimoji="0">
                <a:solidFill>
                  <a:schemeClr val="tx1"/>
                </a:solidFill>
              </a:defRPr>
            </a:lvl1pPr>
          </a:lstStyle>
          <a:p>
            <a:r>
              <a:rPr dirty="0" lang="en-US"/>
              <a:t>Add a footer</a:t>
            </a:r>
          </a:p>
        </p:txBody>
      </p:sp>
      <p:sp>
        <p:nvSpPr>
          <p:cNvPr id="1048585" name="Slide Number Placeholder 17"/>
          <p:cNvSpPr>
            <a:spLocks noGrp="1"/>
          </p:cNvSpPr>
          <p:nvPr>
            <p:ph type="sldNum" sz="quarter" idx="4"/>
          </p:nvPr>
        </p:nvSpPr>
        <p:spPr>
          <a:xfrm>
            <a:off x="10566400" y="6356351"/>
            <a:ext cx="1016000" cy="365125"/>
          </a:xfrm>
          <a:prstGeom prst="rect"/>
        </p:spPr>
        <p:txBody>
          <a:bodyPr anchor="b" bIns="0" lIns="0" rIns="0" tIns="0" vert="horz"/>
          <a:lstStyle>
            <a:lvl1pPr algn="r" eaLnBrk="1" hangingPunct="1" latinLnBrk="0">
              <a:defRPr sz="1100" kumimoji="0">
                <a:solidFill>
                  <a:schemeClr val="tx1"/>
                </a:solidFill>
              </a:defRPr>
            </a:lvl1pPr>
          </a:lstStyle>
          <a:p>
            <a:fld id="{401CF334-2D5C-4859-84A6-CA7E6E43FAEB}" type="slidenum">
              <a:rPr lang="en-US" smtClean="0"/>
              <a:t>‹#›</a:t>
            </a:fld>
            <a:endParaRPr lang="en-US"/>
          </a:p>
        </p:txBody>
      </p:sp>
    </p:spTree>
  </p:cSld>
  <p:clrMap accent1="accent1" accent2="accent2" accent3="accent3" accent4="accent4" accent5="accent5" accent6="accent6" bg1="lt1" bg2="lt2" tx1="dk1" tx2="dk2"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hf dt="0" ftr="0" hdr="0" sldNum="0"/>
  <p:txStyles>
    <p:titleStyle>
      <a:lvl1pPr algn="l" eaLnBrk="1" hangingPunct="1" latinLnBrk="0" rtl="0">
        <a:spcBef>
          <a:spcPct val="0"/>
        </a:spcBef>
        <a:buNone/>
        <a:defRPr b="0" sz="5000" kern="1200" kumimoji="0">
          <a:ln>
            <a:noFill/>
          </a:ln>
          <a:solidFill>
            <a:schemeClr val="tx2"/>
          </a:solidFill>
          <a:effectLst/>
          <a:latin typeface="+mj-lt"/>
          <a:ea typeface="+mj-ea"/>
          <a:cs typeface="+mj-cs"/>
        </a:defRPr>
      </a:lvl1pPr>
    </p:titleStyle>
    <p:bodyStyle>
      <a:lvl1pPr algn="l" eaLnBrk="1" hangingPunct="1" indent="-274320" latinLnBrk="0" marL="274320" rtl="0">
        <a:spcBef>
          <a:spcPct val="20000"/>
        </a:spcBef>
        <a:buClr>
          <a:schemeClr val="accent3">
            <a:lumMod val="50000"/>
          </a:schemeClr>
        </a:buClr>
        <a:buSzPct val="95000"/>
        <a:buFont typeface="Wingdings 2"/>
        <a:buChar char=""/>
        <a:defRPr sz="2600" kern="1200" kumimoji="0">
          <a:solidFill>
            <a:schemeClr val="tx1"/>
          </a:solidFill>
          <a:latin typeface="+mn-lt"/>
          <a:ea typeface="+mn-ea"/>
          <a:cs typeface="+mn-cs"/>
        </a:defRPr>
      </a:lvl1pPr>
      <a:lvl2pPr algn="l" eaLnBrk="1" hangingPunct="1" indent="-246888" latinLnBrk="0" marL="640080" rtl="0">
        <a:spcBef>
          <a:spcPct val="20000"/>
        </a:spcBef>
        <a:buClr>
          <a:schemeClr val="accent1">
            <a:lumMod val="50000"/>
          </a:schemeClr>
        </a:buClr>
        <a:buSzPct val="85000"/>
        <a:buFont typeface="Wingdings 2"/>
        <a:buChar char=""/>
        <a:defRPr sz="2400" kern="1200" kumimoji="0">
          <a:solidFill>
            <a:schemeClr val="tx1"/>
          </a:solidFill>
          <a:latin typeface="+mn-lt"/>
          <a:ea typeface="+mn-ea"/>
          <a:cs typeface="+mn-cs"/>
        </a:defRPr>
      </a:lvl2pPr>
      <a:lvl3pPr algn="l" eaLnBrk="1" hangingPunct="1" indent="-246888" latinLnBrk="0" marL="914400" rtl="0">
        <a:spcBef>
          <a:spcPct val="20000"/>
        </a:spcBef>
        <a:buClr>
          <a:schemeClr val="accent2">
            <a:lumMod val="50000"/>
          </a:schemeClr>
        </a:buClr>
        <a:buSzPct val="70000"/>
        <a:buFont typeface="Wingdings 2"/>
        <a:buChar char=""/>
        <a:defRPr sz="2100" kern="1200" kumimoji="0">
          <a:solidFill>
            <a:schemeClr val="tx1"/>
          </a:solidFill>
          <a:latin typeface="+mn-lt"/>
          <a:ea typeface="+mn-ea"/>
          <a:cs typeface="+mn-cs"/>
        </a:defRPr>
      </a:lvl3pPr>
      <a:lvl4pPr algn="l" eaLnBrk="1" hangingPunct="1" indent="-210312" latinLnBrk="0" marL="1188720" rtl="0">
        <a:spcBef>
          <a:spcPct val="20000"/>
        </a:spcBef>
        <a:buClr>
          <a:schemeClr val="accent3">
            <a:lumMod val="50000"/>
          </a:schemeClr>
        </a:buClr>
        <a:buSzPct val="65000"/>
        <a:buFont typeface="Wingdings 2"/>
        <a:buChar char=""/>
        <a:defRPr sz="2000" kern="1200" kumimoji="0">
          <a:solidFill>
            <a:schemeClr val="tx1"/>
          </a:solidFill>
          <a:latin typeface="+mn-lt"/>
          <a:ea typeface="+mn-ea"/>
          <a:cs typeface="+mn-cs"/>
        </a:defRPr>
      </a:lvl4pPr>
      <a:lvl5pPr algn="l" eaLnBrk="1" hangingPunct="1" indent="-210312" latinLnBrk="0" marL="1463040" rtl="0">
        <a:spcBef>
          <a:spcPct val="20000"/>
        </a:spcBef>
        <a:buClr>
          <a:schemeClr val="accent4">
            <a:lumMod val="75000"/>
          </a:schemeClr>
        </a:buClr>
        <a:buSzPct val="65000"/>
        <a:buFont typeface="Wingdings 2"/>
        <a:buChar char=""/>
        <a:defRPr sz="2000" kern="1200" kumimoji="0">
          <a:solidFill>
            <a:schemeClr val="tx1"/>
          </a:solidFill>
          <a:latin typeface="+mn-lt"/>
          <a:ea typeface="+mn-ea"/>
          <a:cs typeface="+mn-cs"/>
        </a:defRPr>
      </a:lvl5pPr>
      <a:lvl6pPr algn="l" eaLnBrk="1" hangingPunct="1" indent="-210312" latinLnBrk="0" marL="1737360" rtl="0">
        <a:spcBef>
          <a:spcPct val="20000"/>
        </a:spcBef>
        <a:buClr>
          <a:schemeClr val="accent5">
            <a:lumMod val="50000"/>
          </a:schemeClr>
        </a:buClr>
        <a:buSzPct val="80000"/>
        <a:buFont typeface="Wingdings 2"/>
        <a:buChar char=""/>
        <a:defRPr sz="1800" kern="1200" kumimoji="0">
          <a:solidFill>
            <a:schemeClr val="tx1"/>
          </a:solidFill>
          <a:latin typeface="+mn-lt"/>
          <a:ea typeface="+mn-ea"/>
          <a:cs typeface="+mn-cs"/>
        </a:defRPr>
      </a:lvl6pPr>
      <a:lvl7pPr algn="l" eaLnBrk="1" hangingPunct="1" indent="-182880" latinLnBrk="0" marL="1920240" rtl="0">
        <a:spcBef>
          <a:spcPct val="20000"/>
        </a:spcBef>
        <a:buClr>
          <a:schemeClr val="accent6">
            <a:lumMod val="75000"/>
          </a:schemeClr>
        </a:buClr>
        <a:buSzPct val="80000"/>
        <a:buFont typeface="Wingdings 2"/>
        <a:buChar char=""/>
        <a:defRPr baseline="0" sz="1600" kern="1200" kumimoji="0">
          <a:solidFill>
            <a:schemeClr val="tx1"/>
          </a:solidFill>
          <a:latin typeface="+mn-lt"/>
          <a:ea typeface="+mn-ea"/>
          <a:cs typeface="+mn-cs"/>
        </a:defRPr>
      </a:lvl7pPr>
      <a:lvl8pPr algn="l" eaLnBrk="1" hangingPunct="1" indent="-182880" latinLnBrk="0" marL="2194560" rtl="0">
        <a:spcBef>
          <a:spcPct val="20000"/>
        </a:spcBef>
        <a:buClr>
          <a:schemeClr val="tx2"/>
        </a:buClr>
        <a:buChar char="•"/>
        <a:defRPr sz="1600" kern="1200" kumimoji="0">
          <a:solidFill>
            <a:schemeClr val="tx1"/>
          </a:solidFill>
          <a:latin typeface="+mn-lt"/>
          <a:ea typeface="+mn-ea"/>
          <a:cs typeface="+mn-cs"/>
        </a:defRPr>
      </a:lvl8pPr>
      <a:lvl9pPr algn="l" eaLnBrk="1" hangingPunct="1" indent="0" latinLnBrk="0" marL="2286000" rtl="0">
        <a:spcBef>
          <a:spcPct val="20000"/>
        </a:spcBef>
        <a:buClr>
          <a:schemeClr val="tx2"/>
        </a:buClr>
        <a:buFontTx/>
        <a:buNone/>
        <a:defRPr baseline="0" sz="1400" kern="1200" kumimoji="0">
          <a:solidFill>
            <a:schemeClr val="tx1"/>
          </a:solidFill>
          <a:latin typeface="+mn-lt"/>
          <a:ea typeface="+mn-ea"/>
          <a:cs typeface="+mn-cs"/>
        </a:defRPr>
      </a:lvl9pPr>
    </p:bodyStyle>
    <p:otherStyle>
      <a:lvl1pPr algn="l" eaLnBrk="1" hangingPunct="1" latinLnBrk="0" marL="0" rtl="0">
        <a:defRPr kern="1200" kumimoji="0">
          <a:solidFill>
            <a:schemeClr val="tx1"/>
          </a:solidFill>
          <a:latin typeface="+mn-lt"/>
          <a:ea typeface="+mn-ea"/>
          <a:cs typeface="+mn-cs"/>
        </a:defRPr>
      </a:lvl1pPr>
      <a:lvl2pPr algn="l" eaLnBrk="1" hangingPunct="1" latinLnBrk="0" marL="457200" rtl="0">
        <a:defRPr kern="1200" kumimoji="0">
          <a:solidFill>
            <a:schemeClr val="tx1"/>
          </a:solidFill>
          <a:latin typeface="+mn-lt"/>
          <a:ea typeface="+mn-ea"/>
          <a:cs typeface="+mn-cs"/>
        </a:defRPr>
      </a:lvl2pPr>
      <a:lvl3pPr algn="l" eaLnBrk="1" hangingPunct="1" latinLnBrk="0" marL="914400" rtl="0">
        <a:defRPr kern="1200" kumimoji="0">
          <a:solidFill>
            <a:schemeClr val="tx1"/>
          </a:solidFill>
          <a:latin typeface="+mn-lt"/>
          <a:ea typeface="+mn-ea"/>
          <a:cs typeface="+mn-cs"/>
        </a:defRPr>
      </a:lvl3pPr>
      <a:lvl4pPr algn="l" eaLnBrk="1" hangingPunct="1" latinLnBrk="0" marL="1371600" rtl="0">
        <a:defRPr kern="1200" kumimoji="0">
          <a:solidFill>
            <a:schemeClr val="tx1"/>
          </a:solidFill>
          <a:latin typeface="+mn-lt"/>
          <a:ea typeface="+mn-ea"/>
          <a:cs typeface="+mn-cs"/>
        </a:defRPr>
      </a:lvl4pPr>
      <a:lvl5pPr algn="l" eaLnBrk="1" hangingPunct="1" latinLnBrk="0" marL="1828800" rtl="0">
        <a:defRPr kern="1200" kumimoji="0">
          <a:solidFill>
            <a:schemeClr val="tx1"/>
          </a:solidFill>
          <a:latin typeface="+mn-lt"/>
          <a:ea typeface="+mn-ea"/>
          <a:cs typeface="+mn-cs"/>
        </a:defRPr>
      </a:lvl5pPr>
      <a:lvl6pPr algn="l" eaLnBrk="1" hangingPunct="1" latinLnBrk="0" marL="2286000" rtl="0">
        <a:defRPr kern="1200" kumimoji="0">
          <a:solidFill>
            <a:schemeClr val="tx1"/>
          </a:solidFill>
          <a:latin typeface="+mn-lt"/>
          <a:ea typeface="+mn-ea"/>
          <a:cs typeface="+mn-cs"/>
        </a:defRPr>
      </a:lvl6pPr>
      <a:lvl7pPr algn="l" eaLnBrk="1" hangingPunct="1" latinLnBrk="0" marL="2743200" rtl="0">
        <a:defRPr kern="1200" kumimoji="0">
          <a:solidFill>
            <a:schemeClr val="tx1"/>
          </a:solidFill>
          <a:latin typeface="+mn-lt"/>
          <a:ea typeface="+mn-ea"/>
          <a:cs typeface="+mn-cs"/>
        </a:defRPr>
      </a:lvl7pPr>
      <a:lvl8pPr algn="l" eaLnBrk="1" hangingPunct="1" latinLnBrk="0" marL="3200400" rtl="0">
        <a:defRPr kern="1200" kumimoji="0">
          <a:solidFill>
            <a:schemeClr val="tx1"/>
          </a:solidFill>
          <a:latin typeface="+mn-lt"/>
          <a:ea typeface="+mn-ea"/>
          <a:cs typeface="+mn-cs"/>
        </a:defRPr>
      </a:lvl8pPr>
      <a:lvl9pPr algn="l" eaLnBrk="1" hangingPunct="1" latinLnBrk="0" marL="3657600" rtl="0">
        <a:defRPr kern="1200" kumimoji="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29" name=""/>
        <p:cNvGrpSpPr/>
        <p:nvPr/>
      </p:nvGrpSpPr>
      <p:grpSpPr>
        <a:xfrm>
          <a:off x="0" y="0"/>
          <a:ext cx="0" cy="0"/>
          <a:chOff x="0" y="0"/>
          <a:chExt cx="0" cy="0"/>
        </a:xfrm>
      </p:grpSpPr>
      <p:sp>
        <p:nvSpPr>
          <p:cNvPr id="1048592" name="Title 3"/>
          <p:cNvSpPr>
            <a:spLocks noGrp="1"/>
          </p:cNvSpPr>
          <p:nvPr>
            <p:ph type="ctrTitle"/>
          </p:nvPr>
        </p:nvSpPr>
        <p:spPr/>
        <p:txBody>
          <a:bodyPr/>
          <a:p>
            <a:r>
              <a:rPr lang="en-US"/>
              <a:t>BUS499 Capstone</a:t>
            </a:r>
            <a:endParaRPr dirty="0" lang="en-US"/>
          </a:p>
        </p:txBody>
      </p:sp>
      <p:sp>
        <p:nvSpPr>
          <p:cNvPr id="1048593" name="Subtitle 4"/>
          <p:cNvSpPr>
            <a:spLocks noGrp="1"/>
          </p:cNvSpPr>
          <p:nvPr>
            <p:ph type="subTitle" idx="1"/>
          </p:nvPr>
        </p:nvSpPr>
        <p:spPr/>
        <p:txBody>
          <a:bodyPr/>
          <a:p>
            <a:r>
              <a:rPr dirty="0" lang="en-US"/>
              <a:t>Week 10 Assignment</a:t>
            </a:r>
          </a:p>
          <a:p>
            <a:r>
              <a:rPr dirty="0" lang="en-US">
                <a:solidFill>
                  <a:srgbClr val="00B0F0"/>
                </a:solidFill>
              </a:rPr>
              <a:t>Insert Student’s Name Here</a:t>
            </a:r>
          </a:p>
          <a:p>
            <a:endParaRPr dirty="0" lang="en-US"/>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57" name=""/>
        <p:cNvGrpSpPr/>
        <p:nvPr/>
      </p:nvGrpSpPr>
      <p:grpSpPr>
        <a:xfrm>
          <a:off x="0" y="0"/>
          <a:ext cx="0" cy="0"/>
          <a:chOff x="0" y="0"/>
          <a:chExt cx="0" cy="0"/>
        </a:xfrm>
      </p:grpSpPr>
      <p:sp>
        <p:nvSpPr>
          <p:cNvPr id="1048641" name="Title 2"/>
          <p:cNvSpPr>
            <a:spLocks noGrp="1"/>
          </p:cNvSpPr>
          <p:nvPr>
            <p:ph type="title"/>
          </p:nvPr>
        </p:nvSpPr>
        <p:spPr/>
        <p:txBody>
          <a:bodyPr>
            <a:normAutofit/>
          </a:bodyPr>
          <a:p>
            <a:r>
              <a:rPr dirty="0" lang="en-US"/>
              <a:t>References</a:t>
            </a:r>
          </a:p>
        </p:txBody>
      </p:sp>
      <p:sp>
        <p:nvSpPr>
          <p:cNvPr id="1048642" name="Content Placeholder 1"/>
          <p:cNvSpPr>
            <a:spLocks noGrp="1"/>
          </p:cNvSpPr>
          <p:nvPr>
            <p:ph idx="1"/>
          </p:nvPr>
        </p:nvSpPr>
        <p:spPr/>
        <p:txBody>
          <a:bodyPr>
            <a:normAutofit/>
          </a:bodyPr>
          <a:p>
            <a:r>
              <a:rPr dirty="0" lang="en-US" err="1"/>
              <a:t>Hitt</a:t>
            </a:r>
            <a:r>
              <a:rPr dirty="0" lang="en-US"/>
              <a:t>, M. A., Ireland, R. D., &amp; </a:t>
            </a:r>
            <a:r>
              <a:rPr dirty="0" lang="en-US" err="1"/>
              <a:t>Hoskisson</a:t>
            </a:r>
            <a:r>
              <a:rPr dirty="0" lang="en-US"/>
              <a:t>, R. E. (2013). Strategic management: Concepts and cases: </a:t>
            </a:r>
            <a:r>
              <a:rPr dirty="0" lang="en-US" err="1"/>
              <a:t>Competiveness</a:t>
            </a:r>
            <a:r>
              <a:rPr dirty="0" lang="en-US"/>
              <a:t> and globalization (10th ed.). Mason, OH: South-Western Cengage Learning.</a:t>
            </a:r>
          </a:p>
          <a:p>
            <a:r>
              <a:rPr dirty="0" lang="en-US" err="1"/>
              <a:t>D'Agostino</a:t>
            </a:r>
            <a:r>
              <a:rPr dirty="0" lang="en-US"/>
              <a:t>, J. L. (2018). </a:t>
            </a:r>
            <a:r>
              <a:rPr dirty="0" i="1" lang="en-US"/>
              <a:t>The Impact of E-commerce on Brands: An Analysis of Amazon and a Plan for the Future</a:t>
            </a:r>
            <a:r>
              <a:rPr dirty="0" lang="en-US"/>
              <a:t> (Doctoral dissertation, University of Oregon</a:t>
            </a:r>
            <a:r>
              <a:rPr dirty="0" lang="en-US" smtClean="0"/>
              <a:t>).</a:t>
            </a:r>
          </a:p>
          <a:p>
            <a:r>
              <a:rPr dirty="0" lang="en-US" err="1"/>
              <a:t>Alshmrani</a:t>
            </a:r>
            <a:r>
              <a:rPr dirty="0" lang="en-US"/>
              <a:t>, E. H. M. (2021). An analytical view of Amazon success in the worldwide. </a:t>
            </a:r>
            <a:r>
              <a:rPr dirty="0" i="1" lang="en-US"/>
              <a:t>Life Science Journal</a:t>
            </a:r>
            <a:r>
              <a:rPr dirty="0" lang="en-US"/>
              <a:t>, </a:t>
            </a:r>
            <a:r>
              <a:rPr dirty="0" i="1" lang="en-US"/>
              <a:t>18</a:t>
            </a:r>
            <a:r>
              <a:rPr dirty="0" lang="en-US"/>
              <a:t>(6</a:t>
            </a:r>
            <a:r>
              <a:rPr dirty="0" lang="en-US" smtClean="0"/>
              <a:t>).</a:t>
            </a:r>
          </a:p>
          <a:p>
            <a:pPr indent="0" marL="0">
              <a:buNone/>
            </a:pPr>
            <a:endParaRPr dirty="0" lang="en-US">
              <a:solidFill>
                <a:srgbClr val="0070C0"/>
              </a:solidFill>
            </a:endParaRPr>
          </a:p>
          <a:p>
            <a:pPr indent="0" marL="0">
              <a:buNone/>
            </a:pPr>
            <a:endParaRPr dirty="0" lang="en-US">
              <a:solidFill>
                <a:srgbClr val="0070C0"/>
              </a:solidFill>
            </a:endParaRPr>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33" name=""/>
        <p:cNvGrpSpPr/>
        <p:nvPr/>
      </p:nvGrpSpPr>
      <p:grpSpPr>
        <a:xfrm>
          <a:off x="0" y="0"/>
          <a:ext cx="0" cy="0"/>
          <a:chOff x="0" y="0"/>
          <a:chExt cx="0" cy="0"/>
        </a:xfrm>
      </p:grpSpPr>
      <p:sp>
        <p:nvSpPr>
          <p:cNvPr id="1048602" name="Title 1"/>
          <p:cNvSpPr>
            <a:spLocks noGrp="1"/>
          </p:cNvSpPr>
          <p:nvPr>
            <p:ph type="title"/>
          </p:nvPr>
        </p:nvSpPr>
        <p:spPr/>
        <p:txBody>
          <a:bodyPr>
            <a:normAutofit fontScale="90000"/>
          </a:bodyPr>
          <a:p>
            <a:r>
              <a:rPr dirty="0" lang="en-US"/>
              <a:t>SWOT Analysis of </a:t>
            </a:r>
            <a:r>
              <a:rPr dirty="0" lang="en-US" smtClean="0">
                <a:solidFill>
                  <a:schemeClr val="tx1">
                    <a:lumMod val="65000"/>
                    <a:lumOff val="35000"/>
                  </a:schemeClr>
                </a:solidFill>
              </a:rPr>
              <a:t>Amazon E-commerce </a:t>
            </a:r>
            <a:endParaRPr dirty="0" lang="en-US">
              <a:solidFill>
                <a:schemeClr val="tx1">
                  <a:lumMod val="65000"/>
                  <a:lumOff val="35000"/>
                </a:schemeClr>
              </a:solidFill>
            </a:endParaRPr>
          </a:p>
        </p:txBody>
      </p:sp>
      <p:graphicFrame>
        <p:nvGraphicFramePr>
          <p:cNvPr id="4194304" name="Content Placeholder 3"/>
          <p:cNvGraphicFramePr>
            <a:graphicFrameLocks noGrp="1"/>
          </p:cNvGraphicFramePr>
          <p:nvPr>
            <p:ph idx="1"/>
          </p:nvPr>
        </p:nvGraphicFramePr>
        <p:xfrm>
          <a:off x="609600" y="1935163"/>
          <a:ext cx="10972800" cy="2377440"/>
        </p:xfrm>
        <a:graphic>
          <a:graphicData uri="http://schemas.openxmlformats.org/drawingml/2006/table">
            <a:tbl>
              <a:tblPr firstRow="1" bandRow="1">
                <a:tableStyleId>{8799B23B-EC83-4686-B30A-512413B5E67A}</a:tableStyleId>
              </a:tblPr>
              <a:tblGrid>
                <a:gridCol w="5486400"/>
                <a:gridCol w="5486400"/>
              </a:tblGrid>
              <a:tr h="370840">
                <a:tc>
                  <a:txBody>
                    <a:bodyPr/>
                    <a:p>
                      <a:r>
                        <a:rPr dirty="0" lang="en-US"/>
                        <a:t>Strengths</a:t>
                      </a:r>
                    </a:p>
                    <a:p>
                      <a:pPr algn="l" defTabSz="914400" eaLnBrk="1" fontAlgn="auto" hangingPunct="1" indent="-285750" latinLnBrk="0" lvl="0" marL="285750" marR="0" rtl="0">
                        <a:lnSpc>
                          <a:spcPct val="100000"/>
                        </a:lnSpc>
                        <a:spcBef>
                          <a:spcPts val="0"/>
                        </a:spcBef>
                        <a:spcAft>
                          <a:spcPts val="0"/>
                        </a:spcAft>
                        <a:buClrTx/>
                        <a:buSzTx/>
                        <a:buFont typeface="Arial" panose="020B0604020202020204" pitchFamily="34" charset="0"/>
                        <a:buChar char="•"/>
                      </a:pPr>
                      <a:r>
                        <a:rPr b="0" dirty="0" lang="en-US" smtClean="0">
                          <a:solidFill>
                            <a:schemeClr val="tx1">
                              <a:lumMod val="65000"/>
                              <a:lumOff val="35000"/>
                            </a:schemeClr>
                          </a:solidFill>
                        </a:rPr>
                        <a:t>The word "strengths" refers to the areas in which a business succeeds and what sets it apart from rivals.</a:t>
                      </a:r>
                      <a:endParaRPr b="0" dirty="0" lang="en-US">
                        <a:solidFill>
                          <a:schemeClr val="tx1">
                            <a:lumMod val="65000"/>
                            <a:lumOff val="35000"/>
                          </a:schemeClr>
                        </a:solidFill>
                      </a:endParaRPr>
                    </a:p>
                  </a:txBody>
                </a:tc>
                <a:tc>
                  <a:txBody>
                    <a:bodyPr/>
                    <a:p>
                      <a:r>
                        <a:rPr dirty="0" lang="en-US"/>
                        <a:t>Weaknesses</a:t>
                      </a:r>
                    </a:p>
                    <a:p>
                      <a:pPr indent="-285750" marL="285750">
                        <a:buFont typeface="Arial" panose="020B0604020202020204" pitchFamily="34" charset="0"/>
                        <a:buChar char="•"/>
                      </a:pPr>
                      <a:r>
                        <a:rPr b="0" dirty="0" lang="en-US" smtClean="0">
                          <a:solidFill>
                            <a:schemeClr val="tx1">
                              <a:lumMod val="65000"/>
                              <a:lumOff val="35000"/>
                            </a:schemeClr>
                          </a:solidFill>
                        </a:rPr>
                        <a:t>Weaknesses impede an organization's optimum efficiency.</a:t>
                      </a:r>
                      <a:endParaRPr b="0" dirty="0" lang="en-US">
                        <a:solidFill>
                          <a:schemeClr val="tx1">
                            <a:lumMod val="65000"/>
                            <a:lumOff val="35000"/>
                          </a:schemeClr>
                        </a:solidFill>
                      </a:endParaRPr>
                    </a:p>
                  </a:txBody>
                </a:tc>
              </a:tr>
              <a:tr h="370840">
                <a:tc>
                  <a:txBody>
                    <a:bodyPr/>
                    <a:p>
                      <a:r>
                        <a:rPr b="1" dirty="0" lang="en-US"/>
                        <a:t>Opportunities</a:t>
                      </a:r>
                    </a:p>
                    <a:p>
                      <a:pPr indent="-285750" marL="285750">
                        <a:buFont typeface="Arial" panose="020B0604020202020204" pitchFamily="34" charset="0"/>
                        <a:buChar char="•"/>
                      </a:pPr>
                      <a:r>
                        <a:rPr b="0" dirty="0" lang="en-US" smtClean="0">
                          <a:solidFill>
                            <a:schemeClr val="tx1">
                              <a:lumMod val="65000"/>
                              <a:lumOff val="35000"/>
                            </a:schemeClr>
                          </a:solidFill>
                        </a:rPr>
                        <a:t>External conditions that benefit a business and may give it with a competitive advantage are referred to as opportunities.</a:t>
                      </a:r>
                      <a:endParaRPr b="0" dirty="0" lang="en-US">
                        <a:solidFill>
                          <a:schemeClr val="tx1">
                            <a:lumMod val="65000"/>
                            <a:lumOff val="35000"/>
                          </a:schemeClr>
                        </a:solidFill>
                      </a:endParaRPr>
                    </a:p>
                  </a:txBody>
                  <a:tcPr>
                    <a:noFill/>
                  </a:tcPr>
                </a:tc>
                <a:tc>
                  <a:txBody>
                    <a:bodyPr/>
                    <a:p>
                      <a:pPr algn="l" defTabSz="914400" eaLnBrk="1" fontAlgn="auto" hangingPunct="1" indent="0" latinLnBrk="0" lvl="0" marL="0" marR="0" rtl="0">
                        <a:lnSpc>
                          <a:spcPct val="100000"/>
                        </a:lnSpc>
                        <a:spcBef>
                          <a:spcPts val="0"/>
                        </a:spcBef>
                        <a:spcAft>
                          <a:spcPts val="0"/>
                        </a:spcAft>
                        <a:buClrTx/>
                        <a:buSzTx/>
                        <a:buFontTx/>
                        <a:buNone/>
                      </a:pPr>
                      <a:r>
                        <a:rPr b="1" dirty="0" lang="en-US"/>
                        <a:t>Threats</a:t>
                      </a:r>
                    </a:p>
                    <a:p>
                      <a:pPr algn="l" defTabSz="914400" eaLnBrk="1" fontAlgn="auto" hangingPunct="1" indent="-285750" latinLnBrk="0" lvl="0" marL="285750" marR="0" rtl="0">
                        <a:lnSpc>
                          <a:spcPct val="100000"/>
                        </a:lnSpc>
                        <a:spcBef>
                          <a:spcPts val="0"/>
                        </a:spcBef>
                        <a:spcAft>
                          <a:spcPts val="0"/>
                        </a:spcAft>
                        <a:buClrTx/>
                        <a:buSzTx/>
                        <a:buFont typeface="Arial" panose="020B0604020202020204" pitchFamily="34" charset="0"/>
                        <a:buChar char="•"/>
                      </a:pPr>
                      <a:r>
                        <a:rPr b="0" dirty="0" lang="en-US" smtClean="0">
                          <a:solidFill>
                            <a:schemeClr val="tx1">
                              <a:lumMod val="65000"/>
                              <a:lumOff val="35000"/>
                            </a:schemeClr>
                          </a:solidFill>
                        </a:rPr>
                        <a:t>Threats are described as factors that pose a risk to an organization.</a:t>
                      </a:r>
                      <a:endParaRPr b="0" dirty="0" lang="en-US">
                        <a:solidFill>
                          <a:schemeClr val="tx1">
                            <a:lumMod val="65000"/>
                            <a:lumOff val="35000"/>
                          </a:schemeClr>
                        </a:solidFill>
                      </a:endParaRPr>
                    </a:p>
                  </a:txBody>
                  <a:tcPr>
                    <a:no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36" name=""/>
        <p:cNvGrpSpPr/>
        <p:nvPr/>
      </p:nvGrpSpPr>
      <p:grpSpPr>
        <a:xfrm>
          <a:off x="0" y="0"/>
          <a:ext cx="0" cy="0"/>
          <a:chOff x="0" y="0"/>
          <a:chExt cx="0" cy="0"/>
        </a:xfrm>
      </p:grpSpPr>
      <p:sp>
        <p:nvSpPr>
          <p:cNvPr id="1048606" name="Title 2"/>
          <p:cNvSpPr>
            <a:spLocks noGrp="1"/>
          </p:cNvSpPr>
          <p:nvPr>
            <p:ph type="title"/>
          </p:nvPr>
        </p:nvSpPr>
        <p:spPr/>
        <p:txBody>
          <a:bodyPr/>
          <a:p>
            <a:r>
              <a:rPr dirty="0" lang="en-US"/>
              <a:t>SWOT Analysis Strategy</a:t>
            </a:r>
          </a:p>
        </p:txBody>
      </p:sp>
      <p:sp>
        <p:nvSpPr>
          <p:cNvPr id="1048607" name="Content Placeholder 1"/>
          <p:cNvSpPr>
            <a:spLocks noGrp="1"/>
          </p:cNvSpPr>
          <p:nvPr>
            <p:ph idx="1"/>
          </p:nvPr>
        </p:nvSpPr>
        <p:spPr/>
        <p:txBody>
          <a:bodyPr/>
          <a:p>
            <a:r>
              <a:rPr dirty="0" lang="en-US"/>
              <a:t>Strengths and Opportunities</a:t>
            </a:r>
          </a:p>
          <a:p>
            <a:pPr lvl="1"/>
            <a:r>
              <a:rPr dirty="0" lang="en-US">
                <a:solidFill>
                  <a:schemeClr val="tx1">
                    <a:lumMod val="65000"/>
                    <a:lumOff val="35000"/>
                  </a:schemeClr>
                </a:solidFill>
              </a:rPr>
              <a:t>Innovative and </a:t>
            </a:r>
            <a:r>
              <a:rPr dirty="0" lang="en-US" smtClean="0">
                <a:solidFill>
                  <a:schemeClr val="tx1">
                    <a:lumMod val="65000"/>
                    <a:lumOff val="35000"/>
                  </a:schemeClr>
                </a:solidFill>
              </a:rPr>
              <a:t>Cost-Effective</a:t>
            </a:r>
          </a:p>
          <a:p>
            <a:pPr lvl="1"/>
            <a:r>
              <a:rPr dirty="0" lang="en-US">
                <a:solidFill>
                  <a:schemeClr val="tx1">
                    <a:lumMod val="65000"/>
                    <a:lumOff val="35000"/>
                  </a:schemeClr>
                </a:solidFill>
              </a:rPr>
              <a:t>Increase operations in emerging markets</a:t>
            </a:r>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39" name=""/>
        <p:cNvGrpSpPr/>
        <p:nvPr/>
      </p:nvGrpSpPr>
      <p:grpSpPr>
        <a:xfrm>
          <a:off x="0" y="0"/>
          <a:ext cx="0" cy="0"/>
          <a:chOff x="0" y="0"/>
          <a:chExt cx="0" cy="0"/>
        </a:xfrm>
      </p:grpSpPr>
      <p:sp>
        <p:nvSpPr>
          <p:cNvPr id="1048611" name="Title 2"/>
          <p:cNvSpPr>
            <a:spLocks noGrp="1"/>
          </p:cNvSpPr>
          <p:nvPr>
            <p:ph type="title"/>
          </p:nvPr>
        </p:nvSpPr>
        <p:spPr/>
        <p:txBody>
          <a:bodyPr/>
          <a:p>
            <a:r>
              <a:rPr dirty="0" lang="en-US"/>
              <a:t>SWOT Analysis Strategy</a:t>
            </a:r>
          </a:p>
        </p:txBody>
      </p:sp>
      <p:sp>
        <p:nvSpPr>
          <p:cNvPr id="1048612" name="Content Placeholder 1"/>
          <p:cNvSpPr>
            <a:spLocks noGrp="1"/>
          </p:cNvSpPr>
          <p:nvPr>
            <p:ph idx="1"/>
          </p:nvPr>
        </p:nvSpPr>
        <p:spPr/>
        <p:txBody>
          <a:bodyPr/>
          <a:p>
            <a:r>
              <a:rPr dirty="0" lang="en-US"/>
              <a:t>Weaknesses and </a:t>
            </a:r>
            <a:r>
              <a:rPr dirty="0" lang="en-US" smtClean="0"/>
              <a:t>Threats</a:t>
            </a:r>
            <a:endParaRPr dirty="0" lang="en-US"/>
          </a:p>
          <a:p>
            <a:pPr lvl="1"/>
            <a:r>
              <a:rPr dirty="0" lang="en-US" smtClean="0">
                <a:solidFill>
                  <a:schemeClr val="tx1">
                    <a:lumMod val="65000"/>
                    <a:lumOff val="35000"/>
                  </a:schemeClr>
                </a:solidFill>
              </a:rPr>
              <a:t>Diversification</a:t>
            </a:r>
          </a:p>
          <a:p>
            <a:pPr lvl="1"/>
            <a:r>
              <a:rPr dirty="0" lang="en-US">
                <a:solidFill>
                  <a:schemeClr val="tx1">
                    <a:lumMod val="65000"/>
                    <a:lumOff val="35000"/>
                  </a:schemeClr>
                </a:solidFill>
              </a:rPr>
              <a:t>Create new partnerships in order to grow the market</a:t>
            </a:r>
          </a:p>
          <a:p>
            <a:pPr lvl="1"/>
            <a:endParaRPr dirty="0" lang="en-US">
              <a:solidFill>
                <a:schemeClr val="tx1">
                  <a:lumMod val="65000"/>
                  <a:lumOff val="35000"/>
                </a:schemeClr>
              </a:solidFill>
            </a:endParaRPr>
          </a:p>
          <a:p>
            <a:pPr lvl="1"/>
            <a:endParaRPr dirty="0" lang="en-US">
              <a:solidFill>
                <a:srgbClr val="0070C0"/>
              </a:solidFill>
            </a:endParaRPr>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42" name=""/>
        <p:cNvGrpSpPr/>
        <p:nvPr/>
      </p:nvGrpSpPr>
      <p:grpSpPr>
        <a:xfrm>
          <a:off x="0" y="0"/>
          <a:ext cx="0" cy="0"/>
          <a:chOff x="0" y="0"/>
          <a:chExt cx="0" cy="0"/>
        </a:xfrm>
      </p:grpSpPr>
      <p:sp>
        <p:nvSpPr>
          <p:cNvPr id="1048616" name="Title 2"/>
          <p:cNvSpPr>
            <a:spLocks noGrp="1"/>
          </p:cNvSpPr>
          <p:nvPr>
            <p:ph type="title"/>
          </p:nvPr>
        </p:nvSpPr>
        <p:spPr/>
        <p:txBody>
          <a:bodyPr>
            <a:normAutofit/>
          </a:bodyPr>
          <a:p>
            <a:r>
              <a:rPr dirty="0" lang="en-US"/>
              <a:t>Competitiveness Strategy</a:t>
            </a:r>
          </a:p>
        </p:txBody>
      </p:sp>
      <p:sp>
        <p:nvSpPr>
          <p:cNvPr id="1048617" name="Content Placeholder 1"/>
          <p:cNvSpPr>
            <a:spLocks noGrp="1"/>
          </p:cNvSpPr>
          <p:nvPr>
            <p:ph idx="1"/>
          </p:nvPr>
        </p:nvSpPr>
        <p:spPr/>
        <p:txBody>
          <a:bodyPr/>
          <a:p>
            <a:r>
              <a:rPr dirty="0" lang="en-US"/>
              <a:t>Competitiveness</a:t>
            </a:r>
          </a:p>
          <a:p>
            <a:pPr lvl="1"/>
            <a:r>
              <a:rPr dirty="0" lang="en-US">
                <a:solidFill>
                  <a:schemeClr val="tx1">
                    <a:lumMod val="65000"/>
                    <a:lumOff val="35000"/>
                  </a:schemeClr>
                </a:solidFill>
              </a:rPr>
              <a:t>Global </a:t>
            </a:r>
            <a:r>
              <a:rPr dirty="0" lang="en-US" smtClean="0">
                <a:solidFill>
                  <a:schemeClr val="tx1">
                    <a:lumMod val="65000"/>
                    <a:lumOff val="35000"/>
                  </a:schemeClr>
                </a:solidFill>
              </a:rPr>
              <a:t>recognition</a:t>
            </a:r>
          </a:p>
          <a:p>
            <a:pPr lvl="1"/>
            <a:r>
              <a:rPr dirty="0" lang="en-US" smtClean="0">
                <a:solidFill>
                  <a:schemeClr val="tx1">
                    <a:lumMod val="65000"/>
                    <a:lumOff val="35000"/>
                  </a:schemeClr>
                </a:solidFill>
              </a:rPr>
              <a:t>logistics</a:t>
            </a:r>
            <a:endParaRPr dirty="0" lang="en-US">
              <a:solidFill>
                <a:schemeClr val="tx1">
                  <a:lumMod val="65000"/>
                  <a:lumOff val="35000"/>
                </a:schemeClr>
              </a:solidFill>
            </a:endParaRPr>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45" name=""/>
        <p:cNvGrpSpPr/>
        <p:nvPr/>
      </p:nvGrpSpPr>
      <p:grpSpPr>
        <a:xfrm>
          <a:off x="0" y="0"/>
          <a:ext cx="0" cy="0"/>
          <a:chOff x="0" y="0"/>
          <a:chExt cx="0" cy="0"/>
        </a:xfrm>
      </p:grpSpPr>
      <p:sp>
        <p:nvSpPr>
          <p:cNvPr id="1048621" name="Title 2"/>
          <p:cNvSpPr>
            <a:spLocks noGrp="1"/>
          </p:cNvSpPr>
          <p:nvPr>
            <p:ph type="title"/>
          </p:nvPr>
        </p:nvSpPr>
        <p:spPr/>
        <p:txBody>
          <a:bodyPr>
            <a:normAutofit/>
          </a:bodyPr>
          <a:p>
            <a:r>
              <a:rPr dirty="0" lang="en-US"/>
              <a:t>Profitability Strategy</a:t>
            </a:r>
          </a:p>
        </p:txBody>
      </p:sp>
      <p:sp>
        <p:nvSpPr>
          <p:cNvPr id="1048622" name="Content Placeholder 1"/>
          <p:cNvSpPr>
            <a:spLocks noGrp="1"/>
          </p:cNvSpPr>
          <p:nvPr>
            <p:ph idx="1"/>
          </p:nvPr>
        </p:nvSpPr>
        <p:spPr/>
        <p:txBody>
          <a:bodyPr/>
          <a:p>
            <a:r>
              <a:rPr dirty="0" lang="en-US"/>
              <a:t>Profitability</a:t>
            </a:r>
          </a:p>
          <a:p>
            <a:pPr lvl="1"/>
            <a:r>
              <a:rPr dirty="0" lang="en-US">
                <a:solidFill>
                  <a:schemeClr val="tx1">
                    <a:lumMod val="65000"/>
                    <a:lumOff val="35000"/>
                  </a:schemeClr>
                </a:solidFill>
              </a:rPr>
              <a:t>incredible user </a:t>
            </a:r>
            <a:r>
              <a:rPr dirty="0" lang="en-US" smtClean="0">
                <a:solidFill>
                  <a:schemeClr val="tx1">
                    <a:lumMod val="65000"/>
                    <a:lumOff val="35000"/>
                  </a:schemeClr>
                </a:solidFill>
              </a:rPr>
              <a:t>interfaces</a:t>
            </a:r>
          </a:p>
          <a:p>
            <a:pPr lvl="1"/>
            <a:r>
              <a:rPr dirty="0" lang="en-US">
                <a:solidFill>
                  <a:schemeClr val="tx1">
                    <a:lumMod val="65000"/>
                    <a:lumOff val="35000"/>
                  </a:schemeClr>
                </a:solidFill>
              </a:rPr>
              <a:t>platform with the broadest selection of goods</a:t>
            </a:r>
          </a:p>
          <a:p>
            <a:pPr lvl="1"/>
            <a:endParaRPr dirty="0" lang="en-US"/>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48" name=""/>
        <p:cNvGrpSpPr/>
        <p:nvPr/>
      </p:nvGrpSpPr>
      <p:grpSpPr>
        <a:xfrm>
          <a:off x="0" y="0"/>
          <a:ext cx="0" cy="0"/>
          <a:chOff x="0" y="0"/>
          <a:chExt cx="0" cy="0"/>
        </a:xfrm>
      </p:grpSpPr>
      <p:sp>
        <p:nvSpPr>
          <p:cNvPr id="1048626" name="Title 2"/>
          <p:cNvSpPr>
            <a:spLocks noGrp="1"/>
          </p:cNvSpPr>
          <p:nvPr>
            <p:ph type="title"/>
          </p:nvPr>
        </p:nvSpPr>
        <p:spPr/>
        <p:txBody>
          <a:bodyPr/>
          <a:p>
            <a:r>
              <a:rPr dirty="0" lang="en-US"/>
              <a:t>Communications Plan</a:t>
            </a:r>
          </a:p>
        </p:txBody>
      </p:sp>
      <p:sp>
        <p:nvSpPr>
          <p:cNvPr id="1048627" name="Content Placeholder 1"/>
          <p:cNvSpPr>
            <a:spLocks noGrp="1"/>
          </p:cNvSpPr>
          <p:nvPr>
            <p:ph idx="1"/>
          </p:nvPr>
        </p:nvSpPr>
        <p:spPr/>
        <p:txBody>
          <a:bodyPr>
            <a:normAutofit/>
          </a:bodyPr>
          <a:p>
            <a:r>
              <a:rPr dirty="0" lang="en-US"/>
              <a:t>Competitiveness Strategies</a:t>
            </a:r>
          </a:p>
          <a:p>
            <a:pPr lvl="1"/>
            <a:r>
              <a:rPr dirty="0" lang="en-US">
                <a:solidFill>
                  <a:schemeClr val="tx1">
                    <a:lumMod val="65000"/>
                    <a:lumOff val="35000"/>
                  </a:schemeClr>
                </a:solidFill>
              </a:rPr>
              <a:t>Amazon's Stakeholder Groups and Corporate Social Responsibility </a:t>
            </a:r>
            <a:r>
              <a:rPr dirty="0" lang="en-US" smtClean="0">
                <a:solidFill>
                  <a:schemeClr val="tx1">
                    <a:lumMod val="65000"/>
                    <a:lumOff val="35000"/>
                  </a:schemeClr>
                </a:solidFill>
              </a:rPr>
              <a:t>Initiatives.</a:t>
            </a:r>
          </a:p>
          <a:p>
            <a:pPr lvl="1"/>
            <a:r>
              <a:rPr dirty="0" lang="en-US">
                <a:solidFill>
                  <a:schemeClr val="tx1">
                    <a:lumMod val="65000"/>
                    <a:lumOff val="35000"/>
                  </a:schemeClr>
                </a:solidFill>
              </a:rPr>
              <a:t>The CSR Performance of Amazon.com Inc. in Addressing Stakeholder </a:t>
            </a:r>
            <a:r>
              <a:rPr dirty="0" lang="en-US" smtClean="0">
                <a:solidFill>
                  <a:schemeClr val="tx1">
                    <a:lumMod val="65000"/>
                    <a:lumOff val="35000"/>
                  </a:schemeClr>
                </a:solidFill>
              </a:rPr>
              <a:t>Interests.</a:t>
            </a:r>
            <a:endParaRPr dirty="0" lang="en-US">
              <a:solidFill>
                <a:schemeClr val="tx1">
                  <a:lumMod val="65000"/>
                  <a:lumOff val="35000"/>
                </a:schemeClr>
              </a:solidFill>
            </a:endParaRPr>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51" name=""/>
        <p:cNvGrpSpPr/>
        <p:nvPr/>
      </p:nvGrpSpPr>
      <p:grpSpPr>
        <a:xfrm>
          <a:off x="0" y="0"/>
          <a:ext cx="0" cy="0"/>
          <a:chOff x="0" y="0"/>
          <a:chExt cx="0" cy="0"/>
        </a:xfrm>
      </p:grpSpPr>
      <p:sp>
        <p:nvSpPr>
          <p:cNvPr id="1048631" name="Title 2"/>
          <p:cNvSpPr>
            <a:spLocks noGrp="1"/>
          </p:cNvSpPr>
          <p:nvPr>
            <p:ph type="title"/>
          </p:nvPr>
        </p:nvSpPr>
        <p:spPr/>
        <p:txBody>
          <a:bodyPr/>
          <a:p>
            <a:r>
              <a:rPr dirty="0" lang="en-US"/>
              <a:t>Communications Plan</a:t>
            </a:r>
          </a:p>
        </p:txBody>
      </p:sp>
      <p:sp>
        <p:nvSpPr>
          <p:cNvPr id="1048632" name="Content Placeholder 1"/>
          <p:cNvSpPr>
            <a:spLocks noGrp="1"/>
          </p:cNvSpPr>
          <p:nvPr>
            <p:ph idx="1"/>
          </p:nvPr>
        </p:nvSpPr>
        <p:spPr/>
        <p:txBody>
          <a:bodyPr>
            <a:normAutofit/>
          </a:bodyPr>
          <a:p>
            <a:r>
              <a:rPr dirty="0" lang="en-US"/>
              <a:t>Profitability Strategies</a:t>
            </a:r>
          </a:p>
          <a:p>
            <a:pPr lvl="1"/>
            <a:r>
              <a:rPr dirty="0" lang="en-US">
                <a:solidFill>
                  <a:schemeClr val="tx1">
                    <a:lumMod val="65000"/>
                    <a:lumOff val="35000"/>
                  </a:schemeClr>
                </a:solidFill>
              </a:rPr>
              <a:t>Ascertain that all information related to your project is given in an open and transparent manner</a:t>
            </a:r>
            <a:r>
              <a:rPr dirty="0" lang="en-US" smtClean="0">
                <a:solidFill>
                  <a:schemeClr val="tx1">
                    <a:lumMod val="65000"/>
                    <a:lumOff val="35000"/>
                  </a:schemeClr>
                </a:solidFill>
              </a:rPr>
              <a:t>.</a:t>
            </a:r>
          </a:p>
          <a:p>
            <a:pPr lvl="1"/>
            <a:r>
              <a:rPr dirty="0" lang="en-US">
                <a:solidFill>
                  <a:schemeClr val="tx1">
                    <a:lumMod val="65000"/>
                    <a:lumOff val="35000"/>
                  </a:schemeClr>
                </a:solidFill>
              </a:rPr>
              <a:t>Communicate with stakeholders in the most user-friendly manner feasible</a:t>
            </a:r>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54" name=""/>
        <p:cNvGrpSpPr/>
        <p:nvPr/>
      </p:nvGrpSpPr>
      <p:grpSpPr>
        <a:xfrm>
          <a:off x="0" y="0"/>
          <a:ext cx="0" cy="0"/>
          <a:chOff x="0" y="0"/>
          <a:chExt cx="0" cy="0"/>
        </a:xfrm>
      </p:grpSpPr>
      <p:sp>
        <p:nvSpPr>
          <p:cNvPr id="1048636" name="Title 2"/>
          <p:cNvSpPr>
            <a:spLocks noGrp="1"/>
          </p:cNvSpPr>
          <p:nvPr>
            <p:ph type="title"/>
          </p:nvPr>
        </p:nvSpPr>
        <p:spPr/>
        <p:txBody>
          <a:bodyPr/>
          <a:p>
            <a:r>
              <a:rPr dirty="0" lang="en-US"/>
              <a:t>Corporate Social Responsibility</a:t>
            </a:r>
          </a:p>
        </p:txBody>
      </p:sp>
      <p:sp>
        <p:nvSpPr>
          <p:cNvPr id="1048637" name="Content Placeholder 1"/>
          <p:cNvSpPr>
            <a:spLocks noGrp="1"/>
          </p:cNvSpPr>
          <p:nvPr>
            <p:ph idx="1"/>
          </p:nvPr>
        </p:nvSpPr>
        <p:spPr/>
        <p:txBody>
          <a:bodyPr>
            <a:normAutofit/>
          </a:bodyPr>
          <a:p>
            <a:r>
              <a:rPr dirty="0" lang="en-US"/>
              <a:t>Responsible (ethical) corporate citizen</a:t>
            </a:r>
          </a:p>
          <a:p>
            <a:pPr lvl="1"/>
            <a:r>
              <a:rPr dirty="0" lang="en-US" smtClean="0">
                <a:solidFill>
                  <a:schemeClr val="tx1">
                    <a:lumMod val="65000"/>
                    <a:lumOff val="35000"/>
                  </a:schemeClr>
                </a:solidFill>
              </a:rPr>
              <a:t> Environmental </a:t>
            </a:r>
            <a:r>
              <a:rPr dirty="0" lang="en-US">
                <a:solidFill>
                  <a:schemeClr val="tx1">
                    <a:lumMod val="65000"/>
                    <a:lumOff val="35000"/>
                  </a:schemeClr>
                </a:solidFill>
              </a:rPr>
              <a:t>Sustainability Program of </a:t>
            </a:r>
            <a:r>
              <a:rPr dirty="0" lang="en-US" smtClean="0">
                <a:solidFill>
                  <a:schemeClr val="tx1">
                    <a:lumMod val="65000"/>
                    <a:lumOff val="35000"/>
                  </a:schemeClr>
                </a:solidFill>
              </a:rPr>
              <a:t>Amazon- the climate pledge </a:t>
            </a:r>
          </a:p>
          <a:p>
            <a:pPr lvl="1"/>
            <a:r>
              <a:rPr dirty="0" lang="en-US">
                <a:solidFill>
                  <a:schemeClr val="tx1">
                    <a:lumMod val="65000"/>
                    <a:lumOff val="35000"/>
                  </a:schemeClr>
                </a:solidFill>
              </a:rPr>
              <a:t>Transparency in Amazon's Supply </a:t>
            </a:r>
            <a:r>
              <a:rPr dirty="0" lang="en-US" smtClean="0">
                <a:solidFill>
                  <a:schemeClr val="tx1">
                    <a:lumMod val="65000"/>
                    <a:lumOff val="35000"/>
                  </a:schemeClr>
                </a:solidFill>
              </a:rPr>
              <a:t>Chain</a:t>
            </a:r>
          </a:p>
          <a:p>
            <a:pPr lvl="1"/>
            <a:r>
              <a:rPr dirty="0" lang="en-US" smtClean="0"/>
              <a:t>Impact of efforts on company’s bottom line </a:t>
            </a:r>
          </a:p>
          <a:p>
            <a:pPr lvl="1"/>
            <a:r>
              <a:rPr dirty="0" lang="en-US" smtClean="0">
                <a:solidFill>
                  <a:schemeClr val="tx1">
                    <a:lumMod val="65000"/>
                    <a:lumOff val="35000"/>
                  </a:schemeClr>
                </a:solidFill>
              </a:rPr>
              <a:t>Packaging reimagined for the digital era </a:t>
            </a:r>
          </a:p>
          <a:p>
            <a:pPr lvl="1"/>
            <a:r>
              <a:rPr dirty="0" lang="en-US" smtClean="0">
                <a:solidFill>
                  <a:schemeClr val="tx1">
                    <a:lumMod val="65000"/>
                    <a:lumOff val="35000"/>
                  </a:schemeClr>
                </a:solidFill>
              </a:rPr>
              <a:t>The growing emphasis on profit</a:t>
            </a:r>
            <a:endParaRPr dirty="0" lang="en-US">
              <a:solidFill>
                <a:schemeClr val="tx1">
                  <a:lumMod val="65000"/>
                  <a:lumOff val="35000"/>
                </a:schemeClr>
              </a:solidFill>
            </a:endParaRPr>
          </a:p>
        </p:txBody>
      </p:sp>
    </p:spTree>
  </p:cSld>
  <p:clrMapOvr>
    <a:masterClrMapping/>
  </p:clrMapOvr>
  <mc:AlternateContent xmlns:mc="http://schemas.openxmlformats.org/markup-compatibility/2006">
    <mc:Choice xmlns:p14="http://schemas.microsoft.com/office/powerpoint/2010/main" Requires="p14">
      <p:transition xmlns:p14="http://schemas.microsoft.com/office/powerpoint/2010/main" spd="med" p14:dur="700">
        <p:fade/>
      </p:transition>
    </mc:Choice>
    <mc:Fallback>
      <p:transition spd="slow">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resentation on brainstorming">
  <a:themeElements>
    <a:clrScheme name="Green">
      <a:dk1>
        <a:sysClr lastClr="000000" val="windowText"/>
      </a:dk1>
      <a:lt1>
        <a:sysClr lastClr="FFFFFF" val="window"/>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entury Gothic-Palatino Linotyp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algn="tl" flip="none" sx="65000" sy="65000" tx="0" ty="0"/>
        </a:blipFill>
      </a:bgFillStyleLst>
    </a:fmtScheme>
  </a:themeElements>
  <a:objectDefaults>
    <a:spDef>
      <a:spPr/>
      <a:bodyPr anchor="ctr" rtlCol="0"/>
      <a:lstStyle>
        <a:defPPr algn="ctr"/>
      </a:lstStyle>
      <a:style>
        <a:lnRef idx="1">
          <a:schemeClr val="accent3"/>
        </a:lnRef>
        <a:fillRef idx="2">
          <a:schemeClr val="accent3"/>
        </a:fillRef>
        <a:effectRef idx="1">
          <a:schemeClr val="accent3"/>
        </a:effectRef>
        <a:fontRef idx="minor">
          <a:schemeClr val="dk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rtlCol="0" wrap="none">
        <a:spAutoFit/>
      </a:bodyPr>
      <a:lstStyle>
        <a:defPPr>
          <a:defRPr dirty="0" err="1" smtClean="0"/>
        </a:defPPr>
      </a:lstStyle>
    </a:txDef>
  </a:objectDefaults>
</a:theme>
</file>

<file path=ppt/theme/theme2.xml><?xml version="1.0" encoding="utf-8"?>
<a:theme xmlns:a="http://schemas.openxmlformats.org/drawingml/2006/main" name="Office Theme">
  <a:themeElements>
    <a:clrScheme name="Office">
      <a:dk1>
        <a:sysClr lastClr="000000" val="windowText"/>
      </a:dk1>
      <a:lt1>
        <a:sysClr lastClr="FFFFFF" val="window"/>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docProps/app.xml><?xml version="1.0" encoding="utf-8"?>
<Properties xmlns="http://schemas.openxmlformats.org/officeDocument/2006/extended-properties">
  <Application>Microsoft Office PowerPoint</Application>
  <ScaleCrop>0</ScaleCrop>
  <LinksUpToDate>0</LinksUpToDate>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BUS499 Captone</dc:title>
  <dc:creator>Alethia Gardner</dc:creator>
  <cp:lastModifiedBy>Faith</cp:lastModifiedBy>
  <dcterms:created xsi:type="dcterms:W3CDTF">2018-11-15T19:49:47Z</dcterms:created>
  <dcterms:modified xsi:type="dcterms:W3CDTF">2021-09-17T20:33:46Z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y fmtid="{D5CDD505-2E9C-101B-9397-08002B2CF9AE}" pid="12" name="ICV">
    <vt:lpwstr>d9d6cf9df1c44648acd64f0a356f36e9</vt:lpwstr>
  </property>
</Properties>
</file>