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546"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1/20/2018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1/20/2018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1/20/2018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1/20/2018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1/20/2018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381001"/>
            <a:ext cx="7772400" cy="761999"/>
          </a:xfrm>
        </p:spPr>
        <p:txBody>
          <a:bodyPr>
            <a:normAutofit fontScale="90000"/>
          </a:bodyPr>
          <a:lstStyle/>
          <a:p>
            <a:endParaRPr lang="en-US" dirty="0"/>
          </a:p>
        </p:txBody>
      </p:sp>
      <p:sp>
        <p:nvSpPr>
          <p:cNvPr id="3" name="Subtitle 2"/>
          <p:cNvSpPr>
            <a:spLocks noGrp="1"/>
          </p:cNvSpPr>
          <p:nvPr>
            <p:ph type="subTitle" idx="1"/>
          </p:nvPr>
        </p:nvSpPr>
        <p:spPr>
          <a:xfrm>
            <a:off x="990600" y="1295400"/>
            <a:ext cx="7162800" cy="4876800"/>
          </a:xfrm>
        </p:spPr>
        <p:txBody>
          <a:bodyPr/>
          <a:lstStyle/>
          <a:p>
            <a:pPr>
              <a:lnSpc>
                <a:spcPct val="200000"/>
              </a:lnSpc>
              <a:tabLst>
                <a:tab pos="1543050" algn="l"/>
              </a:tabLst>
            </a:pPr>
            <a:r>
              <a:rPr lang="en-US" dirty="0">
                <a:latin typeface="Times New Roman"/>
              </a:rPr>
              <a:t>Name</a:t>
            </a:r>
            <a:endParaRPr lang="en-US" dirty="0"/>
          </a:p>
          <a:p>
            <a:pPr>
              <a:lnSpc>
                <a:spcPct val="200000"/>
              </a:lnSpc>
              <a:tabLst>
                <a:tab pos="1543050" algn="l"/>
              </a:tabLst>
            </a:pPr>
            <a:r>
              <a:rPr lang="en-US" dirty="0">
                <a:latin typeface="Times New Roman"/>
              </a:rPr>
              <a:t>Institution</a:t>
            </a:r>
            <a:endParaRPr lang="en-US" dirty="0"/>
          </a:p>
          <a:p>
            <a:pPr>
              <a:lnSpc>
                <a:spcPct val="200000"/>
              </a:lnSpc>
              <a:tabLst>
                <a:tab pos="1543050" algn="l"/>
              </a:tabLst>
            </a:pPr>
            <a:r>
              <a:rPr lang="en-US" dirty="0">
                <a:latin typeface="Times New Roman"/>
              </a:rPr>
              <a:t>Course</a:t>
            </a:r>
            <a:endParaRPr lang="en-US" dirty="0"/>
          </a:p>
          <a:p>
            <a:pPr>
              <a:lnSpc>
                <a:spcPct val="200000"/>
              </a:lnSpc>
              <a:tabLst>
                <a:tab pos="1543050" algn="l"/>
              </a:tabLst>
            </a:pPr>
            <a:r>
              <a:rPr lang="en-US" dirty="0">
                <a:latin typeface="Times New Roman"/>
              </a:rPr>
              <a:t>Date</a:t>
            </a:r>
            <a:endParaRPr lang="en-US" dirty="0"/>
          </a:p>
          <a:p>
            <a:endParaRPr lang="en-US" dirty="0"/>
          </a:p>
        </p:txBody>
      </p:sp>
    </p:spTree>
    <p:extLst>
      <p:ext uri="{BB962C8B-B14F-4D97-AF65-F5344CB8AC3E}">
        <p14:creationId xmlns:p14="http://schemas.microsoft.com/office/powerpoint/2010/main" val="11549723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52400"/>
            <a:ext cx="8686800" cy="990600"/>
          </a:xfrm>
        </p:spPr>
        <p:txBody>
          <a:bodyPr>
            <a:noAutofit/>
          </a:bodyPr>
          <a:lstStyle/>
          <a:p>
            <a:r>
              <a:rPr lang="en-US" sz="3600" dirty="0"/>
              <a:t>The type of job I wish to achieve after graduation</a:t>
            </a:r>
          </a:p>
        </p:txBody>
      </p:sp>
      <p:sp>
        <p:nvSpPr>
          <p:cNvPr id="3" name="Content Placeholder 2"/>
          <p:cNvSpPr>
            <a:spLocks noGrp="1"/>
          </p:cNvSpPr>
          <p:nvPr>
            <p:ph idx="1"/>
          </p:nvPr>
        </p:nvSpPr>
        <p:spPr>
          <a:xfrm>
            <a:off x="152400" y="1143000"/>
            <a:ext cx="8839200" cy="5562600"/>
          </a:xfrm>
        </p:spPr>
        <p:txBody>
          <a:bodyPr>
            <a:normAutofit/>
          </a:bodyPr>
          <a:lstStyle/>
          <a:p>
            <a:pPr marL="0" indent="0">
              <a:buNone/>
            </a:pPr>
            <a:r>
              <a:rPr lang="en-US" sz="2000" dirty="0"/>
              <a:t>After my graduation in Computer Science, I would love to be a computer programmer. As a programmer or coder I would:</a:t>
            </a:r>
          </a:p>
          <a:p>
            <a:r>
              <a:rPr lang="en-US" sz="2000" dirty="0"/>
              <a:t>Use my familiarity with programming languages in transforming software design into a computer-readable instruction. For many specific employers, the education levels matter less than specialized knowledge and practical skills.</a:t>
            </a:r>
          </a:p>
          <a:p>
            <a:r>
              <a:rPr lang="en-US" sz="2000" dirty="0"/>
              <a:t>Programming skills, knowledge, and talents are sought a broad range of industries and organizations such as insurance, healthcare, and software publishing and therefore allowing the experts to secure job opportunities in different companies.</a:t>
            </a:r>
          </a:p>
          <a:p>
            <a:r>
              <a:rPr lang="en-US" sz="2000" dirty="0"/>
              <a:t>As a computer programmer, I would be able to work in the private and public institutions where I can provide career training to various learners in areas such as computer system engineering technology.</a:t>
            </a:r>
          </a:p>
          <a:p>
            <a:r>
              <a:rPr lang="en-US" sz="2000" dirty="0"/>
              <a:t>As a computer programming specialists, I would be able to manage communications networks, ensure the IT infrastructure of the company run securely and smoothly, computer networking and systems design, the creation of blueprints for data communication networks and to design patches for the existing infrastructure in response to security threats. </a:t>
            </a:r>
          </a:p>
        </p:txBody>
      </p:sp>
    </p:spTree>
    <p:extLst>
      <p:ext uri="{BB962C8B-B14F-4D97-AF65-F5344CB8AC3E}">
        <p14:creationId xmlns:p14="http://schemas.microsoft.com/office/powerpoint/2010/main" val="5214115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8915400" cy="838200"/>
          </a:xfrm>
        </p:spPr>
        <p:txBody>
          <a:bodyPr>
            <a:noAutofit/>
          </a:bodyPr>
          <a:lstStyle/>
          <a:p>
            <a:r>
              <a:rPr lang="en-US" sz="3200" dirty="0"/>
              <a:t>My expectations from the Computer Science Class</a:t>
            </a:r>
          </a:p>
        </p:txBody>
      </p:sp>
      <p:sp>
        <p:nvSpPr>
          <p:cNvPr id="3" name="Content Placeholder 2"/>
          <p:cNvSpPr>
            <a:spLocks noGrp="1"/>
          </p:cNvSpPr>
          <p:nvPr>
            <p:ph idx="1"/>
          </p:nvPr>
        </p:nvSpPr>
        <p:spPr>
          <a:xfrm>
            <a:off x="152400" y="838200"/>
            <a:ext cx="8839200" cy="5791200"/>
          </a:xfrm>
        </p:spPr>
        <p:txBody>
          <a:bodyPr>
            <a:normAutofit fontScale="92500" lnSpcReduction="10000"/>
          </a:bodyPr>
          <a:lstStyle/>
          <a:p>
            <a:pPr marL="0" indent="0">
              <a:buNone/>
            </a:pPr>
            <a:r>
              <a:rPr lang="en-US" sz="2400" dirty="0"/>
              <a:t>The following are five skills that I expect to acquire to help me advance in my technology career:</a:t>
            </a:r>
          </a:p>
          <a:p>
            <a:r>
              <a:rPr lang="en-US" sz="2400" dirty="0"/>
              <a:t>Graphic design and image editing: </a:t>
            </a:r>
          </a:p>
          <a:p>
            <a:pPr marL="0" indent="0">
              <a:buNone/>
            </a:pPr>
            <a:r>
              <a:rPr lang="en-US" sz="2400" dirty="0"/>
              <a:t>While entirely a number focus on coding, it would not hurt me to acquire some background information in graphic design in complimenting website or app construction. </a:t>
            </a:r>
          </a:p>
          <a:p>
            <a:r>
              <a:rPr lang="en-US" sz="2400" dirty="0"/>
              <a:t>Acquire knowledge of website design</a:t>
            </a:r>
          </a:p>
          <a:p>
            <a:pPr marL="0" indent="0">
              <a:buNone/>
            </a:pPr>
            <a:r>
              <a:rPr lang="en-US" sz="2400" dirty="0"/>
              <a:t>As an individual interested in the works of image and graphic image, experience in the website would help to take a step further to look into specific online training websites which teach web design in enhancing my skills and make them more marketable in the dynamic labor market</a:t>
            </a:r>
            <a:r>
              <a:rPr lang="en-US" sz="2400" dirty="0" smtClean="0"/>
              <a:t>.</a:t>
            </a:r>
          </a:p>
          <a:p>
            <a:r>
              <a:rPr lang="en-US" sz="2400" dirty="0"/>
              <a:t>Acquire knowledge </a:t>
            </a:r>
            <a:r>
              <a:rPr lang="en-US" sz="2400" dirty="0" smtClean="0"/>
              <a:t>in website coding</a:t>
            </a:r>
            <a:endParaRPr lang="en-US" sz="2400" dirty="0"/>
          </a:p>
          <a:p>
            <a:pPr marL="0" indent="0">
              <a:buNone/>
            </a:pPr>
            <a:r>
              <a:rPr lang="en-US" sz="2400" dirty="0"/>
              <a:t>Without code, an app or website would not be able to function correctly, even if significant graphics were developed. That is why designers should think about adding website coding through a computer coding classes to their arsenal.</a:t>
            </a:r>
          </a:p>
          <a:p>
            <a:pPr marL="0" indent="0">
              <a:buNone/>
            </a:pPr>
            <a:endParaRPr lang="en-US" sz="2400" dirty="0"/>
          </a:p>
          <a:p>
            <a:pPr marL="0" indent="0">
              <a:buNone/>
            </a:pPr>
            <a:endParaRPr lang="en-US" sz="2000" dirty="0"/>
          </a:p>
        </p:txBody>
      </p:sp>
    </p:spTree>
    <p:extLst>
      <p:ext uri="{BB962C8B-B14F-4D97-AF65-F5344CB8AC3E}">
        <p14:creationId xmlns:p14="http://schemas.microsoft.com/office/powerpoint/2010/main" val="16962124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TotalTime>
  <Words>361</Words>
  <Application>Microsoft Office PowerPoint</Application>
  <PresentationFormat>On-screen Show (4:3)</PresentationFormat>
  <Paragraphs>19</Paragraphs>
  <Slides>3</Slides>
  <Notes>0</Notes>
  <HiddenSlides>0</HiddenSlides>
  <MMClips>0</MMClips>
  <ScaleCrop>false</ScaleCrop>
  <HeadingPairs>
    <vt:vector size="4" baseType="variant">
      <vt:variant>
        <vt:lpstr>Theme</vt:lpstr>
      </vt:variant>
      <vt:variant>
        <vt:i4>1</vt:i4>
      </vt:variant>
      <vt:variant>
        <vt:lpstr>Slide Titles</vt:lpstr>
      </vt:variant>
      <vt:variant>
        <vt:i4>3</vt:i4>
      </vt:variant>
    </vt:vector>
  </HeadingPairs>
  <TitlesOfParts>
    <vt:vector size="4" baseType="lpstr">
      <vt:lpstr>Office Theme</vt:lpstr>
      <vt:lpstr>PowerPoint Presentation</vt:lpstr>
      <vt:lpstr>The type of job I wish to achieve after graduation</vt:lpstr>
      <vt:lpstr>My expectations from the Computer Science Class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Kennedy</dc:creator>
  <cp:lastModifiedBy>d</cp:lastModifiedBy>
  <cp:revision>10</cp:revision>
  <dcterms:created xsi:type="dcterms:W3CDTF">2006-08-16T00:00:00Z</dcterms:created>
  <dcterms:modified xsi:type="dcterms:W3CDTF">2018-01-20T12:41:49Z</dcterms:modified>
</cp:coreProperties>
</file>