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1"/>
            <a:ext cx="7772400" cy="761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Cover Page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95400"/>
            <a:ext cx="7162800" cy="4876800"/>
          </a:xfrm>
        </p:spPr>
        <p:txBody>
          <a:bodyPr/>
          <a:lstStyle/>
          <a:p>
            <a:pPr>
              <a:lnSpc>
                <a:spcPct val="200000"/>
              </a:lnSpc>
              <a:tabLst>
                <a:tab pos="1543050" algn="l"/>
              </a:tabLst>
            </a:pPr>
            <a:r>
              <a:rPr lang="en-US" dirty="0">
                <a:latin typeface="Times New Roman"/>
              </a:rPr>
              <a:t>Name</a:t>
            </a:r>
            <a:endParaRPr lang="en-US" dirty="0"/>
          </a:p>
          <a:p>
            <a:pPr>
              <a:lnSpc>
                <a:spcPct val="200000"/>
              </a:lnSpc>
              <a:tabLst>
                <a:tab pos="1543050" algn="l"/>
              </a:tabLst>
            </a:pPr>
            <a:r>
              <a:rPr lang="en-US" dirty="0">
                <a:latin typeface="Times New Roman"/>
              </a:rPr>
              <a:t>Institution</a:t>
            </a:r>
            <a:endParaRPr lang="en-US" dirty="0"/>
          </a:p>
          <a:p>
            <a:pPr>
              <a:lnSpc>
                <a:spcPct val="200000"/>
              </a:lnSpc>
              <a:tabLst>
                <a:tab pos="1543050" algn="l"/>
              </a:tabLst>
            </a:pPr>
            <a:r>
              <a:rPr lang="en-US" dirty="0">
                <a:latin typeface="Times New Roman"/>
              </a:rPr>
              <a:t>Course</a:t>
            </a:r>
            <a:endParaRPr lang="en-US" dirty="0"/>
          </a:p>
          <a:p>
            <a:pPr>
              <a:lnSpc>
                <a:spcPct val="200000"/>
              </a:lnSpc>
              <a:tabLst>
                <a:tab pos="1543050" algn="l"/>
              </a:tabLst>
            </a:pPr>
            <a:r>
              <a:rPr lang="en-US" dirty="0">
                <a:latin typeface="Times New Roman"/>
              </a:rPr>
              <a:t>Date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72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686800" cy="990600"/>
          </a:xfrm>
        </p:spPr>
        <p:txBody>
          <a:bodyPr>
            <a:noAutofit/>
          </a:bodyPr>
          <a:lstStyle/>
          <a:p>
            <a:r>
              <a:rPr lang="en-US" sz="3600" dirty="0"/>
              <a:t>The type of job I wish to achieve after graduation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After my </a:t>
            </a:r>
            <a:r>
              <a:rPr lang="en-US" sz="2400" dirty="0" smtClean="0"/>
              <a:t>graduation in marketing, </a:t>
            </a:r>
            <a:r>
              <a:rPr lang="en-US" sz="2400" dirty="0"/>
              <a:t>I would love to be social </a:t>
            </a:r>
            <a:r>
              <a:rPr lang="en-US" sz="2400" dirty="0" smtClean="0"/>
              <a:t>media manager</a:t>
            </a:r>
            <a:r>
              <a:rPr lang="en-US" sz="2400" dirty="0"/>
              <a:t>, in public agency, advertising or specialist marketing.</a:t>
            </a:r>
          </a:p>
          <a:p>
            <a:r>
              <a:rPr lang="en-US" sz="2400" dirty="0"/>
              <a:t>Marketing is a core element of all organizations and, therefore, opportunities exist across all industry sectors - private, public and voluntary. These can range from the financial, consumer and information technology industries to not-for-profit organizations, such as charities, local government and higher education institutions where I can work as social media.</a:t>
            </a:r>
          </a:p>
          <a:p>
            <a:r>
              <a:rPr lang="en-US" sz="2400" dirty="0"/>
              <a:t>Due to the nature of the marketing sector, the skills and contacts I have built up outside my studies would give me a real advantage.</a:t>
            </a:r>
          </a:p>
          <a:p>
            <a:r>
              <a:rPr lang="en-US" sz="2400" dirty="0"/>
              <a:t>I have developed good communication and project management skills that I need for a marketing role through organizing society or department events, writing newsletters, managing budgets and standing on committees.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141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915400" cy="838200"/>
          </a:xfrm>
        </p:spPr>
        <p:txBody>
          <a:bodyPr>
            <a:noAutofit/>
          </a:bodyPr>
          <a:lstStyle/>
          <a:p>
            <a:r>
              <a:rPr lang="en-US" sz="3200" dirty="0"/>
              <a:t>My expectations from the </a:t>
            </a:r>
            <a:r>
              <a:rPr lang="en-US" sz="3200" dirty="0" smtClean="0"/>
              <a:t>Class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791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The following are five skills that I expect to acquire to help me advance in my technology career:</a:t>
            </a:r>
          </a:p>
          <a:p>
            <a:r>
              <a:rPr lang="en-US" sz="2400" dirty="0"/>
              <a:t>Graphic design and image editing: </a:t>
            </a:r>
          </a:p>
          <a:p>
            <a:pPr marL="0" indent="0">
              <a:buNone/>
            </a:pPr>
            <a:r>
              <a:rPr lang="en-US" sz="2400" dirty="0"/>
              <a:t>While entirely a number focus on coding, it would not hurt me to acquire some background information in graphic design in complimenting website or app construction. </a:t>
            </a:r>
          </a:p>
          <a:p>
            <a:r>
              <a:rPr lang="en-US" sz="2400" dirty="0"/>
              <a:t>Acquire knowledge of website design</a:t>
            </a:r>
          </a:p>
          <a:p>
            <a:pPr marL="0" indent="0">
              <a:buNone/>
            </a:pPr>
            <a:r>
              <a:rPr lang="en-US" sz="2400" dirty="0"/>
              <a:t>As an individual interested in the works of image and graphic image, experience in the website would help to take a step further to look into specific online training websites which teach web design in enhancing my skills and make them more marketable in the dynamic labor market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Acquire knowledge </a:t>
            </a:r>
            <a:r>
              <a:rPr lang="en-US" sz="2400" dirty="0" smtClean="0"/>
              <a:t>in website coding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Without code, an app or website would not be able to function correctly, even if significant graphics were developed. That is why designers should think about adding website coding through a computer coding classes to their arsenal.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6212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318</Words>
  <Application>Microsoft Office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Cover Page </vt:lpstr>
      <vt:lpstr>The type of job I wish to achieve after graduation</vt:lpstr>
      <vt:lpstr>My expectations from the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Kennedy</dc:creator>
  <cp:lastModifiedBy>d</cp:lastModifiedBy>
  <cp:revision>11</cp:revision>
  <dcterms:created xsi:type="dcterms:W3CDTF">2006-08-16T00:00:00Z</dcterms:created>
  <dcterms:modified xsi:type="dcterms:W3CDTF">2018-01-20T19:12:15Z</dcterms:modified>
</cp:coreProperties>
</file>