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8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ECF5DA7-E325-4103-BB5A-9C877057A482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920FB9B-68F8-46E1-96FB-8CEFFDE2A3A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wresearch.org/fact-tank/2016/07/29/the-religious-divide-on-views-of-technologies-that-would-enhance-human-beings/" TargetMode="External"/><Relationship Id="rId2" Type="http://schemas.openxmlformats.org/officeDocument/2006/relationships/hyperlink" Target="https://www.hgi.org.uk/resources/delve-our-extensive-library/society-and-culture/exploring-cult-cultur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Religious Practices in Oceania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2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Sacred Items, Areas , and Practices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988738"/>
              </p:ext>
            </p:extLst>
          </p:nvPr>
        </p:nvGraphicFramePr>
        <p:xfrm>
          <a:off x="457200" y="1219200"/>
          <a:ext cx="8229600" cy="7526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938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Comparison</a:t>
                      </a:r>
                      <a:endParaRPr lang="en-US" dirty="0"/>
                    </a:p>
                  </a:txBody>
                  <a:tcPr/>
                </a:tc>
              </a:tr>
              <a:tr h="2136681">
                <a:tc>
                  <a:txBody>
                    <a:bodyPr/>
                    <a:lstStyle/>
                    <a:p>
                      <a:r>
                        <a:rPr lang="en-US" dirty="0" smtClean="0"/>
                        <a:t>Sacred</a:t>
                      </a:r>
                      <a:r>
                        <a:rPr lang="en-US" baseline="0" dirty="0" smtClean="0"/>
                        <a:t> 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Christianity</a:t>
                      </a:r>
                      <a:r>
                        <a:rPr lang="en-US" baseline="0" dirty="0" smtClean="0"/>
                        <a:t> uses sacred items such as crosses to symbolize the death of Jesus on the cross.  Ocean cults have sacred items such as weapons that symbolize  power.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two have sacred items that have meanings,</a:t>
                      </a:r>
                      <a:r>
                        <a:rPr lang="en-US" baseline="0" dirty="0" smtClean="0"/>
                        <a:t> and used to strengthen faith.</a:t>
                      </a:r>
                      <a:endParaRPr lang="en-US" dirty="0"/>
                    </a:p>
                  </a:txBody>
                  <a:tcPr/>
                </a:tc>
              </a:tr>
              <a:tr h="1845315">
                <a:tc>
                  <a:txBody>
                    <a:bodyPr/>
                    <a:lstStyle/>
                    <a:p>
                      <a:r>
                        <a:rPr lang="en-US" dirty="0" smtClean="0"/>
                        <a:t>Oceanic areas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Christian uses</a:t>
                      </a:r>
                      <a:r>
                        <a:rPr lang="en-US" baseline="0" dirty="0" smtClean="0"/>
                        <a:t> specific areas such as churches to worship while oceanic cults have private areas and neighborhood where they carry out their activities.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two also have designated</a:t>
                      </a:r>
                      <a:r>
                        <a:rPr lang="en-US" baseline="0" dirty="0" smtClean="0"/>
                        <a:t> places of worship.</a:t>
                      </a:r>
                      <a:endParaRPr lang="en-US" dirty="0"/>
                    </a:p>
                  </a:txBody>
                  <a:tcPr/>
                </a:tc>
              </a:tr>
              <a:tr h="2136681">
                <a:tc>
                  <a:txBody>
                    <a:bodyPr/>
                    <a:lstStyle/>
                    <a:p>
                      <a:r>
                        <a:rPr lang="en-US" dirty="0" smtClean="0"/>
                        <a:t>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Christians offer tithe as a form of appreciation to God which Oceanic</a:t>
                      </a:r>
                      <a:r>
                        <a:rPr lang="en-US" baseline="0" dirty="0" smtClean="0"/>
                        <a:t> cult members  while oceanic cult member large walls to  be isolated from the external world.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two also have practices that are differentiate</a:t>
                      </a:r>
                      <a:r>
                        <a:rPr lang="en-US" baseline="0" dirty="0" smtClean="0"/>
                        <a:t> them from other religions.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75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Beliefs and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Divisions can be due to the adoption of technology that were not used in the past.</a:t>
            </a:r>
          </a:p>
          <a:p>
            <a:r>
              <a:rPr lang="en-US" dirty="0" smtClean="0"/>
              <a:t>Also, new interpretation of religious books can cause division.</a:t>
            </a:r>
          </a:p>
          <a:p>
            <a:r>
              <a:rPr lang="en-US" dirty="0" smtClean="0"/>
              <a:t>Besides, issue on polygamy and monogamy can be a dividing factor.</a:t>
            </a:r>
          </a:p>
          <a:p>
            <a:r>
              <a:rPr lang="en-US" dirty="0" smtClean="0"/>
              <a:t>Celibacy is another divisive factor, especially the Catholics.</a:t>
            </a:r>
          </a:p>
          <a:p>
            <a:r>
              <a:rPr lang="en-US" dirty="0" smtClean="0"/>
              <a:t>Issues of gene editing is another contentious issue in most religions (</a:t>
            </a:r>
            <a:r>
              <a:rPr lang="en-US" dirty="0" err="1" smtClean="0"/>
              <a:t>Lipka</a:t>
            </a:r>
            <a:r>
              <a:rPr lang="en-US" dirty="0" smtClean="0"/>
              <a:t>, 2016).</a:t>
            </a:r>
          </a:p>
          <a:p>
            <a:r>
              <a:rPr lang="en-US" dirty="0" smtClean="0"/>
              <a:t>The issue of changing God’s creation through practices such as face surgeries and implants is also a bone of contention.</a:t>
            </a:r>
          </a:p>
          <a:p>
            <a:r>
              <a:rPr lang="en-US" dirty="0" smtClean="0"/>
              <a:t>The issue of suicide bombing has caused divisions among Muslims.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410200"/>
            <a:ext cx="38435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12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Oceanic Cult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Political intervention is a key divisive factor in oceanic cults. </a:t>
            </a:r>
          </a:p>
          <a:p>
            <a:r>
              <a:rPr lang="en-US" dirty="0" smtClean="0"/>
              <a:t>Also, the issue of privacy has also caused divisions among cult members.</a:t>
            </a:r>
          </a:p>
          <a:p>
            <a:r>
              <a:rPr lang="en-US" dirty="0" smtClean="0"/>
              <a:t>Besides, sacrifices is another factor that make members of cult groups disagree. </a:t>
            </a:r>
          </a:p>
          <a:p>
            <a:r>
              <a:rPr lang="en-US" dirty="0" smtClean="0"/>
              <a:t>Dealership in illegal business also divides cult members.</a:t>
            </a:r>
          </a:p>
          <a:p>
            <a:r>
              <a:rPr lang="en-US" dirty="0" smtClean="0"/>
              <a:t>The possession of gothic items also cause disagreements in Oceanic cults.</a:t>
            </a:r>
          </a:p>
          <a:p>
            <a:r>
              <a:rPr lang="en-US" dirty="0" smtClean="0"/>
              <a:t>Wealth acquisition also cause divisions among members affiliated to Oceanic cults.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88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Cults’ Practices and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Cult members live in private communities and neighborhoods.</a:t>
            </a:r>
          </a:p>
          <a:p>
            <a:r>
              <a:rPr lang="en-US" dirty="0" smtClean="0"/>
              <a:t>They build large walls around their houses.</a:t>
            </a:r>
          </a:p>
          <a:p>
            <a:r>
              <a:rPr lang="en-US" dirty="0" smtClean="0"/>
              <a:t>They deal in illegal businesses such as weapon manufacture.</a:t>
            </a:r>
          </a:p>
          <a:p>
            <a:r>
              <a:rPr lang="en-US" dirty="0" smtClean="0"/>
              <a:t>They make sacrifices that mostly involve the spillage of blood. </a:t>
            </a:r>
          </a:p>
          <a:p>
            <a:r>
              <a:rPr lang="en-US" dirty="0" smtClean="0"/>
              <a:t>Most of them value material wealth such as money, cars, and other luxuries.</a:t>
            </a:r>
          </a:p>
          <a:p>
            <a:r>
              <a:rPr lang="en-US" dirty="0" smtClean="0"/>
              <a:t>They also value loyalty among its members.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5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Cult members worship under the guidance of the leaders.</a:t>
            </a:r>
          </a:p>
          <a:p>
            <a:r>
              <a:rPr lang="en-US" dirty="0" smtClean="0"/>
              <a:t>They continuously their ideals to distract their members from the truth. </a:t>
            </a:r>
          </a:p>
          <a:p>
            <a:r>
              <a:rPr lang="en-US" dirty="0" smtClean="0"/>
              <a:t>They value being denigrated with outsiders including family members.</a:t>
            </a:r>
          </a:p>
          <a:p>
            <a:r>
              <a:rPr lang="en-US" dirty="0" smtClean="0"/>
              <a:t>Cults arouse the emotions of their followers to prevent them to think objectively. </a:t>
            </a:r>
          </a:p>
          <a:p>
            <a:r>
              <a:rPr lang="en-US" dirty="0" smtClean="0"/>
              <a:t>They use techniques such hypnosis, love bombing, peer group pressure to control their members (Human Givens Institute, 2020).</a:t>
            </a:r>
          </a:p>
          <a:p>
            <a:r>
              <a:rPr lang="en-US" dirty="0" smtClean="0"/>
              <a:t>Lastly, they have dress codes that should observed during their meetings.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22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Human Gives Institute, (2020). Exploring the cult in culture. Retrieved from 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https://www.hgi.org.uk/resources/delve-our-extensive-library/society-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and-culture/exploring-cult-culture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Lipka</a:t>
            </a:r>
            <a:r>
              <a:rPr lang="en-US" dirty="0" smtClean="0"/>
              <a:t>, M. (2016). The religious divide on views of technologies that would enhance human beings. Pew Research Center. Retrieved from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https://www.pewresearch.org/fact-tank/2016/07/29/the-religious-divide-on-views-of-technologies-that-would-enhance-human-beings/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821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55</TotalTime>
  <Words>518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Austin</vt:lpstr>
      <vt:lpstr>Religious Practices in Oceania</vt:lpstr>
      <vt:lpstr>Sacred Items, Areas , and Practices</vt:lpstr>
      <vt:lpstr>New Beliefs and Topics</vt:lpstr>
      <vt:lpstr>Oceanic Cult</vt:lpstr>
      <vt:lpstr>Cults’ Practices and Values</vt:lpstr>
      <vt:lpstr>Cont.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Religious Practices in Oceania</dc:title>
  <dc:creator>Windows User</dc:creator>
  <cp:lastModifiedBy>Windows User</cp:lastModifiedBy>
  <cp:revision>7</cp:revision>
  <dcterms:created xsi:type="dcterms:W3CDTF">2020-05-26T21:04:00Z</dcterms:created>
  <dcterms:modified xsi:type="dcterms:W3CDTF">2020-05-26T21:59:50Z</dcterms:modified>
</cp:coreProperties>
</file>