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7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183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305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530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643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660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510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56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13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40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15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490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231940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923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1089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4198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537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626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0267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DEVELOPMENT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DYNAMIC OBJECT-ORIENTED REQUIREMENT SYSTEMS </a:t>
            </a:r>
          </a:p>
        </p:txBody>
      </p:sp>
    </p:spTree>
    <p:extLst>
      <p:ext uri="{BB962C8B-B14F-4D97-AF65-F5344CB8AC3E}">
        <p14:creationId xmlns:p14="http://schemas.microsoft.com/office/powerpoint/2010/main" val="322364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COMPANY OVERVIEW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target company is IBM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IBM is an American multinational technology and consulting corporation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manufactures and markets computer hardware and software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offers infrastructure, hosting and consulting services in areas like mainframe computers and nanotechnology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1555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OVERVIEW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Computer science students working with IBM to develop a software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Idea is to extend the Rational DOORS methodology 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support the needs of developing medical devices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issue addressed is the unique document control and personnel scheduling needs 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Issues related to appropriate management of intellectual property were given particular attention  </a:t>
            </a:r>
          </a:p>
        </p:txBody>
      </p:sp>
    </p:spTree>
    <p:extLst>
      <p:ext uri="{BB962C8B-B14F-4D97-AF65-F5344CB8AC3E}">
        <p14:creationId xmlns:p14="http://schemas.microsoft.com/office/powerpoint/2010/main" val="2089020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OVERVIEW OF RATIONAL DOORS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DOORS-Dynamic Object-Oriented Requirements System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makes it easy to capture, trace , analyze, and manage changes to information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Makes it key to reduce costs, increase efficiency, and improve quality of products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medical products in this category will: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Optimize requirements communication, collaboration and verification in the field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464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OBSTACLES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 Obstacles</a:t>
            </a:r>
          </a:p>
          <a:p>
            <a:pPr>
              <a:lnSpc>
                <a:spcPct val="2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Industry and market risks</a:t>
            </a:r>
          </a:p>
          <a:p>
            <a:pPr>
              <a:lnSpc>
                <a:spcPct val="2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Budgetary risks </a:t>
            </a:r>
          </a:p>
          <a:p>
            <a:pPr marL="0" indent="0">
              <a:lnSpc>
                <a:spcPct val="200000"/>
              </a:lnSpc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074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SDLC CONSIDERATIONS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Initiation phase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phase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 phase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phase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Disposal phase</a:t>
            </a:r>
          </a:p>
          <a:p>
            <a:pPr>
              <a:lnSpc>
                <a:spcPct val="15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56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technologies used in developing the proposed software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will integrate with Microsoft Office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industry-standard word processing and spreadsheet software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 Tracking Toolkit for the testers 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Services for Lifecycle Collaboration (OSLC) specifications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Integrating with other Rational tools like Rational Quality Manager   </a:t>
            </a:r>
          </a:p>
        </p:txBody>
      </p:sp>
    </p:spTree>
    <p:extLst>
      <p:ext uri="{BB962C8B-B14F-4D97-AF65-F5344CB8AC3E}">
        <p14:creationId xmlns:p14="http://schemas.microsoft.com/office/powerpoint/2010/main" val="2300030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DEVELOPMENT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WATERFALL MODEL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Requirements specifications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design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Integration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 and maintenance </a:t>
            </a:r>
          </a:p>
        </p:txBody>
      </p:sp>
    </p:spTree>
    <p:extLst>
      <p:ext uri="{BB962C8B-B14F-4D97-AF65-F5344CB8AC3E}">
        <p14:creationId xmlns:p14="http://schemas.microsoft.com/office/powerpoint/2010/main" val="3975352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OF WATERFALL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 proceeds sequentially from one phase to another</a:t>
            </a:r>
          </a:p>
          <a:p>
            <a:pPr>
              <a:lnSpc>
                <a:spcPct val="2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system requirements are identified before programming begins</a:t>
            </a:r>
          </a:p>
          <a:p>
            <a:pPr>
              <a:lnSpc>
                <a:spcPct val="2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 to requirements are minimized as one proceeds with a project </a:t>
            </a:r>
          </a:p>
          <a:p>
            <a:pPr>
              <a:lnSpc>
                <a:spcPct val="20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64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Boehm, B. W. (1988). A spiral model of software development and enhancement.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(5), 61-72.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Wolfgang, P. (1994). Design patterns for object-oriented software development.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Reading Mass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Palmer, S. R.,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Felsing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(2001).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practical guide to feature-driven development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Pearson Education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3834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107</TotalTime>
  <Words>287</Words>
  <Application>Microsoft Office PowerPoint</Application>
  <PresentationFormat>Widescreen</PresentationFormat>
  <Paragraphs>52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Times New Roman</vt:lpstr>
      <vt:lpstr>Wingdings 3</vt:lpstr>
      <vt:lpstr>Ion</vt:lpstr>
      <vt:lpstr>SOFTWARE DEVELOPMENT</vt:lpstr>
      <vt:lpstr>COMPANY OVERVIEW   </vt:lpstr>
      <vt:lpstr>PROJECT OVERVIEW </vt:lpstr>
      <vt:lpstr>OVERVIEW OF RATIONAL DOORS </vt:lpstr>
      <vt:lpstr>OBSTACLES </vt:lpstr>
      <vt:lpstr>SDLC CONSIDERATIONS </vt:lpstr>
      <vt:lpstr>SOFTWARE </vt:lpstr>
      <vt:lpstr>SOFTWARE DEVELOPMENT TECHNIQUES</vt:lpstr>
      <vt:lpstr>ADVANTAGES OF WATERFALL MODEL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DEVELOPMENT</dc:title>
  <dc:creator>Aury</dc:creator>
  <cp:lastModifiedBy>Marci Barham</cp:lastModifiedBy>
  <cp:revision>15</cp:revision>
  <dcterms:created xsi:type="dcterms:W3CDTF">2018-07-27T09:39:09Z</dcterms:created>
  <dcterms:modified xsi:type="dcterms:W3CDTF">2018-07-27T13:49:52Z</dcterms:modified>
</cp:coreProperties>
</file>