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67" r:id="rId4"/>
    <p:sldId id="258" r:id="rId5"/>
    <p:sldId id="260" r:id="rId6"/>
    <p:sldId id="261" r:id="rId7"/>
    <p:sldId id="266" r:id="rId8"/>
    <p:sldId id="262" r:id="rId9"/>
    <p:sldId id="268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A4ED68-A655-45AB-BCE6-60626B50B75A}">
          <p14:sldIdLst>
            <p14:sldId id="256"/>
            <p14:sldId id="257"/>
            <p14:sldId id="267"/>
            <p14:sldId id="258"/>
            <p14:sldId id="260"/>
          </p14:sldIdLst>
        </p14:section>
        <p14:section name="Untitled Section" id="{4AE7B5F1-F5E4-4BDC-B536-0981094C5A43}">
          <p14:sldIdLst>
            <p14:sldId id="261"/>
            <p14:sldId id="266"/>
            <p14:sldId id="262"/>
            <p14:sldId id="268"/>
            <p14:sldId id="269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54" autoAdjust="0"/>
  </p:normalViewPr>
  <p:slideViewPr>
    <p:cSldViewPr>
      <p:cViewPr>
        <p:scale>
          <a:sx n="100" d="100"/>
          <a:sy n="100" d="100"/>
        </p:scale>
        <p:origin x="-516" y="10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6BD8D-B810-4E94-ADBF-3940CAE22AA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72622-E8E1-4D26-8480-4621FAE62F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6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04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We start our presentation</a:t>
            </a:r>
            <a:r>
              <a:rPr lang="en-GB" baseline="0" dirty="0" smtClean="0"/>
              <a:t> by analysing, interpreting the strategic optimism culture adopted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grown by Reed Hastings, Netflix’s current and founding CEO.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We are scrutinizing the competitive advantage model that paved the way for the rise of Netflix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51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gives a summary of Netflix's Protagonist such as Reed Hastings,</a:t>
            </a:r>
            <a:r>
              <a:rPr lang="en-GB" baseline="0" dirty="0" smtClean="0"/>
              <a:t> Ted Sarandos and Neil Hunt who Positively impacts its growth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49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describes a summary of since</a:t>
            </a:r>
            <a:r>
              <a:rPr lang="en-GB" baseline="0" dirty="0" smtClean="0"/>
              <a:t> its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its inception in 1997  up to date. It also pinpoints how it has been growing persistently under the leadership of its founder and CEO Hastings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51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</a:t>
            </a:r>
            <a:r>
              <a:rPr lang="en-GB" baseline="0" dirty="0" smtClean="0"/>
              <a:t> discuses possible issues that can affect net fix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348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This slides highlight</a:t>
            </a:r>
            <a:r>
              <a:rPr lang="en-GB" baseline="0" dirty="0" smtClean="0"/>
              <a:t> key potential strengths of Netflix in services provision such as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DVD rental function retentions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Relates well with USPS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High growth rate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Adaptability and flexibility with price/cost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Benefit form strategies of Competitive pricing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ability to  focus on customer service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88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is focusing on weaknesses of Netflix.</a:t>
            </a:r>
            <a:r>
              <a:rPr lang="en-GB" baseline="0" dirty="0" smtClean="0"/>
              <a:t> Some of these include ;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Competition from aggressive content producers like Blockbuster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rise of piracy within the in industry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Lack of demand for VOD delivery</a:t>
            </a:r>
          </a:p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Shipping delay </a:t>
            </a:r>
          </a:p>
          <a:p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Burden of subscription costs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052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This slides highlights the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Rise in internet use,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Alliances with production studios,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Application of niche marketing and retention of primary objective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as well as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Customer retention as big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opportunities for Netflix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17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 smtClean="0"/>
              <a:t>This slides highlights</a:t>
            </a:r>
            <a:r>
              <a:rPr lang="en-GB" baseline="0" dirty="0" smtClean="0"/>
              <a:t> some of Netflix's opportunities like 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Increased rate in internet usage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Alliances with production studios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Niche marketing and retention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retention of customers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581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discuses Blockbuster, piracy and low demand of VOD delivery as</a:t>
            </a:r>
            <a:r>
              <a:rPr lang="en-GB" baseline="0" dirty="0" smtClean="0"/>
              <a:t> threats that can affect its operation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86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slide explains positioning statement for </a:t>
            </a:r>
            <a:r>
              <a:rPr lang="en-GB" dirty="0" err="1" smtClean="0"/>
              <a:t>netflix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70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</a:t>
            </a:r>
            <a:r>
              <a:rPr lang="en-GB" baseline="0" dirty="0" smtClean="0"/>
              <a:t> focuses on the action plan starting with Goals , Objectives , Responsibility, timeline and Evaluation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872622-E8E1-4D26-8480-4621FAE62FB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50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061FD5-6A20-4374-BAD3-CFD65318EA52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E4C5437-E851-4B2F-AB27-83FE84AF7472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reed+hastings&amp;rlz=1C1CHBD_enKE886KE886&amp;sxsrf=ALeKk00nu_h3cd088rLzyHQwu0G62R6NgQ:1585776141674&amp;source=lnms&amp;tbm=isch&amp;sa=X&amp;ved=2ahUKEwj_l_i8lMjoAhWAQkEAHbp0CoAQ_AUoAXoECBsQAw&amp;biw=1366&amp;bih=695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google.com/search?q=reed+hastings&amp;rlz=1C1CHBD_enKE886KE886&amp;sxsrf=ALeKk00nu_h3cd088rLzyHQwu0G62R6NgQ:1585776141674&amp;source=lnms&amp;tbm=isch&amp;sa=X&amp;ved=2ahUKEwj_l_i8lMjoAhWAQkEAHbp0CoAQ_AUoAXoECBsQAw&amp;biw=1366&amp;bih=695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netflix+niche+marketing&amp;rlz=1C1CHBD_enKE886KE886&amp;tbm=isch&amp;sxsrf=ALeKk03kPcLJIeBkhNrxSCae93B5u3dLOg:1585775070566&amp;source=lnms&amp;sa=X&amp;ved=0ahUKEwjdgpm-kMjoAhXCiVwKHbkTC7sQ_AUIDygC&amp;biw=1366&amp;bih=695&amp;dpr=1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t3qJZi6bc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416824" cy="252028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ame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nstitution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course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008712" cy="1201688"/>
          </a:xfrm>
        </p:spPr>
        <p:txBody>
          <a:bodyPr/>
          <a:lstStyle/>
          <a:p>
            <a:r>
              <a:rPr lang="en-US" b="1" dirty="0" smtClean="0"/>
              <a:t>Netflix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18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147248" cy="2404864"/>
          </a:xfrm>
        </p:spPr>
        <p:txBody>
          <a:bodyPr>
            <a:normAutofit/>
          </a:bodyPr>
          <a:lstStyle/>
          <a:p>
            <a:pPr lv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This presentation is meant to  analyze and interpret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strategic optimism culture adopted, and grown by Reed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Hastings</a:t>
            </a:r>
          </a:p>
          <a:p>
            <a:pPr lv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is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Netflix’s current and founding CEO.</a:t>
            </a: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We are scrutinizing the competitive advantage model that paved the way for the rise of Netflix</a:t>
            </a:r>
          </a:p>
        </p:txBody>
      </p:sp>
    </p:spTree>
    <p:extLst>
      <p:ext uri="{BB962C8B-B14F-4D97-AF65-F5344CB8AC3E}">
        <p14:creationId xmlns:p14="http://schemas.microsoft.com/office/powerpoint/2010/main" val="275889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Protagonist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2674640" cy="361549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Reed Hastings: Founder and current CEO. </a:t>
            </a:r>
          </a:p>
          <a:p>
            <a:pPr lv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Ted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Sarandos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Chief Content Officer. </a:t>
            </a:r>
          </a:p>
          <a:p>
            <a:pPr lv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Neil Hunt: Chief Product Officer:</a:t>
            </a:r>
            <a:endParaRPr lang="en-US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59832" y="1268760"/>
            <a:ext cx="5626968" cy="5544616"/>
          </a:xfrm>
        </p:spPr>
        <p:txBody>
          <a:bodyPr>
            <a:normAutofit lnSpcReduction="10000"/>
          </a:bodyPr>
          <a:lstStyle/>
          <a:p>
            <a:r>
              <a:rPr lang="en-GB" sz="1400" dirty="0" smtClean="0"/>
              <a:t>Reed Hastings</a:t>
            </a:r>
          </a:p>
          <a:p>
            <a:endParaRPr lang="en-GB" sz="1400" dirty="0"/>
          </a:p>
          <a:p>
            <a:endParaRPr lang="en-GB" sz="1400" dirty="0" smtClean="0"/>
          </a:p>
          <a:p>
            <a:endParaRPr lang="en-GB" sz="1400" dirty="0" smtClean="0"/>
          </a:p>
          <a:p>
            <a:endParaRPr lang="en-GB" sz="1400" dirty="0"/>
          </a:p>
          <a:p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 smtClean="0"/>
              <a:t>Ted </a:t>
            </a:r>
            <a:r>
              <a:rPr lang="en-GB" sz="1400" dirty="0"/>
              <a:t>S</a:t>
            </a:r>
            <a:r>
              <a:rPr lang="en-GB" sz="1400" dirty="0" smtClean="0"/>
              <a:t>arandos</a:t>
            </a:r>
            <a:r>
              <a:rPr lang="en-GB" sz="1400" dirty="0" smtClean="0"/>
              <a:t> 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/>
              <a:t> </a:t>
            </a:r>
            <a:r>
              <a:rPr lang="en-GB" sz="1400" dirty="0" smtClean="0"/>
              <a:t>                       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Neil Hunt</a:t>
            </a:r>
          </a:p>
          <a:p>
            <a:pPr marL="0" indent="0"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Source:</a:t>
            </a:r>
            <a:r>
              <a:rPr lang="en-US" sz="1100" dirty="0">
                <a:latin typeface="Times New Roman" pitchFamily="18" charset="0"/>
                <a:cs typeface="Times New Roman" pitchFamily="18" charset="0"/>
                <a:hlinkClick r:id="rId3"/>
              </a:rPr>
              <a:t>https://www.google.com/search?q=reed+hastings&amp;rlz=1C1CHBD_enKE886KE886&amp;sxsrf=ALeKk00nu_h3cd088rLzyHQwu0G62R6NgQ:1585776141674&amp;source=lnms&amp;tbm=isch&amp;sa=X&amp;ved=2ahUKEwj_l_i8lMjoAhWAQkEAHbp0CoAQ_AUoAXoECBsQAw&amp;biw=1366&amp;bih=695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37" y="1599326"/>
            <a:ext cx="1984227" cy="115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50067"/>
            <a:ext cx="1954499" cy="107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801" y="1700808"/>
            <a:ext cx="2700487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255" y="4630639"/>
            <a:ext cx="194310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218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Summary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82752" cy="4277072"/>
          </a:xfrm>
        </p:spPr>
        <p:txBody>
          <a:bodyPr>
            <a:norm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Netflix refers to subscription done online through rental services of DVD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Netflix was conceived for the fast time by Hastings  in 1997 who is a very one of the most entrepreneur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Recently, from all commercial dimension   it has been growing persistently.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Its competitors reports to have been  managed through its effort in  delivering  repackaging.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company started as a mail delivery service for DVDs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Currently it has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adopted internet based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mechanisms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internet based mechanisms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facilitate client convenience and fully immersed into online-based movie subscriptions.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It model of delivery has changed. However, it is  retaining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 primary service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output like films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is currently the biggest online-based subscription enterprise in the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delivers DVD globally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Founder of </a:t>
            </a: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Netfix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Reed Hastings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156097"/>
            <a:ext cx="3843883" cy="3456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11960" y="5445224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 smtClean="0">
                <a:latin typeface="Times New Roman" pitchFamily="18" charset="0"/>
                <a:cs typeface="Times New Roman" pitchFamily="18" charset="0"/>
                <a:hlinkClick r:id="rId4"/>
              </a:rPr>
              <a:t>Source: https://www.google.com/search?q=reed+hastings&amp;rlz=1C1CHBD_enKE886KE886&amp;sxsrf=ALeKk00nu_h3cd088rLzyHQwu0G62R6NgQ:1585776141674&amp;source=lnms&amp;tbm=isch&amp;sa=X&amp;ved=2ahUKEwj_l_i8lMjoAhWAQkEAHbp0CoAQ_AUoAXoECBsQAw&amp;biw=1366&amp;bih=695</a:t>
            </a:r>
            <a:endParaRPr lang="en-US" sz="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47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Issues: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Rental prices charging besides its competitors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Slow delivery provision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 challenge of customer base and online viewing feature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Strategy of 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staff retention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Issue of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primary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culture retention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Agreements of sharing revenues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Flexibility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and innovation in the pricing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increase in prices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films and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tv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Huge appetite for risk based capital investments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Other streaming services pose competitio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SWOT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27168" cy="2836912"/>
          </a:xfrm>
        </p:spPr>
        <p:txBody>
          <a:bodyPr>
            <a:normAutofit/>
          </a:bodyPr>
          <a:lstStyle/>
          <a:p>
            <a:pPr lvl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Strengths-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DVD rental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function retentions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Relates well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with USPS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High growth rate 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Adaptability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and flexibility with price/cost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Benefit form strategies of Competitive pricing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ability to 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focus on customer service</a:t>
            </a: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02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Weaknesses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Competition from aggressive content producers like Blockbuster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rise of piracy within the industry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Lack of demand for VOD delivery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Shipping delay </a:t>
            </a:r>
          </a:p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Burden of subscription costs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843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Continued- SWOT Analysis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Opportunities-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Rise in internet use </a:t>
            </a:r>
          </a:p>
          <a:p>
            <a:pPr lvl="0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Alliances with production studios</a:t>
            </a:r>
          </a:p>
          <a:p>
            <a:pPr lvl="0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Application of niche marketing and retention of primary objective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Customer retention</a:t>
            </a:r>
          </a:p>
        </p:txBody>
      </p:sp>
    </p:spTree>
    <p:extLst>
      <p:ext uri="{BB962C8B-B14F-4D97-AF65-F5344CB8AC3E}">
        <p14:creationId xmlns:p14="http://schemas.microsoft.com/office/powerpoint/2010/main" val="262545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Opportunities-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600200"/>
            <a:ext cx="3312368" cy="2476871"/>
          </a:xfrm>
        </p:spPr>
        <p:txBody>
          <a:bodyPr>
            <a:noAutofit/>
          </a:bodyPr>
          <a:lstStyle/>
          <a:p>
            <a:pPr lvl="0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Increased rate in internet usage 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Alliances with production studios</a:t>
            </a:r>
          </a:p>
          <a:p>
            <a:pPr lvl="0"/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iche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marketing and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retention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retention of customers </a:t>
            </a:r>
          </a:p>
          <a:p>
            <a:endParaRPr lang="en-GB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000" dirty="0" smtClean="0">
                <a:latin typeface="Times New Roman" pitchFamily="18" charset="0"/>
                <a:cs typeface="Times New Roman" pitchFamily="18" charset="0"/>
              </a:rPr>
              <a:t>Source of photos: </a:t>
            </a:r>
            <a:r>
              <a:rPr lang="en-US" sz="1000" dirty="0">
                <a:latin typeface="Times New Roman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  <a:hlinkClick r:id="rId3"/>
              </a:rPr>
              <a:t>www.google.com/search?q=netflix+niche+marketing&amp;rlz=1C1CH BD_enKE886KE886&amp;tbm=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isch&amp;sxsrf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  <a:hlinkClick r:id="rId3"/>
              </a:rPr>
              <a:t>=ALeKk03kPcLJIeBkhNrxSCae93B5u3dLOg:1585775070566&amp;source=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lnms&amp;sa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  <a:hlinkClick r:id="rId3"/>
              </a:rPr>
              <a:t>=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X&amp;ved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  <a:hlinkClick r:id="rId3"/>
              </a:rPr>
              <a:t>=0ahUKEwjdgpm-kMjoAhXCiVwKHbkTC7sQ_AUIDygC&amp;biw=1366&amp;bih=695&amp;dpr=1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00808"/>
            <a:ext cx="237626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00808"/>
            <a:ext cx="2483768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65190"/>
            <a:ext cx="2483768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1189"/>
            <a:ext cx="2272630" cy="115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580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Threats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852936"/>
            <a:ext cx="7560840" cy="1368152"/>
          </a:xfrm>
        </p:spPr>
        <p:txBody>
          <a:bodyPr>
            <a:normAutofit/>
          </a:bodyPr>
          <a:lstStyle/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Increased cases of 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piracy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Inadequate demand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VOD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delivery</a:t>
            </a:r>
          </a:p>
          <a:p>
            <a:pPr lv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Competition from aggressive content producers like  Blockbuster</a:t>
            </a: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78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Position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340769"/>
            <a:ext cx="4038600" cy="2376264"/>
          </a:xfrm>
        </p:spPr>
        <p:txBody>
          <a:bodyPr>
            <a:normAutofit fontScale="92500" lnSpcReduction="10000"/>
          </a:bodyPr>
          <a:lstStyle/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Netflix is an online service platform </a:t>
            </a:r>
          </a:p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It offers streaming services like movies, cartoons and television shows</a:t>
            </a:r>
          </a:p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a monthly fee is needed for a customer to enjoy all the services </a:t>
            </a:r>
          </a:p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Its target market is based on ages stemming from young, to elderly populations </a:t>
            </a:r>
          </a:p>
          <a:p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Click the link: </a:t>
            </a:r>
            <a:r>
              <a:rPr lang="en-US" sz="1400" dirty="0" smtClean="0">
                <a:hlinkClick r:id="rId3"/>
              </a:rPr>
              <a:t>https://www.youtube.com/watch?v=3t3qJZi6bc8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340768"/>
            <a:ext cx="4392488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Netflix cartoons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16832"/>
            <a:ext cx="1895475" cy="136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40576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70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Netflix action plan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077261"/>
              </p:ext>
            </p:extLst>
          </p:nvPr>
        </p:nvGraphicFramePr>
        <p:xfrm>
          <a:off x="539552" y="1124744"/>
          <a:ext cx="6856630" cy="3756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326"/>
                <a:gridCol w="1371326"/>
                <a:gridCol w="1371326"/>
                <a:gridCol w="1371326"/>
                <a:gridCol w="1371326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Goal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Objectives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Responsibility </a:t>
                      </a: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timeline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Evaluation </a:t>
                      </a: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provide best online services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Effective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delivery of repackaging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retain DVD rental function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2020-2025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Assessing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customers feedback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Widening the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markets for its products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Dominating all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commercial dimensions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Enforcing good relations with USPS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2020-2025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Assess the extent at which target market access the services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Maximizing profit and minimizing losses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staff retention </a:t>
                      </a: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Competing favourably </a:t>
                      </a: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Adapting with cost flexibility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2020-2025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Assessment of how retained employees perform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Retention of customers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Advancing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online reviewing features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Focusing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on customer services 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2020-2025</a:t>
                      </a: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CA" sz="10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Assessing</a:t>
                      </a:r>
                      <a:r>
                        <a:rPr lang="en-CA" sz="10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customers feedback </a:t>
                      </a:r>
                      <a:endParaRPr lang="en-US" sz="1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4923" marR="849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620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213</TotalTime>
  <Words>774</Words>
  <Application>Microsoft Office PowerPoint</Application>
  <PresentationFormat>On-screen Show (4:3)</PresentationFormat>
  <Paragraphs>155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 Name  Institution  course  </vt:lpstr>
      <vt:lpstr>Introduction </vt:lpstr>
      <vt:lpstr>Protagonist </vt:lpstr>
      <vt:lpstr> Summary </vt:lpstr>
      <vt:lpstr>Issues: </vt:lpstr>
      <vt:lpstr> SWOT analysis </vt:lpstr>
      <vt:lpstr>Weaknesses </vt:lpstr>
      <vt:lpstr>Continued- SWOT Analysis </vt:lpstr>
      <vt:lpstr>Opportunities- </vt:lpstr>
      <vt:lpstr>Threats </vt:lpstr>
      <vt:lpstr>Position statement </vt:lpstr>
      <vt:lpstr>Netflix action plan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Fantastic Four :  Ji hyung, Seulah, Darryl, Tiana Netflix Prep</dc:title>
  <dc:creator>hp</dc:creator>
  <cp:lastModifiedBy>hp</cp:lastModifiedBy>
  <cp:revision>39</cp:revision>
  <dcterms:created xsi:type="dcterms:W3CDTF">2020-04-01T17:57:19Z</dcterms:created>
  <dcterms:modified xsi:type="dcterms:W3CDTF">2020-04-01T21:30:20Z</dcterms:modified>
</cp:coreProperties>
</file>