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7"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Lst>
  <p:sldSz cy="5143500" cx="9144000"/>
  <p:notesSz cx="6858000" cy="9144000"/>
  <p:embeddedFontLst>
    <p:embeddedFont>
      <p:font typeface="Oswald Regular"/>
      <p:regular r:id="rId48"/>
      <p:bold r:id="rId49"/>
    </p:embeddedFont>
    <p:embeddedFont>
      <p:font typeface="Roboto"/>
      <p:regular r:id="rId50"/>
      <p:bold r:id="rId51"/>
      <p:italic r:id="rId52"/>
      <p:boldItalic r:id="rId53"/>
    </p:embeddedFont>
    <p:embeddedFont>
      <p:font typeface="Montserrat"/>
      <p:regular r:id="rId54"/>
      <p:bold r:id="rId55"/>
      <p:italic r:id="rId56"/>
      <p:boldItalic r:id="rId57"/>
    </p:embeddedFont>
    <p:embeddedFont>
      <p:font typeface="Montserrat Medium"/>
      <p:regular r:id="rId58"/>
      <p:bold r:id="rId59"/>
      <p:italic r:id="rId60"/>
      <p:boldItalic r:id="rId61"/>
    </p:embeddedFont>
    <p:embeddedFont>
      <p:font typeface="Raleway Thin"/>
      <p:regular r:id="rId62"/>
      <p:bold r:id="rId63"/>
      <p:italic r:id="rId64"/>
      <p:boldItalic r:id="rId65"/>
    </p:embeddedFont>
    <p:embeddedFont>
      <p:font typeface="Oswald"/>
      <p:regular r:id="rId66"/>
      <p:bold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OswaldRegular-regular.fntdata"/><Relationship Id="rId47" Type="http://schemas.openxmlformats.org/officeDocument/2006/relationships/slide" Target="slides/slide43.xml"/><Relationship Id="rId49" Type="http://schemas.openxmlformats.org/officeDocument/2006/relationships/font" Target="fonts/OswaldRegular-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font" Target="fonts/RalewayThin-regular.fntdata"/><Relationship Id="rId61" Type="http://schemas.openxmlformats.org/officeDocument/2006/relationships/font" Target="fonts/MontserratMedium-boldItalic.fntdata"/><Relationship Id="rId20" Type="http://schemas.openxmlformats.org/officeDocument/2006/relationships/slide" Target="slides/slide16.xml"/><Relationship Id="rId64" Type="http://schemas.openxmlformats.org/officeDocument/2006/relationships/font" Target="fonts/RalewayThin-italic.fntdata"/><Relationship Id="rId63" Type="http://schemas.openxmlformats.org/officeDocument/2006/relationships/font" Target="fonts/RalewayThin-bold.fntdata"/><Relationship Id="rId22" Type="http://schemas.openxmlformats.org/officeDocument/2006/relationships/slide" Target="slides/slide18.xml"/><Relationship Id="rId66" Type="http://schemas.openxmlformats.org/officeDocument/2006/relationships/font" Target="fonts/Oswald-regular.fntdata"/><Relationship Id="rId21" Type="http://schemas.openxmlformats.org/officeDocument/2006/relationships/slide" Target="slides/slide17.xml"/><Relationship Id="rId65" Type="http://schemas.openxmlformats.org/officeDocument/2006/relationships/font" Target="fonts/RalewayThin-boldItalic.fntdata"/><Relationship Id="rId24" Type="http://schemas.openxmlformats.org/officeDocument/2006/relationships/slide" Target="slides/slide20.xml"/><Relationship Id="rId23" Type="http://schemas.openxmlformats.org/officeDocument/2006/relationships/slide" Target="slides/slide19.xml"/><Relationship Id="rId67" Type="http://schemas.openxmlformats.org/officeDocument/2006/relationships/font" Target="fonts/Oswald-bold.fntdata"/><Relationship Id="rId60" Type="http://schemas.openxmlformats.org/officeDocument/2006/relationships/font" Target="fonts/MontserratMedium-italic.fntdata"/><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Roboto-bold.fntdata"/><Relationship Id="rId50" Type="http://schemas.openxmlformats.org/officeDocument/2006/relationships/font" Target="fonts/Roboto-regular.fntdata"/><Relationship Id="rId53" Type="http://schemas.openxmlformats.org/officeDocument/2006/relationships/font" Target="fonts/Roboto-boldItalic.fntdata"/><Relationship Id="rId52" Type="http://schemas.openxmlformats.org/officeDocument/2006/relationships/font" Target="fonts/Roboto-italic.fntdata"/><Relationship Id="rId11" Type="http://schemas.openxmlformats.org/officeDocument/2006/relationships/slide" Target="slides/slide7.xml"/><Relationship Id="rId55" Type="http://schemas.openxmlformats.org/officeDocument/2006/relationships/font" Target="fonts/Montserrat-bold.fntdata"/><Relationship Id="rId10" Type="http://schemas.openxmlformats.org/officeDocument/2006/relationships/slide" Target="slides/slide6.xml"/><Relationship Id="rId54" Type="http://schemas.openxmlformats.org/officeDocument/2006/relationships/font" Target="fonts/Montserrat-regular.fntdata"/><Relationship Id="rId13" Type="http://schemas.openxmlformats.org/officeDocument/2006/relationships/slide" Target="slides/slide9.xml"/><Relationship Id="rId57" Type="http://schemas.openxmlformats.org/officeDocument/2006/relationships/font" Target="fonts/Montserrat-boldItalic.fntdata"/><Relationship Id="rId12" Type="http://schemas.openxmlformats.org/officeDocument/2006/relationships/slide" Target="slides/slide8.xml"/><Relationship Id="rId56" Type="http://schemas.openxmlformats.org/officeDocument/2006/relationships/font" Target="fonts/Montserrat-italic.fntdata"/><Relationship Id="rId15" Type="http://schemas.openxmlformats.org/officeDocument/2006/relationships/slide" Target="slides/slide11.xml"/><Relationship Id="rId59" Type="http://schemas.openxmlformats.org/officeDocument/2006/relationships/font" Target="fonts/MontserratMedium-bold.fntdata"/><Relationship Id="rId14" Type="http://schemas.openxmlformats.org/officeDocument/2006/relationships/slide" Target="slides/slide10.xml"/><Relationship Id="rId58" Type="http://schemas.openxmlformats.org/officeDocument/2006/relationships/font" Target="fonts/MontserratMedium-regular.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986ac07fe7_0_20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986ac07fe7_0_20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986ac07fe7_0_2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986ac07fe7_0_2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53ed4eb6c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0" name="Google Shape;650;g53ed4eb6c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53ed4eb6c6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7" name="Google Shape;657;g53ed4eb6c6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53ed4eb6c6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53ed4eb6c6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53ed4eb6c6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53ed4eb6c6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53ed4eb6c6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2" name="Google Shape;682;g53ed4eb6c6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a8ca9f438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9" name="Google Shape;689;ga8ca9f438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a8ca9f438a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9" name="Google Shape;699;ga8ca9f438a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a8ca9f438a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a8ca9f438a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a8ca9f438a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0" name="Google Shape;710;ga8ca9f438a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a8ca9f438a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5" name="Google Shape;715;ga8ca9f438a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a8ca9f438a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1" name="Google Shape;721;ga8ca9f438a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a8ca9f438a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7" name="Google Shape;727;ga8ca9f438a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g53ed4eb6c6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3" name="Google Shape;733;g53ed4eb6c6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53ed4eb6c6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9" name="Google Shape;739;g53ed4eb6c6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g53ed4eb6c6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9" name="Google Shape;749;g53ed4eb6c6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53ed4eb6c6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7" name="Google Shape;757;g53ed4eb6c6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53ed4eb6c6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4" name="Google Shape;764;g53ed4eb6c6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g53ed4eb6c6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0" name="Google Shape;770;g53ed4eb6c6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53ed4eb6c6_0_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53ed4eb6c6_0_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g53ed4eb6c6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3" name="Google Shape;783;g53ed4eb6c6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5402d1a22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9" name="Google Shape;789;g5402d1a22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5402d1a226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6" name="Google Shape;796;g5402d1a226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g5402d1a226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3" name="Google Shape;803;g5402d1a226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g5402d1a226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9" name="Google Shape;809;g5402d1a226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5402d1a226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6" name="Google Shape;816;g5402d1a226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g5402d1a226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3" name="Google Shape;823;g5402d1a226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g5402d1a226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9" name="Google Shape;829;g5402d1a226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5402d1a226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6" name="Google Shape;836;g5402d1a226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5402d1a226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5402d1a226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5402d1a226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9" name="Google Shape;849;g5402d1a226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5402d1a226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5402d1a226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g5402d1a226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4" name="Google Shape;864;g5402d1a226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g5402d1a226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0" name="Google Shape;870;g5402d1a226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g5402d1a226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6" name="Google Shape;876;g5402d1a226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g5402d1a226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3" name="Google Shape;883;g5402d1a226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g5402d1a226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0" name="Google Shape;890;g5402d1a226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g5402d1a226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6" name="Google Shape;896;g5402d1a226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g5402d1a226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3" name="Google Shape;903;g5402d1a226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8" name="Shape 908"/>
        <p:cNvGrpSpPr/>
        <p:nvPr/>
      </p:nvGrpSpPr>
      <p:grpSpPr>
        <a:xfrm>
          <a:off x="0" y="0"/>
          <a:ext cx="0" cy="0"/>
          <a:chOff x="0" y="0"/>
          <a:chExt cx="0" cy="0"/>
        </a:xfrm>
      </p:grpSpPr>
      <p:sp>
        <p:nvSpPr>
          <p:cNvPr id="909" name="Google Shape;909;g5402d1a226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0" name="Google Shape;910;g5402d1a226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3" name="Shape 913"/>
        <p:cNvGrpSpPr/>
        <p:nvPr/>
      </p:nvGrpSpPr>
      <p:grpSpPr>
        <a:xfrm>
          <a:off x="0" y="0"/>
          <a:ext cx="0" cy="0"/>
          <a:chOff x="0" y="0"/>
          <a:chExt cx="0" cy="0"/>
        </a:xfrm>
      </p:grpSpPr>
      <p:sp>
        <p:nvSpPr>
          <p:cNvPr id="914" name="Google Shape;914;g5402d1a226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5" name="Google Shape;915;g5402d1a226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go.com/" TargetMode="External"/><Relationship Id="rId3" Type="http://schemas.openxmlformats.org/officeDocument/2006/relationships/hyperlink" Target="https://www.flaticon.com/" TargetMode="External"/><Relationship Id="rId4" Type="http://schemas.openxmlformats.org/officeDocument/2006/relationships/hyperlink" Target="https://www.freepik.com/" TargetMode="External"/><Relationship Id="rId5" Type="http://schemas.openxmlformats.org/officeDocument/2006/relationships/hyperlink" Target="https://stories.freepik.com/" TargetMode="Externa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p:nvPr/>
        </p:nvSpPr>
        <p:spPr>
          <a:xfrm>
            <a:off x="-126850" y="-98850"/>
            <a:ext cx="4480500" cy="5288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 name="Google Shape;10;p2"/>
          <p:cNvGrpSpPr/>
          <p:nvPr/>
        </p:nvGrpSpPr>
        <p:grpSpPr>
          <a:xfrm>
            <a:off x="6595675" y="225375"/>
            <a:ext cx="5353750" cy="67800"/>
            <a:chOff x="6595675" y="225375"/>
            <a:chExt cx="5353750" cy="67800"/>
          </a:xfrm>
        </p:grpSpPr>
        <p:sp>
          <p:nvSpPr>
            <p:cNvPr id="11" name="Google Shape;11;p2"/>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 name="Google Shape;14;p2"/>
          <p:cNvGrpSpPr/>
          <p:nvPr/>
        </p:nvGrpSpPr>
        <p:grpSpPr>
          <a:xfrm rot="5400000">
            <a:off x="-2367450" y="4178900"/>
            <a:ext cx="5200100" cy="67800"/>
            <a:chOff x="6749325" y="225375"/>
            <a:chExt cx="5200100" cy="67800"/>
          </a:xfrm>
        </p:grpSpPr>
        <p:sp>
          <p:nvSpPr>
            <p:cNvPr id="15" name="Google Shape;15;p2"/>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 name="Google Shape;17;p2"/>
          <p:cNvSpPr txBox="1"/>
          <p:nvPr>
            <p:ph type="ctrTitle"/>
          </p:nvPr>
        </p:nvSpPr>
        <p:spPr>
          <a:xfrm>
            <a:off x="495100" y="1345700"/>
            <a:ext cx="3575100" cy="2052600"/>
          </a:xfrm>
          <a:prstGeom prst="rect">
            <a:avLst/>
          </a:prstGeom>
        </p:spPr>
        <p:txBody>
          <a:bodyPr anchorCtr="0" anchor="b" bIns="91425" lIns="91425" spcFirstLastPara="1" rIns="91425" wrap="square" tIns="91425">
            <a:noAutofit/>
          </a:bodyPr>
          <a:lstStyle>
            <a:lvl1pPr lvl="0">
              <a:spcBef>
                <a:spcPts val="0"/>
              </a:spcBef>
              <a:spcAft>
                <a:spcPts val="0"/>
              </a:spcAft>
              <a:buSzPts val="5200"/>
              <a:buNone/>
              <a:defRPr sz="39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8" name="Google Shape;18;p2"/>
          <p:cNvSpPr txBox="1"/>
          <p:nvPr>
            <p:ph idx="1" type="subTitle"/>
          </p:nvPr>
        </p:nvSpPr>
        <p:spPr>
          <a:xfrm>
            <a:off x="495100" y="3317175"/>
            <a:ext cx="3900000" cy="447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800"/>
              <a:buNone/>
              <a:defRPr sz="1400">
                <a:latin typeface="Montserrat Medium"/>
                <a:ea typeface="Montserrat Medium"/>
                <a:cs typeface="Montserrat Medium"/>
                <a:sym typeface="Montserrat Medium"/>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4350875" y="3608425"/>
            <a:ext cx="5971850" cy="67800"/>
            <a:chOff x="6595675" y="225375"/>
            <a:chExt cx="5971850" cy="67800"/>
          </a:xfrm>
        </p:grpSpPr>
        <p:sp>
          <p:nvSpPr>
            <p:cNvPr id="21" name="Google Shape;21;p3"/>
            <p:cNvSpPr/>
            <p:nvPr/>
          </p:nvSpPr>
          <p:spPr>
            <a:xfrm rot="5400000">
              <a:off x="9889575" y="-2384775"/>
              <a:ext cx="67800" cy="5288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 name="Google Shape;24;p3"/>
          <p:cNvGrpSpPr/>
          <p:nvPr/>
        </p:nvGrpSpPr>
        <p:grpSpPr>
          <a:xfrm rot="5400000">
            <a:off x="-2376925" y="3013800"/>
            <a:ext cx="5200100" cy="67800"/>
            <a:chOff x="6749325" y="225375"/>
            <a:chExt cx="5200100" cy="67800"/>
          </a:xfrm>
        </p:grpSpPr>
        <p:sp>
          <p:nvSpPr>
            <p:cNvPr id="25" name="Google Shape;25;p3"/>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 name="Google Shape;27;p3"/>
          <p:cNvSpPr txBox="1"/>
          <p:nvPr>
            <p:ph type="ctrTitle"/>
          </p:nvPr>
        </p:nvSpPr>
        <p:spPr>
          <a:xfrm>
            <a:off x="5939875" y="1617000"/>
            <a:ext cx="2765700" cy="12765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3300">
                <a:solidFill>
                  <a:schemeClr val="accent2"/>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28" name="Google Shape;28;p3"/>
          <p:cNvSpPr txBox="1"/>
          <p:nvPr>
            <p:ph idx="1" type="subTitle"/>
          </p:nvPr>
        </p:nvSpPr>
        <p:spPr>
          <a:xfrm>
            <a:off x="5939875" y="2749100"/>
            <a:ext cx="27657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500">
                <a:latin typeface="Montserrat Medium"/>
                <a:ea typeface="Montserrat Medium"/>
                <a:cs typeface="Montserrat Medium"/>
                <a:sym typeface="Montserrat Medium"/>
              </a:defRPr>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29" name="Google Shape;29;p3"/>
          <p:cNvSpPr txBox="1"/>
          <p:nvPr>
            <p:ph hasCustomPrompt="1" idx="2" type="title"/>
          </p:nvPr>
        </p:nvSpPr>
        <p:spPr>
          <a:xfrm>
            <a:off x="3755650" y="1452100"/>
            <a:ext cx="2652300" cy="1830300"/>
          </a:xfrm>
          <a:prstGeom prst="rect">
            <a:avLst/>
          </a:prstGeom>
          <a:noFill/>
        </p:spPr>
        <p:txBody>
          <a:bodyPr anchorCtr="0" anchor="t" bIns="91425" lIns="91425" spcFirstLastPara="1" rIns="91425" wrap="square" tIns="91425">
            <a:noAutofit/>
          </a:bodyPr>
          <a:lstStyle>
            <a:lvl1pPr lvl="0" rtl="0" algn="ctr">
              <a:lnSpc>
                <a:spcPct val="115000"/>
              </a:lnSpc>
              <a:spcBef>
                <a:spcPts val="0"/>
              </a:spcBef>
              <a:spcAft>
                <a:spcPts val="0"/>
              </a:spcAft>
              <a:buSzPts val="5500"/>
              <a:buFont typeface="Oswald Regular"/>
              <a:buNone/>
              <a:defRPr sz="14100">
                <a:latin typeface="Oswald Regular"/>
                <a:ea typeface="Oswald Regular"/>
                <a:cs typeface="Oswald Regular"/>
                <a:sym typeface="Oswald Regular"/>
              </a:defRPr>
            </a:lvl1pPr>
            <a:lvl2pPr lvl="1" rtl="0" algn="ctr">
              <a:spcBef>
                <a:spcPts val="0"/>
              </a:spcBef>
              <a:spcAft>
                <a:spcPts val="0"/>
              </a:spcAft>
              <a:buClr>
                <a:srgbClr val="434343"/>
              </a:buClr>
              <a:buSzPts val="5500"/>
              <a:buFont typeface="Oswald Regular"/>
              <a:buNone/>
              <a:defRPr sz="5500">
                <a:solidFill>
                  <a:srgbClr val="434343"/>
                </a:solidFill>
                <a:latin typeface="Oswald Regular"/>
                <a:ea typeface="Oswald Regular"/>
                <a:cs typeface="Oswald Regular"/>
                <a:sym typeface="Oswald Regular"/>
              </a:defRPr>
            </a:lvl2pPr>
            <a:lvl3pPr lvl="2" rtl="0" algn="ctr">
              <a:spcBef>
                <a:spcPts val="0"/>
              </a:spcBef>
              <a:spcAft>
                <a:spcPts val="0"/>
              </a:spcAft>
              <a:buClr>
                <a:srgbClr val="434343"/>
              </a:buClr>
              <a:buSzPts val="5500"/>
              <a:buFont typeface="Oswald Regular"/>
              <a:buNone/>
              <a:defRPr sz="5500">
                <a:solidFill>
                  <a:srgbClr val="434343"/>
                </a:solidFill>
                <a:latin typeface="Oswald Regular"/>
                <a:ea typeface="Oswald Regular"/>
                <a:cs typeface="Oswald Regular"/>
                <a:sym typeface="Oswald Regular"/>
              </a:defRPr>
            </a:lvl3pPr>
            <a:lvl4pPr lvl="3" rtl="0" algn="ctr">
              <a:spcBef>
                <a:spcPts val="0"/>
              </a:spcBef>
              <a:spcAft>
                <a:spcPts val="0"/>
              </a:spcAft>
              <a:buClr>
                <a:srgbClr val="434343"/>
              </a:buClr>
              <a:buSzPts val="5500"/>
              <a:buFont typeface="Oswald Regular"/>
              <a:buNone/>
              <a:defRPr sz="5500">
                <a:solidFill>
                  <a:srgbClr val="434343"/>
                </a:solidFill>
                <a:latin typeface="Oswald Regular"/>
                <a:ea typeface="Oswald Regular"/>
                <a:cs typeface="Oswald Regular"/>
                <a:sym typeface="Oswald Regular"/>
              </a:defRPr>
            </a:lvl4pPr>
            <a:lvl5pPr lvl="4" rtl="0" algn="ctr">
              <a:spcBef>
                <a:spcPts val="0"/>
              </a:spcBef>
              <a:spcAft>
                <a:spcPts val="0"/>
              </a:spcAft>
              <a:buClr>
                <a:srgbClr val="434343"/>
              </a:buClr>
              <a:buSzPts val="5500"/>
              <a:buFont typeface="Oswald Regular"/>
              <a:buNone/>
              <a:defRPr sz="5500">
                <a:solidFill>
                  <a:srgbClr val="434343"/>
                </a:solidFill>
                <a:latin typeface="Oswald Regular"/>
                <a:ea typeface="Oswald Regular"/>
                <a:cs typeface="Oswald Regular"/>
                <a:sym typeface="Oswald Regular"/>
              </a:defRPr>
            </a:lvl5pPr>
            <a:lvl6pPr lvl="5" rtl="0" algn="ctr">
              <a:spcBef>
                <a:spcPts val="0"/>
              </a:spcBef>
              <a:spcAft>
                <a:spcPts val="0"/>
              </a:spcAft>
              <a:buClr>
                <a:srgbClr val="434343"/>
              </a:buClr>
              <a:buSzPts val="5500"/>
              <a:buFont typeface="Oswald Regular"/>
              <a:buNone/>
              <a:defRPr sz="5500">
                <a:solidFill>
                  <a:srgbClr val="434343"/>
                </a:solidFill>
                <a:latin typeface="Oswald Regular"/>
                <a:ea typeface="Oswald Regular"/>
                <a:cs typeface="Oswald Regular"/>
                <a:sym typeface="Oswald Regular"/>
              </a:defRPr>
            </a:lvl6pPr>
            <a:lvl7pPr lvl="6" rtl="0" algn="ctr">
              <a:spcBef>
                <a:spcPts val="0"/>
              </a:spcBef>
              <a:spcAft>
                <a:spcPts val="0"/>
              </a:spcAft>
              <a:buClr>
                <a:srgbClr val="434343"/>
              </a:buClr>
              <a:buSzPts val="5500"/>
              <a:buFont typeface="Oswald Regular"/>
              <a:buNone/>
              <a:defRPr sz="5500">
                <a:solidFill>
                  <a:srgbClr val="434343"/>
                </a:solidFill>
                <a:latin typeface="Oswald Regular"/>
                <a:ea typeface="Oswald Regular"/>
                <a:cs typeface="Oswald Regular"/>
                <a:sym typeface="Oswald Regular"/>
              </a:defRPr>
            </a:lvl7pPr>
            <a:lvl8pPr lvl="7" rtl="0" algn="ctr">
              <a:spcBef>
                <a:spcPts val="0"/>
              </a:spcBef>
              <a:spcAft>
                <a:spcPts val="0"/>
              </a:spcAft>
              <a:buClr>
                <a:srgbClr val="434343"/>
              </a:buClr>
              <a:buSzPts val="5500"/>
              <a:buFont typeface="Oswald Regular"/>
              <a:buNone/>
              <a:defRPr sz="5500">
                <a:solidFill>
                  <a:srgbClr val="434343"/>
                </a:solidFill>
                <a:latin typeface="Oswald Regular"/>
                <a:ea typeface="Oswald Regular"/>
                <a:cs typeface="Oswald Regular"/>
                <a:sym typeface="Oswald Regular"/>
              </a:defRPr>
            </a:lvl8pPr>
            <a:lvl9pPr lvl="8" rtl="0" algn="ctr">
              <a:spcBef>
                <a:spcPts val="0"/>
              </a:spcBef>
              <a:spcAft>
                <a:spcPts val="0"/>
              </a:spcAft>
              <a:buClr>
                <a:srgbClr val="434343"/>
              </a:buClr>
              <a:buSzPts val="5500"/>
              <a:buFont typeface="Oswald Regular"/>
              <a:buNone/>
              <a:defRPr sz="5500">
                <a:solidFill>
                  <a:srgbClr val="434343"/>
                </a:solidFill>
                <a:latin typeface="Oswald Regular"/>
                <a:ea typeface="Oswald Regular"/>
                <a:cs typeface="Oswald Regular"/>
                <a:sym typeface="Oswald Regular"/>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0" name="Shape 30"/>
        <p:cNvGrpSpPr/>
        <p:nvPr/>
      </p:nvGrpSpPr>
      <p:grpSpPr>
        <a:xfrm>
          <a:off x="0" y="0"/>
          <a:ext cx="0" cy="0"/>
          <a:chOff x="0" y="0"/>
          <a:chExt cx="0" cy="0"/>
        </a:xfrm>
      </p:grpSpPr>
      <p:sp>
        <p:nvSpPr>
          <p:cNvPr id="31" name="Google Shape;31;p4"/>
          <p:cNvSpPr txBox="1"/>
          <p:nvPr>
            <p:ph type="title"/>
          </p:nvPr>
        </p:nvSpPr>
        <p:spPr>
          <a:xfrm>
            <a:off x="524000" y="336325"/>
            <a:ext cx="63864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4"/>
          <p:cNvSpPr txBox="1"/>
          <p:nvPr>
            <p:ph idx="1" type="body"/>
          </p:nvPr>
        </p:nvSpPr>
        <p:spPr>
          <a:xfrm>
            <a:off x="524000" y="978125"/>
            <a:ext cx="7918500" cy="3605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rgbClr val="434343"/>
              </a:buClr>
              <a:buSzPts val="1200"/>
              <a:buFont typeface="Livvic"/>
              <a:buAutoNum type="arabicPeriod"/>
              <a:defRPr sz="1200"/>
            </a:lvl1pPr>
            <a:lvl2pPr indent="-304800" lvl="1" marL="914400">
              <a:spcBef>
                <a:spcPts val="0"/>
              </a:spcBef>
              <a:spcAft>
                <a:spcPts val="0"/>
              </a:spcAft>
              <a:buClr>
                <a:srgbClr val="434343"/>
              </a:buClr>
              <a:buSzPts val="1200"/>
              <a:buFont typeface="Roboto Condensed Light"/>
              <a:buAutoNum type="alphaLcPeriod"/>
              <a:defRPr/>
            </a:lvl2pPr>
            <a:lvl3pPr indent="-304800" lvl="2" marL="1371600">
              <a:spcBef>
                <a:spcPts val="0"/>
              </a:spcBef>
              <a:spcAft>
                <a:spcPts val="0"/>
              </a:spcAft>
              <a:buClr>
                <a:srgbClr val="434343"/>
              </a:buClr>
              <a:buSzPts val="1200"/>
              <a:buFont typeface="Roboto Condensed Light"/>
              <a:buAutoNum type="romanLcPeriod"/>
              <a:defRPr/>
            </a:lvl3pPr>
            <a:lvl4pPr indent="-304800" lvl="3" marL="1828800">
              <a:spcBef>
                <a:spcPts val="0"/>
              </a:spcBef>
              <a:spcAft>
                <a:spcPts val="0"/>
              </a:spcAft>
              <a:buClr>
                <a:srgbClr val="434343"/>
              </a:buClr>
              <a:buSzPts val="1200"/>
              <a:buFont typeface="Roboto Condensed Light"/>
              <a:buAutoNum type="arabicPeriod"/>
              <a:defRPr/>
            </a:lvl4pPr>
            <a:lvl5pPr indent="-304800" lvl="4" marL="2286000">
              <a:spcBef>
                <a:spcPts val="0"/>
              </a:spcBef>
              <a:spcAft>
                <a:spcPts val="0"/>
              </a:spcAft>
              <a:buClr>
                <a:srgbClr val="434343"/>
              </a:buClr>
              <a:buSzPts val="1200"/>
              <a:buFont typeface="Roboto Condensed Light"/>
              <a:buAutoNum type="alphaLcPeriod"/>
              <a:defRPr/>
            </a:lvl5pPr>
            <a:lvl6pPr indent="-304800" lvl="5" marL="2743200">
              <a:spcBef>
                <a:spcPts val="0"/>
              </a:spcBef>
              <a:spcAft>
                <a:spcPts val="0"/>
              </a:spcAft>
              <a:buClr>
                <a:srgbClr val="434343"/>
              </a:buClr>
              <a:buSzPts val="1200"/>
              <a:buFont typeface="Roboto Condensed Light"/>
              <a:buAutoNum type="romanLcPeriod"/>
              <a:defRPr/>
            </a:lvl6pPr>
            <a:lvl7pPr indent="-304800" lvl="6" marL="3200400">
              <a:spcBef>
                <a:spcPts val="0"/>
              </a:spcBef>
              <a:spcAft>
                <a:spcPts val="0"/>
              </a:spcAft>
              <a:buClr>
                <a:srgbClr val="434343"/>
              </a:buClr>
              <a:buSzPts val="1200"/>
              <a:buFont typeface="Roboto Condensed Light"/>
              <a:buAutoNum type="arabicPeriod"/>
              <a:defRPr/>
            </a:lvl7pPr>
            <a:lvl8pPr indent="-304800" lvl="7" marL="3657600">
              <a:spcBef>
                <a:spcPts val="0"/>
              </a:spcBef>
              <a:spcAft>
                <a:spcPts val="0"/>
              </a:spcAft>
              <a:buClr>
                <a:srgbClr val="434343"/>
              </a:buClr>
              <a:buSzPts val="1200"/>
              <a:buFont typeface="Roboto Condensed Light"/>
              <a:buAutoNum type="alphaLcPeriod"/>
              <a:defRPr/>
            </a:lvl8pPr>
            <a:lvl9pPr indent="-304800" lvl="8" marL="4114800">
              <a:spcBef>
                <a:spcPts val="0"/>
              </a:spcBef>
              <a:spcAft>
                <a:spcPts val="0"/>
              </a:spcAft>
              <a:buClr>
                <a:srgbClr val="434343"/>
              </a:buClr>
              <a:buSzPts val="1200"/>
              <a:buFont typeface="Roboto Condensed Light"/>
              <a:buAutoNum type="romanLcPeriod"/>
              <a:defRPr/>
            </a:lvl9pPr>
          </a:lstStyle>
          <a:p/>
        </p:txBody>
      </p:sp>
      <p:grpSp>
        <p:nvGrpSpPr>
          <p:cNvPr id="33" name="Google Shape;33;p4"/>
          <p:cNvGrpSpPr/>
          <p:nvPr/>
        </p:nvGrpSpPr>
        <p:grpSpPr>
          <a:xfrm>
            <a:off x="6122050" y="4800525"/>
            <a:ext cx="5353750" cy="67800"/>
            <a:chOff x="6595675" y="225375"/>
            <a:chExt cx="5353750" cy="67800"/>
          </a:xfrm>
        </p:grpSpPr>
        <p:sp>
          <p:nvSpPr>
            <p:cNvPr id="34" name="Google Shape;34;p4"/>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4"/>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4"/>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 name="Google Shape;37;p4"/>
          <p:cNvGrpSpPr/>
          <p:nvPr/>
        </p:nvGrpSpPr>
        <p:grpSpPr>
          <a:xfrm rot="5400000">
            <a:off x="-2376925" y="3032750"/>
            <a:ext cx="5200100" cy="67800"/>
            <a:chOff x="6749325" y="225375"/>
            <a:chExt cx="5200100" cy="67800"/>
          </a:xfrm>
        </p:grpSpPr>
        <p:sp>
          <p:nvSpPr>
            <p:cNvPr id="38" name="Google Shape;38;p4"/>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4"/>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0" name="Shape 40"/>
        <p:cNvGrpSpPr/>
        <p:nvPr/>
      </p:nvGrpSpPr>
      <p:grpSpPr>
        <a:xfrm>
          <a:off x="0" y="0"/>
          <a:ext cx="0" cy="0"/>
          <a:chOff x="0" y="0"/>
          <a:chExt cx="0" cy="0"/>
        </a:xfrm>
      </p:grpSpPr>
      <p:sp>
        <p:nvSpPr>
          <p:cNvPr id="41" name="Google Shape;41;p5"/>
          <p:cNvSpPr/>
          <p:nvPr/>
        </p:nvSpPr>
        <p:spPr>
          <a:xfrm>
            <a:off x="4685275" y="-72300"/>
            <a:ext cx="4746000" cy="5288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5"/>
          <p:cNvSpPr txBox="1"/>
          <p:nvPr>
            <p:ph type="ctrTitle"/>
          </p:nvPr>
        </p:nvSpPr>
        <p:spPr>
          <a:xfrm flipH="1">
            <a:off x="1876125" y="2840625"/>
            <a:ext cx="21018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Oswald Regular"/>
              <a:buNone/>
              <a:defRPr sz="2000">
                <a:solidFill>
                  <a:schemeClr val="accent2"/>
                </a:solidFill>
                <a:latin typeface="Oswald Regular"/>
                <a:ea typeface="Oswald Regular"/>
                <a:cs typeface="Oswald Regular"/>
                <a:sym typeface="Oswald Regular"/>
              </a:defRPr>
            </a:lvl1pPr>
            <a:lvl2pPr lvl="1" rtl="0" algn="ctr">
              <a:spcBef>
                <a:spcPts val="0"/>
              </a:spcBef>
              <a:spcAft>
                <a:spcPts val="0"/>
              </a:spcAft>
              <a:buClr>
                <a:srgbClr val="434343"/>
              </a:buClr>
              <a:buSzPts val="1800"/>
              <a:buFont typeface="Oswald Regular"/>
              <a:buNone/>
              <a:defRPr sz="1800">
                <a:solidFill>
                  <a:srgbClr val="434343"/>
                </a:solidFill>
                <a:latin typeface="Oswald Regular"/>
                <a:ea typeface="Oswald Regular"/>
                <a:cs typeface="Oswald Regular"/>
                <a:sym typeface="Oswald Regular"/>
              </a:defRPr>
            </a:lvl2pPr>
            <a:lvl3pPr lvl="2" rtl="0" algn="ctr">
              <a:spcBef>
                <a:spcPts val="0"/>
              </a:spcBef>
              <a:spcAft>
                <a:spcPts val="0"/>
              </a:spcAft>
              <a:buClr>
                <a:srgbClr val="434343"/>
              </a:buClr>
              <a:buSzPts val="1800"/>
              <a:buFont typeface="Oswald Regular"/>
              <a:buNone/>
              <a:defRPr sz="1800">
                <a:solidFill>
                  <a:srgbClr val="434343"/>
                </a:solidFill>
                <a:latin typeface="Oswald Regular"/>
                <a:ea typeface="Oswald Regular"/>
                <a:cs typeface="Oswald Regular"/>
                <a:sym typeface="Oswald Regular"/>
              </a:defRPr>
            </a:lvl3pPr>
            <a:lvl4pPr lvl="3" rtl="0" algn="ctr">
              <a:spcBef>
                <a:spcPts val="0"/>
              </a:spcBef>
              <a:spcAft>
                <a:spcPts val="0"/>
              </a:spcAft>
              <a:buClr>
                <a:srgbClr val="434343"/>
              </a:buClr>
              <a:buSzPts val="1800"/>
              <a:buFont typeface="Oswald Regular"/>
              <a:buNone/>
              <a:defRPr sz="1800">
                <a:solidFill>
                  <a:srgbClr val="434343"/>
                </a:solidFill>
                <a:latin typeface="Oswald Regular"/>
                <a:ea typeface="Oswald Regular"/>
                <a:cs typeface="Oswald Regular"/>
                <a:sym typeface="Oswald Regular"/>
              </a:defRPr>
            </a:lvl4pPr>
            <a:lvl5pPr lvl="4" rtl="0" algn="ctr">
              <a:spcBef>
                <a:spcPts val="0"/>
              </a:spcBef>
              <a:spcAft>
                <a:spcPts val="0"/>
              </a:spcAft>
              <a:buClr>
                <a:srgbClr val="434343"/>
              </a:buClr>
              <a:buSzPts val="1800"/>
              <a:buFont typeface="Oswald Regular"/>
              <a:buNone/>
              <a:defRPr sz="1800">
                <a:solidFill>
                  <a:srgbClr val="434343"/>
                </a:solidFill>
                <a:latin typeface="Oswald Regular"/>
                <a:ea typeface="Oswald Regular"/>
                <a:cs typeface="Oswald Regular"/>
                <a:sym typeface="Oswald Regular"/>
              </a:defRPr>
            </a:lvl5pPr>
            <a:lvl6pPr lvl="5" rtl="0" algn="ctr">
              <a:spcBef>
                <a:spcPts val="0"/>
              </a:spcBef>
              <a:spcAft>
                <a:spcPts val="0"/>
              </a:spcAft>
              <a:buClr>
                <a:srgbClr val="434343"/>
              </a:buClr>
              <a:buSzPts val="1800"/>
              <a:buFont typeface="Oswald Regular"/>
              <a:buNone/>
              <a:defRPr sz="1800">
                <a:solidFill>
                  <a:srgbClr val="434343"/>
                </a:solidFill>
                <a:latin typeface="Oswald Regular"/>
                <a:ea typeface="Oswald Regular"/>
                <a:cs typeface="Oswald Regular"/>
                <a:sym typeface="Oswald Regular"/>
              </a:defRPr>
            </a:lvl6pPr>
            <a:lvl7pPr lvl="6" rtl="0" algn="ctr">
              <a:spcBef>
                <a:spcPts val="0"/>
              </a:spcBef>
              <a:spcAft>
                <a:spcPts val="0"/>
              </a:spcAft>
              <a:buClr>
                <a:srgbClr val="434343"/>
              </a:buClr>
              <a:buSzPts val="1800"/>
              <a:buFont typeface="Oswald Regular"/>
              <a:buNone/>
              <a:defRPr sz="1800">
                <a:solidFill>
                  <a:srgbClr val="434343"/>
                </a:solidFill>
                <a:latin typeface="Oswald Regular"/>
                <a:ea typeface="Oswald Regular"/>
                <a:cs typeface="Oswald Regular"/>
                <a:sym typeface="Oswald Regular"/>
              </a:defRPr>
            </a:lvl7pPr>
            <a:lvl8pPr lvl="7" rtl="0" algn="ctr">
              <a:spcBef>
                <a:spcPts val="0"/>
              </a:spcBef>
              <a:spcAft>
                <a:spcPts val="0"/>
              </a:spcAft>
              <a:buClr>
                <a:srgbClr val="434343"/>
              </a:buClr>
              <a:buSzPts val="1800"/>
              <a:buFont typeface="Oswald Regular"/>
              <a:buNone/>
              <a:defRPr sz="1800">
                <a:solidFill>
                  <a:srgbClr val="434343"/>
                </a:solidFill>
                <a:latin typeface="Oswald Regular"/>
                <a:ea typeface="Oswald Regular"/>
                <a:cs typeface="Oswald Regular"/>
                <a:sym typeface="Oswald Regular"/>
              </a:defRPr>
            </a:lvl8pPr>
            <a:lvl9pPr lvl="8" rtl="0" algn="ctr">
              <a:spcBef>
                <a:spcPts val="0"/>
              </a:spcBef>
              <a:spcAft>
                <a:spcPts val="0"/>
              </a:spcAft>
              <a:buClr>
                <a:srgbClr val="434343"/>
              </a:buClr>
              <a:buSzPts val="1800"/>
              <a:buFont typeface="Oswald Regular"/>
              <a:buNone/>
              <a:defRPr sz="1800">
                <a:solidFill>
                  <a:srgbClr val="434343"/>
                </a:solidFill>
                <a:latin typeface="Oswald Regular"/>
                <a:ea typeface="Oswald Regular"/>
                <a:cs typeface="Oswald Regular"/>
                <a:sym typeface="Oswald Regular"/>
              </a:defRPr>
            </a:lvl9pPr>
          </a:lstStyle>
          <a:p/>
        </p:txBody>
      </p:sp>
      <p:sp>
        <p:nvSpPr>
          <p:cNvPr id="43" name="Google Shape;43;p5"/>
          <p:cNvSpPr txBox="1"/>
          <p:nvPr>
            <p:ph idx="1" type="subTitle"/>
          </p:nvPr>
        </p:nvSpPr>
        <p:spPr>
          <a:xfrm flipH="1">
            <a:off x="1507575" y="3385675"/>
            <a:ext cx="2838900" cy="673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Montserrat Medium"/>
              <a:buNone/>
              <a:defRPr sz="1400">
                <a:latin typeface="Montserrat Medium"/>
                <a:ea typeface="Montserrat Medium"/>
                <a:cs typeface="Montserrat Medium"/>
                <a:sym typeface="Montserrat Medium"/>
              </a:defRPr>
            </a:lvl1pPr>
            <a:lvl2pPr lvl="1"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2pPr>
            <a:lvl3pPr lvl="2"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3pPr>
            <a:lvl4pPr lvl="3"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4pPr>
            <a:lvl5pPr lvl="4"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5pPr>
            <a:lvl6pPr lvl="5"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6pPr>
            <a:lvl7pPr lvl="6"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7pPr>
            <a:lvl8pPr lvl="7"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8pPr>
            <a:lvl9pPr lvl="8"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9pPr>
          </a:lstStyle>
          <a:p/>
        </p:txBody>
      </p:sp>
      <p:sp>
        <p:nvSpPr>
          <p:cNvPr id="44" name="Google Shape;44;p5"/>
          <p:cNvSpPr txBox="1"/>
          <p:nvPr>
            <p:ph idx="2" type="ctrTitle"/>
          </p:nvPr>
        </p:nvSpPr>
        <p:spPr>
          <a:xfrm flipH="1">
            <a:off x="5166075" y="2840625"/>
            <a:ext cx="21018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Oswald Regular"/>
              <a:buNone/>
              <a:defRPr sz="2000">
                <a:solidFill>
                  <a:schemeClr val="accent2"/>
                </a:solidFill>
                <a:latin typeface="Oswald Regular"/>
                <a:ea typeface="Oswald Regular"/>
                <a:cs typeface="Oswald Regular"/>
                <a:sym typeface="Oswald Regular"/>
              </a:defRPr>
            </a:lvl1pPr>
            <a:lvl2pPr lvl="1" rtl="0" algn="ctr">
              <a:spcBef>
                <a:spcPts val="0"/>
              </a:spcBef>
              <a:spcAft>
                <a:spcPts val="0"/>
              </a:spcAft>
              <a:buClr>
                <a:srgbClr val="434343"/>
              </a:buClr>
              <a:buSzPts val="1800"/>
              <a:buFont typeface="Oswald Regular"/>
              <a:buNone/>
              <a:defRPr sz="1800">
                <a:solidFill>
                  <a:srgbClr val="434343"/>
                </a:solidFill>
                <a:latin typeface="Oswald Regular"/>
                <a:ea typeface="Oswald Regular"/>
                <a:cs typeface="Oswald Regular"/>
                <a:sym typeface="Oswald Regular"/>
              </a:defRPr>
            </a:lvl2pPr>
            <a:lvl3pPr lvl="2" rtl="0" algn="ctr">
              <a:spcBef>
                <a:spcPts val="0"/>
              </a:spcBef>
              <a:spcAft>
                <a:spcPts val="0"/>
              </a:spcAft>
              <a:buClr>
                <a:srgbClr val="434343"/>
              </a:buClr>
              <a:buSzPts val="1800"/>
              <a:buFont typeface="Oswald Regular"/>
              <a:buNone/>
              <a:defRPr sz="1800">
                <a:solidFill>
                  <a:srgbClr val="434343"/>
                </a:solidFill>
                <a:latin typeface="Oswald Regular"/>
                <a:ea typeface="Oswald Regular"/>
                <a:cs typeface="Oswald Regular"/>
                <a:sym typeface="Oswald Regular"/>
              </a:defRPr>
            </a:lvl3pPr>
            <a:lvl4pPr lvl="3" rtl="0" algn="ctr">
              <a:spcBef>
                <a:spcPts val="0"/>
              </a:spcBef>
              <a:spcAft>
                <a:spcPts val="0"/>
              </a:spcAft>
              <a:buClr>
                <a:srgbClr val="434343"/>
              </a:buClr>
              <a:buSzPts val="1800"/>
              <a:buFont typeface="Oswald Regular"/>
              <a:buNone/>
              <a:defRPr sz="1800">
                <a:solidFill>
                  <a:srgbClr val="434343"/>
                </a:solidFill>
                <a:latin typeface="Oswald Regular"/>
                <a:ea typeface="Oswald Regular"/>
                <a:cs typeface="Oswald Regular"/>
                <a:sym typeface="Oswald Regular"/>
              </a:defRPr>
            </a:lvl4pPr>
            <a:lvl5pPr lvl="4" rtl="0" algn="ctr">
              <a:spcBef>
                <a:spcPts val="0"/>
              </a:spcBef>
              <a:spcAft>
                <a:spcPts val="0"/>
              </a:spcAft>
              <a:buClr>
                <a:srgbClr val="434343"/>
              </a:buClr>
              <a:buSzPts val="1800"/>
              <a:buFont typeface="Oswald Regular"/>
              <a:buNone/>
              <a:defRPr sz="1800">
                <a:solidFill>
                  <a:srgbClr val="434343"/>
                </a:solidFill>
                <a:latin typeface="Oswald Regular"/>
                <a:ea typeface="Oswald Regular"/>
                <a:cs typeface="Oswald Regular"/>
                <a:sym typeface="Oswald Regular"/>
              </a:defRPr>
            </a:lvl5pPr>
            <a:lvl6pPr lvl="5" rtl="0" algn="ctr">
              <a:spcBef>
                <a:spcPts val="0"/>
              </a:spcBef>
              <a:spcAft>
                <a:spcPts val="0"/>
              </a:spcAft>
              <a:buClr>
                <a:srgbClr val="434343"/>
              </a:buClr>
              <a:buSzPts val="1800"/>
              <a:buFont typeface="Oswald Regular"/>
              <a:buNone/>
              <a:defRPr sz="1800">
                <a:solidFill>
                  <a:srgbClr val="434343"/>
                </a:solidFill>
                <a:latin typeface="Oswald Regular"/>
                <a:ea typeface="Oswald Regular"/>
                <a:cs typeface="Oswald Regular"/>
                <a:sym typeface="Oswald Regular"/>
              </a:defRPr>
            </a:lvl6pPr>
            <a:lvl7pPr lvl="6" rtl="0" algn="ctr">
              <a:spcBef>
                <a:spcPts val="0"/>
              </a:spcBef>
              <a:spcAft>
                <a:spcPts val="0"/>
              </a:spcAft>
              <a:buClr>
                <a:srgbClr val="434343"/>
              </a:buClr>
              <a:buSzPts val="1800"/>
              <a:buFont typeface="Oswald Regular"/>
              <a:buNone/>
              <a:defRPr sz="1800">
                <a:solidFill>
                  <a:srgbClr val="434343"/>
                </a:solidFill>
                <a:latin typeface="Oswald Regular"/>
                <a:ea typeface="Oswald Regular"/>
                <a:cs typeface="Oswald Regular"/>
                <a:sym typeface="Oswald Regular"/>
              </a:defRPr>
            </a:lvl7pPr>
            <a:lvl8pPr lvl="7" rtl="0" algn="ctr">
              <a:spcBef>
                <a:spcPts val="0"/>
              </a:spcBef>
              <a:spcAft>
                <a:spcPts val="0"/>
              </a:spcAft>
              <a:buClr>
                <a:srgbClr val="434343"/>
              </a:buClr>
              <a:buSzPts val="1800"/>
              <a:buFont typeface="Oswald Regular"/>
              <a:buNone/>
              <a:defRPr sz="1800">
                <a:solidFill>
                  <a:srgbClr val="434343"/>
                </a:solidFill>
                <a:latin typeface="Oswald Regular"/>
                <a:ea typeface="Oswald Regular"/>
                <a:cs typeface="Oswald Regular"/>
                <a:sym typeface="Oswald Regular"/>
              </a:defRPr>
            </a:lvl8pPr>
            <a:lvl9pPr lvl="8" rtl="0" algn="ctr">
              <a:spcBef>
                <a:spcPts val="0"/>
              </a:spcBef>
              <a:spcAft>
                <a:spcPts val="0"/>
              </a:spcAft>
              <a:buClr>
                <a:srgbClr val="434343"/>
              </a:buClr>
              <a:buSzPts val="1800"/>
              <a:buFont typeface="Oswald Regular"/>
              <a:buNone/>
              <a:defRPr sz="1800">
                <a:solidFill>
                  <a:srgbClr val="434343"/>
                </a:solidFill>
                <a:latin typeface="Oswald Regular"/>
                <a:ea typeface="Oswald Regular"/>
                <a:cs typeface="Oswald Regular"/>
                <a:sym typeface="Oswald Regular"/>
              </a:defRPr>
            </a:lvl9pPr>
          </a:lstStyle>
          <a:p/>
        </p:txBody>
      </p:sp>
      <p:sp>
        <p:nvSpPr>
          <p:cNvPr id="45" name="Google Shape;45;p5"/>
          <p:cNvSpPr txBox="1"/>
          <p:nvPr>
            <p:ph idx="3" type="subTitle"/>
          </p:nvPr>
        </p:nvSpPr>
        <p:spPr>
          <a:xfrm flipH="1">
            <a:off x="4797525" y="3385675"/>
            <a:ext cx="2838900" cy="673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Montserrat Medium"/>
              <a:buNone/>
              <a:defRPr sz="1400">
                <a:latin typeface="Montserrat Medium"/>
                <a:ea typeface="Montserrat Medium"/>
                <a:cs typeface="Montserrat Medium"/>
                <a:sym typeface="Montserrat Medium"/>
              </a:defRPr>
            </a:lvl1pPr>
            <a:lvl2pPr lvl="1"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2pPr>
            <a:lvl3pPr lvl="2"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3pPr>
            <a:lvl4pPr lvl="3"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4pPr>
            <a:lvl5pPr lvl="4"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5pPr>
            <a:lvl6pPr lvl="5"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6pPr>
            <a:lvl7pPr lvl="6"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7pPr>
            <a:lvl8pPr lvl="7"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8pPr>
            <a:lvl9pPr lvl="8"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9pPr>
          </a:lstStyle>
          <a:p/>
        </p:txBody>
      </p:sp>
      <p:grpSp>
        <p:nvGrpSpPr>
          <p:cNvPr id="46" name="Google Shape;46;p5"/>
          <p:cNvGrpSpPr/>
          <p:nvPr/>
        </p:nvGrpSpPr>
        <p:grpSpPr>
          <a:xfrm>
            <a:off x="4132850" y="4752750"/>
            <a:ext cx="5353750" cy="67800"/>
            <a:chOff x="6595675" y="225375"/>
            <a:chExt cx="5353750" cy="67800"/>
          </a:xfrm>
        </p:grpSpPr>
        <p:sp>
          <p:nvSpPr>
            <p:cNvPr id="47" name="Google Shape;47;p5"/>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5"/>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5"/>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 name="Google Shape;50;p5"/>
          <p:cNvGrpSpPr/>
          <p:nvPr/>
        </p:nvGrpSpPr>
        <p:grpSpPr>
          <a:xfrm rot="5400000">
            <a:off x="-2206425" y="2824350"/>
            <a:ext cx="5200100" cy="67800"/>
            <a:chOff x="6749325" y="225375"/>
            <a:chExt cx="5200100" cy="67800"/>
          </a:xfrm>
        </p:grpSpPr>
        <p:sp>
          <p:nvSpPr>
            <p:cNvPr id="51" name="Google Shape;51;p5"/>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5"/>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 name="Google Shape;53;p5"/>
          <p:cNvSpPr txBox="1"/>
          <p:nvPr>
            <p:ph idx="4" type="title"/>
          </p:nvPr>
        </p:nvSpPr>
        <p:spPr>
          <a:xfrm>
            <a:off x="524000" y="336325"/>
            <a:ext cx="63864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 name="Shape 54"/>
        <p:cNvGrpSpPr/>
        <p:nvPr/>
      </p:nvGrpSpPr>
      <p:grpSpPr>
        <a:xfrm>
          <a:off x="0" y="0"/>
          <a:ext cx="0" cy="0"/>
          <a:chOff x="0" y="0"/>
          <a:chExt cx="0" cy="0"/>
        </a:xfrm>
      </p:grpSpPr>
      <p:grpSp>
        <p:nvGrpSpPr>
          <p:cNvPr id="55" name="Google Shape;55;p6"/>
          <p:cNvGrpSpPr/>
          <p:nvPr/>
        </p:nvGrpSpPr>
        <p:grpSpPr>
          <a:xfrm>
            <a:off x="5075250" y="501125"/>
            <a:ext cx="5353750" cy="67800"/>
            <a:chOff x="6595675" y="225375"/>
            <a:chExt cx="5353750" cy="67800"/>
          </a:xfrm>
        </p:grpSpPr>
        <p:sp>
          <p:nvSpPr>
            <p:cNvPr id="56" name="Google Shape;56;p6"/>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6"/>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6"/>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 name="Google Shape;59;p6"/>
          <p:cNvGrpSpPr/>
          <p:nvPr/>
        </p:nvGrpSpPr>
        <p:grpSpPr>
          <a:xfrm rot="5400000">
            <a:off x="-2367450" y="3067275"/>
            <a:ext cx="5200100" cy="67800"/>
            <a:chOff x="6749325" y="225375"/>
            <a:chExt cx="5200100" cy="67800"/>
          </a:xfrm>
        </p:grpSpPr>
        <p:sp>
          <p:nvSpPr>
            <p:cNvPr id="60" name="Google Shape;60;p6"/>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6"/>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 name="Google Shape;62;p6"/>
          <p:cNvSpPr txBox="1"/>
          <p:nvPr>
            <p:ph type="title"/>
          </p:nvPr>
        </p:nvSpPr>
        <p:spPr>
          <a:xfrm>
            <a:off x="524000" y="336325"/>
            <a:ext cx="63864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3" name="Shape 63"/>
        <p:cNvGrpSpPr/>
        <p:nvPr/>
      </p:nvGrpSpPr>
      <p:grpSpPr>
        <a:xfrm>
          <a:off x="0" y="0"/>
          <a:ext cx="0" cy="0"/>
          <a:chOff x="0" y="0"/>
          <a:chExt cx="0" cy="0"/>
        </a:xfrm>
      </p:grpSpPr>
      <p:grpSp>
        <p:nvGrpSpPr>
          <p:cNvPr id="64" name="Google Shape;64;p7"/>
          <p:cNvGrpSpPr/>
          <p:nvPr/>
        </p:nvGrpSpPr>
        <p:grpSpPr>
          <a:xfrm flipH="1">
            <a:off x="-122475" y="4781350"/>
            <a:ext cx="5200100" cy="67800"/>
            <a:chOff x="6749325" y="225375"/>
            <a:chExt cx="5200100" cy="67800"/>
          </a:xfrm>
        </p:grpSpPr>
        <p:sp>
          <p:nvSpPr>
            <p:cNvPr id="65" name="Google Shape;65;p7"/>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7"/>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7"/>
          <p:cNvGrpSpPr/>
          <p:nvPr/>
        </p:nvGrpSpPr>
        <p:grpSpPr>
          <a:xfrm>
            <a:off x="6466575" y="301100"/>
            <a:ext cx="5353750" cy="67800"/>
            <a:chOff x="6595675" y="225375"/>
            <a:chExt cx="5353750" cy="67800"/>
          </a:xfrm>
        </p:grpSpPr>
        <p:sp>
          <p:nvSpPr>
            <p:cNvPr id="68" name="Google Shape;68;p7"/>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7"/>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7"/>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 name="Google Shape;71;p7"/>
          <p:cNvSpPr txBox="1"/>
          <p:nvPr>
            <p:ph idx="1" type="body"/>
          </p:nvPr>
        </p:nvSpPr>
        <p:spPr>
          <a:xfrm>
            <a:off x="5308875" y="2879250"/>
            <a:ext cx="3063300" cy="9690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a:solidFill>
                  <a:srgbClr val="434343"/>
                </a:solidFill>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72" name="Google Shape;72;p7"/>
          <p:cNvSpPr txBox="1"/>
          <p:nvPr>
            <p:ph type="title"/>
          </p:nvPr>
        </p:nvSpPr>
        <p:spPr>
          <a:xfrm>
            <a:off x="5013525" y="1408125"/>
            <a:ext cx="3654000" cy="13950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1"/>
              </a:buClr>
              <a:buSzPts val="2500"/>
              <a:buFont typeface="Montserrat ExtraBold"/>
              <a:buNone/>
              <a:defRPr>
                <a:solidFill>
                  <a:schemeClr val="accent1"/>
                </a:solidFill>
              </a:defRPr>
            </a:lvl1pPr>
            <a:lvl2pPr lvl="1" rtl="0" algn="ctr">
              <a:spcBef>
                <a:spcPts val="0"/>
              </a:spcBef>
              <a:spcAft>
                <a:spcPts val="0"/>
              </a:spcAft>
              <a:buClr>
                <a:schemeClr val="accent3"/>
              </a:buClr>
              <a:buSzPts val="2800"/>
              <a:buNone/>
              <a:defRPr sz="2800">
                <a:solidFill>
                  <a:schemeClr val="accent3"/>
                </a:solidFill>
              </a:defRPr>
            </a:lvl2pPr>
            <a:lvl3pPr lvl="2" rtl="0" algn="ctr">
              <a:spcBef>
                <a:spcPts val="0"/>
              </a:spcBef>
              <a:spcAft>
                <a:spcPts val="0"/>
              </a:spcAft>
              <a:buClr>
                <a:schemeClr val="accent3"/>
              </a:buClr>
              <a:buSzPts val="2800"/>
              <a:buNone/>
              <a:defRPr sz="2800">
                <a:solidFill>
                  <a:schemeClr val="accent3"/>
                </a:solidFill>
              </a:defRPr>
            </a:lvl3pPr>
            <a:lvl4pPr lvl="3" rtl="0" algn="ctr">
              <a:spcBef>
                <a:spcPts val="0"/>
              </a:spcBef>
              <a:spcAft>
                <a:spcPts val="0"/>
              </a:spcAft>
              <a:buClr>
                <a:schemeClr val="accent3"/>
              </a:buClr>
              <a:buSzPts val="2800"/>
              <a:buNone/>
              <a:defRPr sz="2800">
                <a:solidFill>
                  <a:schemeClr val="accent3"/>
                </a:solidFill>
              </a:defRPr>
            </a:lvl4pPr>
            <a:lvl5pPr lvl="4" rtl="0" algn="ctr">
              <a:spcBef>
                <a:spcPts val="0"/>
              </a:spcBef>
              <a:spcAft>
                <a:spcPts val="0"/>
              </a:spcAft>
              <a:buClr>
                <a:schemeClr val="accent3"/>
              </a:buClr>
              <a:buSzPts val="2800"/>
              <a:buNone/>
              <a:defRPr sz="2800">
                <a:solidFill>
                  <a:schemeClr val="accent3"/>
                </a:solidFill>
              </a:defRPr>
            </a:lvl5pPr>
            <a:lvl6pPr lvl="5" rtl="0" algn="ctr">
              <a:spcBef>
                <a:spcPts val="0"/>
              </a:spcBef>
              <a:spcAft>
                <a:spcPts val="0"/>
              </a:spcAft>
              <a:buClr>
                <a:schemeClr val="accent3"/>
              </a:buClr>
              <a:buSzPts val="2800"/>
              <a:buNone/>
              <a:defRPr sz="2800">
                <a:solidFill>
                  <a:schemeClr val="accent3"/>
                </a:solidFill>
              </a:defRPr>
            </a:lvl6pPr>
            <a:lvl7pPr lvl="6" rtl="0" algn="ctr">
              <a:spcBef>
                <a:spcPts val="0"/>
              </a:spcBef>
              <a:spcAft>
                <a:spcPts val="0"/>
              </a:spcAft>
              <a:buClr>
                <a:schemeClr val="accent3"/>
              </a:buClr>
              <a:buSzPts val="2800"/>
              <a:buNone/>
              <a:defRPr sz="2800">
                <a:solidFill>
                  <a:schemeClr val="accent3"/>
                </a:solidFill>
              </a:defRPr>
            </a:lvl7pPr>
            <a:lvl8pPr lvl="7" rtl="0" algn="ctr">
              <a:spcBef>
                <a:spcPts val="0"/>
              </a:spcBef>
              <a:spcAft>
                <a:spcPts val="0"/>
              </a:spcAft>
              <a:buClr>
                <a:schemeClr val="accent3"/>
              </a:buClr>
              <a:buSzPts val="2800"/>
              <a:buNone/>
              <a:defRPr sz="2800">
                <a:solidFill>
                  <a:schemeClr val="accent3"/>
                </a:solidFill>
              </a:defRPr>
            </a:lvl8pPr>
            <a:lvl9pPr lvl="8" rtl="0" algn="ctr">
              <a:spcBef>
                <a:spcPts val="0"/>
              </a:spcBef>
              <a:spcAft>
                <a:spcPts val="0"/>
              </a:spcAft>
              <a:buClr>
                <a:schemeClr val="accent3"/>
              </a:buClr>
              <a:buSzPts val="2800"/>
              <a:buNone/>
              <a:defRPr sz="2800">
                <a:solidFill>
                  <a:schemeClr val="accent3"/>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3" name="Shape 73"/>
        <p:cNvGrpSpPr/>
        <p:nvPr/>
      </p:nvGrpSpPr>
      <p:grpSpPr>
        <a:xfrm>
          <a:off x="0" y="0"/>
          <a:ext cx="0" cy="0"/>
          <a:chOff x="0" y="0"/>
          <a:chExt cx="0" cy="0"/>
        </a:xfrm>
      </p:grpSpPr>
      <p:sp>
        <p:nvSpPr>
          <p:cNvPr id="74" name="Google Shape;74;p8"/>
          <p:cNvSpPr txBox="1"/>
          <p:nvPr>
            <p:ph type="title"/>
          </p:nvPr>
        </p:nvSpPr>
        <p:spPr>
          <a:xfrm>
            <a:off x="1388100" y="1138725"/>
            <a:ext cx="6367800" cy="23028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96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75" name="Google Shape;75;p8"/>
          <p:cNvSpPr txBox="1"/>
          <p:nvPr>
            <p:ph idx="1" type="subTitle"/>
          </p:nvPr>
        </p:nvSpPr>
        <p:spPr>
          <a:xfrm>
            <a:off x="1956000" y="2840625"/>
            <a:ext cx="5232000" cy="960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atin typeface="Montserrat Medium"/>
                <a:ea typeface="Montserrat Medium"/>
                <a:cs typeface="Montserrat Medium"/>
                <a:sym typeface="Montserrat Medium"/>
              </a:defRPr>
            </a:lvl1pPr>
            <a:lvl2pPr lvl="1">
              <a:spcBef>
                <a:spcPts val="0"/>
              </a:spcBef>
              <a:spcAft>
                <a:spcPts val="0"/>
              </a:spcAft>
              <a:buSzPts val="1400"/>
              <a:buNone/>
              <a:defRPr>
                <a:latin typeface="Montserrat Medium"/>
                <a:ea typeface="Montserrat Medium"/>
                <a:cs typeface="Montserrat Medium"/>
                <a:sym typeface="Montserrat Medium"/>
              </a:defRPr>
            </a:lvl2pPr>
            <a:lvl3pPr lvl="2">
              <a:spcBef>
                <a:spcPts val="0"/>
              </a:spcBef>
              <a:spcAft>
                <a:spcPts val="0"/>
              </a:spcAft>
              <a:buSzPts val="1400"/>
              <a:buNone/>
              <a:defRPr>
                <a:latin typeface="Montserrat Medium"/>
                <a:ea typeface="Montserrat Medium"/>
                <a:cs typeface="Montserrat Medium"/>
                <a:sym typeface="Montserrat Medium"/>
              </a:defRPr>
            </a:lvl3pPr>
            <a:lvl4pPr lvl="3">
              <a:spcBef>
                <a:spcPts val="0"/>
              </a:spcBef>
              <a:spcAft>
                <a:spcPts val="0"/>
              </a:spcAft>
              <a:buSzPts val="1400"/>
              <a:buNone/>
              <a:defRPr>
                <a:latin typeface="Montserrat Medium"/>
                <a:ea typeface="Montserrat Medium"/>
                <a:cs typeface="Montserrat Medium"/>
                <a:sym typeface="Montserrat Medium"/>
              </a:defRPr>
            </a:lvl4pPr>
            <a:lvl5pPr lvl="4">
              <a:spcBef>
                <a:spcPts val="0"/>
              </a:spcBef>
              <a:spcAft>
                <a:spcPts val="0"/>
              </a:spcAft>
              <a:buSzPts val="1400"/>
              <a:buNone/>
              <a:defRPr>
                <a:latin typeface="Montserrat Medium"/>
                <a:ea typeface="Montserrat Medium"/>
                <a:cs typeface="Montserrat Medium"/>
                <a:sym typeface="Montserrat Medium"/>
              </a:defRPr>
            </a:lvl5pPr>
            <a:lvl6pPr lvl="5">
              <a:spcBef>
                <a:spcPts val="0"/>
              </a:spcBef>
              <a:spcAft>
                <a:spcPts val="0"/>
              </a:spcAft>
              <a:buSzPts val="1400"/>
              <a:buNone/>
              <a:defRPr>
                <a:latin typeface="Montserrat Medium"/>
                <a:ea typeface="Montserrat Medium"/>
                <a:cs typeface="Montserrat Medium"/>
                <a:sym typeface="Montserrat Medium"/>
              </a:defRPr>
            </a:lvl6pPr>
            <a:lvl7pPr lvl="6">
              <a:spcBef>
                <a:spcPts val="0"/>
              </a:spcBef>
              <a:spcAft>
                <a:spcPts val="0"/>
              </a:spcAft>
              <a:buSzPts val="1400"/>
              <a:buNone/>
              <a:defRPr>
                <a:latin typeface="Montserrat Medium"/>
                <a:ea typeface="Montserrat Medium"/>
                <a:cs typeface="Montserrat Medium"/>
                <a:sym typeface="Montserrat Medium"/>
              </a:defRPr>
            </a:lvl7pPr>
            <a:lvl8pPr lvl="7">
              <a:spcBef>
                <a:spcPts val="0"/>
              </a:spcBef>
              <a:spcAft>
                <a:spcPts val="0"/>
              </a:spcAft>
              <a:buSzPts val="1400"/>
              <a:buNone/>
              <a:defRPr>
                <a:latin typeface="Montserrat Medium"/>
                <a:ea typeface="Montserrat Medium"/>
                <a:cs typeface="Montserrat Medium"/>
                <a:sym typeface="Montserrat Medium"/>
              </a:defRPr>
            </a:lvl8pPr>
            <a:lvl9pPr lvl="8">
              <a:spcBef>
                <a:spcPts val="0"/>
              </a:spcBef>
              <a:spcAft>
                <a:spcPts val="0"/>
              </a:spcAft>
              <a:buSzPts val="1400"/>
              <a:buNone/>
              <a:defRPr>
                <a:latin typeface="Montserrat Medium"/>
                <a:ea typeface="Montserrat Medium"/>
                <a:cs typeface="Montserrat Medium"/>
                <a:sym typeface="Montserrat Medium"/>
              </a:defRPr>
            </a:lvl9pPr>
          </a:lstStyle>
          <a:p/>
        </p:txBody>
      </p:sp>
      <p:sp>
        <p:nvSpPr>
          <p:cNvPr id="76" name="Google Shape;76;p8"/>
          <p:cNvSpPr/>
          <p:nvPr/>
        </p:nvSpPr>
        <p:spPr>
          <a:xfrm>
            <a:off x="0" y="-72300"/>
            <a:ext cx="1101600" cy="5288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 name="Google Shape;77;p8"/>
          <p:cNvGrpSpPr/>
          <p:nvPr/>
        </p:nvGrpSpPr>
        <p:grpSpPr>
          <a:xfrm>
            <a:off x="4132850" y="4752750"/>
            <a:ext cx="5353750" cy="67800"/>
            <a:chOff x="6595675" y="225375"/>
            <a:chExt cx="5353750" cy="67800"/>
          </a:xfrm>
        </p:grpSpPr>
        <p:sp>
          <p:nvSpPr>
            <p:cNvPr id="78" name="Google Shape;78;p8"/>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1" name="Google Shape;81;p8"/>
          <p:cNvGrpSpPr/>
          <p:nvPr/>
        </p:nvGrpSpPr>
        <p:grpSpPr>
          <a:xfrm flipH="1">
            <a:off x="-872125" y="618450"/>
            <a:ext cx="5200100" cy="67800"/>
            <a:chOff x="6749325" y="225375"/>
            <a:chExt cx="5200100" cy="67800"/>
          </a:xfrm>
        </p:grpSpPr>
        <p:sp>
          <p:nvSpPr>
            <p:cNvPr id="82" name="Google Shape;82;p8"/>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4" name="Shape 84"/>
        <p:cNvGrpSpPr/>
        <p:nvPr/>
      </p:nvGrpSpPr>
      <p:grpSpPr>
        <a:xfrm>
          <a:off x="0" y="0"/>
          <a:ext cx="0" cy="0"/>
          <a:chOff x="0" y="0"/>
          <a:chExt cx="0" cy="0"/>
        </a:xfrm>
      </p:grpSpPr>
      <p:sp>
        <p:nvSpPr>
          <p:cNvPr id="85" name="Google Shape;85;p9"/>
          <p:cNvSpPr/>
          <p:nvPr/>
        </p:nvSpPr>
        <p:spPr>
          <a:xfrm>
            <a:off x="5123100" y="-125"/>
            <a:ext cx="44019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9"/>
          <p:cNvSpPr txBox="1"/>
          <p:nvPr>
            <p:ph type="title"/>
          </p:nvPr>
        </p:nvSpPr>
        <p:spPr>
          <a:xfrm>
            <a:off x="858600" y="1895372"/>
            <a:ext cx="3591300" cy="4938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87" name="Google Shape;87;p9"/>
          <p:cNvSpPr txBox="1"/>
          <p:nvPr>
            <p:ph idx="1" type="subTitle"/>
          </p:nvPr>
        </p:nvSpPr>
        <p:spPr>
          <a:xfrm>
            <a:off x="858600" y="2429825"/>
            <a:ext cx="3021600" cy="1235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100"/>
              <a:buNone/>
              <a:defRPr sz="1400">
                <a:latin typeface="Montserrat Medium"/>
                <a:ea typeface="Montserrat Medium"/>
                <a:cs typeface="Montserrat Medium"/>
                <a:sym typeface="Montserrat Medium"/>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8" name="Google Shape;88;p9"/>
          <p:cNvSpPr txBox="1"/>
          <p:nvPr>
            <p:ph idx="2" type="body"/>
          </p:nvPr>
        </p:nvSpPr>
        <p:spPr>
          <a:xfrm>
            <a:off x="6167213" y="2746638"/>
            <a:ext cx="1916400" cy="493800"/>
          </a:xfrm>
          <a:prstGeom prst="rect">
            <a:avLst/>
          </a:prstGeom>
        </p:spPr>
        <p:txBody>
          <a:bodyPr anchorCtr="0" anchor="ctr" bIns="91425" lIns="91425" spcFirstLastPara="1" rIns="91425" wrap="square" tIns="91425">
            <a:noAutofit/>
          </a:bodyPr>
          <a:lstStyle>
            <a:lvl1pPr indent="-317500" lvl="0" marL="457200" algn="ctr">
              <a:spcBef>
                <a:spcPts val="0"/>
              </a:spcBef>
              <a:spcAft>
                <a:spcPts val="0"/>
              </a:spcAft>
              <a:buSzPts val="1400"/>
              <a:buChar char="●"/>
              <a:defRPr sz="2000">
                <a:latin typeface="Oswald Regular"/>
                <a:ea typeface="Oswald Regular"/>
                <a:cs typeface="Oswald Regular"/>
                <a:sym typeface="Oswald Regul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grpSp>
        <p:nvGrpSpPr>
          <p:cNvPr id="89" name="Google Shape;89;p9"/>
          <p:cNvGrpSpPr/>
          <p:nvPr/>
        </p:nvGrpSpPr>
        <p:grpSpPr>
          <a:xfrm>
            <a:off x="6133000" y="4648325"/>
            <a:ext cx="5353750" cy="67800"/>
            <a:chOff x="6595675" y="225375"/>
            <a:chExt cx="5353750" cy="67800"/>
          </a:xfrm>
        </p:grpSpPr>
        <p:sp>
          <p:nvSpPr>
            <p:cNvPr id="90" name="Google Shape;90;p9"/>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9"/>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9"/>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3" name="Google Shape;93;p9"/>
          <p:cNvGrpSpPr/>
          <p:nvPr/>
        </p:nvGrpSpPr>
        <p:grpSpPr>
          <a:xfrm rot="5400000">
            <a:off x="-2368450" y="4444550"/>
            <a:ext cx="5200100" cy="67800"/>
            <a:chOff x="6749325" y="225375"/>
            <a:chExt cx="5200100" cy="67800"/>
          </a:xfrm>
        </p:grpSpPr>
        <p:sp>
          <p:nvSpPr>
            <p:cNvPr id="94" name="Google Shape;94;p9"/>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9"/>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6" name="Shape 96"/>
        <p:cNvGrpSpPr/>
        <p:nvPr/>
      </p:nvGrpSpPr>
      <p:grpSpPr>
        <a:xfrm>
          <a:off x="0" y="0"/>
          <a:ext cx="0" cy="0"/>
          <a:chOff x="0" y="0"/>
          <a:chExt cx="0" cy="0"/>
        </a:xfrm>
      </p:grpSpPr>
      <p:grpSp>
        <p:nvGrpSpPr>
          <p:cNvPr id="97" name="Google Shape;97;p10"/>
          <p:cNvGrpSpPr/>
          <p:nvPr/>
        </p:nvGrpSpPr>
        <p:grpSpPr>
          <a:xfrm rot="-5400000">
            <a:off x="6044400" y="-317300"/>
            <a:ext cx="5353750" cy="67800"/>
            <a:chOff x="6595675" y="225375"/>
            <a:chExt cx="5353750" cy="67800"/>
          </a:xfrm>
        </p:grpSpPr>
        <p:sp>
          <p:nvSpPr>
            <p:cNvPr id="98" name="Google Shape;98;p10"/>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0"/>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0"/>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 name="Google Shape;101;p10"/>
          <p:cNvGrpSpPr/>
          <p:nvPr/>
        </p:nvGrpSpPr>
        <p:grpSpPr>
          <a:xfrm rot="5400000">
            <a:off x="-2200725" y="3073550"/>
            <a:ext cx="5200100" cy="67800"/>
            <a:chOff x="6749325" y="225375"/>
            <a:chExt cx="5200100" cy="67800"/>
          </a:xfrm>
        </p:grpSpPr>
        <p:sp>
          <p:nvSpPr>
            <p:cNvPr id="102" name="Google Shape;102;p10"/>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0"/>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4" name="Google Shape;104;p10"/>
          <p:cNvSpPr txBox="1"/>
          <p:nvPr>
            <p:ph type="title"/>
          </p:nvPr>
        </p:nvSpPr>
        <p:spPr>
          <a:xfrm>
            <a:off x="524000" y="336325"/>
            <a:ext cx="4147800" cy="1016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11"/>
          <p:cNvSpPr txBox="1"/>
          <p:nvPr>
            <p:ph hasCustomPrompt="1" type="title"/>
          </p:nvPr>
        </p:nvSpPr>
        <p:spPr>
          <a:xfrm>
            <a:off x="630000" y="1301350"/>
            <a:ext cx="78840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96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07" name="Google Shape;107;p11"/>
          <p:cNvSpPr txBox="1"/>
          <p:nvPr>
            <p:ph idx="1" type="body"/>
          </p:nvPr>
        </p:nvSpPr>
        <p:spPr>
          <a:xfrm>
            <a:off x="1003650" y="3347450"/>
            <a:ext cx="7136700" cy="4947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SzPts val="1400"/>
              <a:buChar char="●"/>
              <a:defRPr sz="1800"/>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08" name="Google Shape;108;p11"/>
          <p:cNvSpPr/>
          <p:nvPr/>
        </p:nvSpPr>
        <p:spPr>
          <a:xfrm>
            <a:off x="8485750" y="-50375"/>
            <a:ext cx="831600" cy="5353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9" name="Google Shape;109;p11"/>
          <p:cNvGrpSpPr/>
          <p:nvPr/>
        </p:nvGrpSpPr>
        <p:grpSpPr>
          <a:xfrm rot="-5400000">
            <a:off x="-2331275" y="1145725"/>
            <a:ext cx="5353750" cy="67800"/>
            <a:chOff x="6595675" y="225375"/>
            <a:chExt cx="5353750" cy="67800"/>
          </a:xfrm>
        </p:grpSpPr>
        <p:sp>
          <p:nvSpPr>
            <p:cNvPr id="110" name="Google Shape;110;p11"/>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 name="Google Shape;113;p11"/>
          <p:cNvGrpSpPr/>
          <p:nvPr/>
        </p:nvGrpSpPr>
        <p:grpSpPr>
          <a:xfrm>
            <a:off x="3943900" y="4826425"/>
            <a:ext cx="5200100" cy="67800"/>
            <a:chOff x="6749325" y="225375"/>
            <a:chExt cx="5200100" cy="67800"/>
          </a:xfrm>
        </p:grpSpPr>
        <p:sp>
          <p:nvSpPr>
            <p:cNvPr id="114" name="Google Shape;114;p11"/>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16" name="Shape 116"/>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6">
    <p:spTree>
      <p:nvGrpSpPr>
        <p:cNvPr id="117" name="Shape 117"/>
        <p:cNvGrpSpPr/>
        <p:nvPr/>
      </p:nvGrpSpPr>
      <p:grpSpPr>
        <a:xfrm>
          <a:off x="0" y="0"/>
          <a:ext cx="0" cy="0"/>
          <a:chOff x="0" y="0"/>
          <a:chExt cx="0" cy="0"/>
        </a:xfrm>
      </p:grpSpPr>
      <p:sp>
        <p:nvSpPr>
          <p:cNvPr id="118" name="Google Shape;118;p13"/>
          <p:cNvSpPr/>
          <p:nvPr/>
        </p:nvSpPr>
        <p:spPr>
          <a:xfrm>
            <a:off x="-192950" y="-72300"/>
            <a:ext cx="1449300" cy="5288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9" name="Google Shape;119;p13"/>
          <p:cNvGrpSpPr/>
          <p:nvPr/>
        </p:nvGrpSpPr>
        <p:grpSpPr>
          <a:xfrm>
            <a:off x="2906075" y="527875"/>
            <a:ext cx="6371550" cy="67800"/>
            <a:chOff x="2906075" y="527875"/>
            <a:chExt cx="6371550" cy="67800"/>
          </a:xfrm>
        </p:grpSpPr>
        <p:sp>
          <p:nvSpPr>
            <p:cNvPr id="120" name="Google Shape;120;p13"/>
            <p:cNvSpPr/>
            <p:nvPr/>
          </p:nvSpPr>
          <p:spPr>
            <a:xfrm rot="5400000">
              <a:off x="6400325" y="-2282525"/>
              <a:ext cx="66900" cy="5687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3"/>
            <p:cNvSpPr/>
            <p:nvPr/>
          </p:nvSpPr>
          <p:spPr>
            <a:xfrm rot="5400000">
              <a:off x="3303850" y="3754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3"/>
            <p:cNvSpPr/>
            <p:nvPr/>
          </p:nvSpPr>
          <p:spPr>
            <a:xfrm rot="5400000">
              <a:off x="2962025" y="4719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3" name="Google Shape;123;p13"/>
          <p:cNvGrpSpPr/>
          <p:nvPr/>
        </p:nvGrpSpPr>
        <p:grpSpPr>
          <a:xfrm rot="5400000">
            <a:off x="-2500050" y="5306100"/>
            <a:ext cx="5200100" cy="67800"/>
            <a:chOff x="6749325" y="225375"/>
            <a:chExt cx="5200100" cy="67800"/>
          </a:xfrm>
        </p:grpSpPr>
        <p:sp>
          <p:nvSpPr>
            <p:cNvPr id="124" name="Google Shape;124;p13"/>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3"/>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6" name="Google Shape;126;p13"/>
          <p:cNvSpPr txBox="1"/>
          <p:nvPr>
            <p:ph type="title"/>
          </p:nvPr>
        </p:nvSpPr>
        <p:spPr>
          <a:xfrm>
            <a:off x="3271650" y="3135225"/>
            <a:ext cx="2600700" cy="424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1"/>
              </a:buClr>
              <a:buSzPts val="2400"/>
              <a:buNone/>
              <a:defRPr sz="2000">
                <a:latin typeface="Oswald Regular"/>
                <a:ea typeface="Oswald Regular"/>
                <a:cs typeface="Oswald Regular"/>
                <a:sym typeface="Oswald Regular"/>
              </a:defRPr>
            </a:lvl1pPr>
            <a:lvl2pPr lvl="1" rtl="0" algn="ctr">
              <a:spcBef>
                <a:spcPts val="0"/>
              </a:spcBef>
              <a:spcAft>
                <a:spcPts val="0"/>
              </a:spcAft>
              <a:buClr>
                <a:schemeClr val="accent1"/>
              </a:buClr>
              <a:buSzPts val="1800"/>
              <a:buNone/>
              <a:defRPr sz="1800">
                <a:solidFill>
                  <a:schemeClr val="accent1"/>
                </a:solidFill>
              </a:defRPr>
            </a:lvl2pPr>
            <a:lvl3pPr lvl="2" rtl="0" algn="ctr">
              <a:spcBef>
                <a:spcPts val="0"/>
              </a:spcBef>
              <a:spcAft>
                <a:spcPts val="0"/>
              </a:spcAft>
              <a:buClr>
                <a:schemeClr val="accent1"/>
              </a:buClr>
              <a:buSzPts val="1800"/>
              <a:buNone/>
              <a:defRPr sz="1800">
                <a:solidFill>
                  <a:schemeClr val="accent1"/>
                </a:solidFill>
              </a:defRPr>
            </a:lvl3pPr>
            <a:lvl4pPr lvl="3" rtl="0" algn="ctr">
              <a:spcBef>
                <a:spcPts val="0"/>
              </a:spcBef>
              <a:spcAft>
                <a:spcPts val="0"/>
              </a:spcAft>
              <a:buClr>
                <a:schemeClr val="accent1"/>
              </a:buClr>
              <a:buSzPts val="1800"/>
              <a:buNone/>
              <a:defRPr sz="1800">
                <a:solidFill>
                  <a:schemeClr val="accent1"/>
                </a:solidFill>
              </a:defRPr>
            </a:lvl4pPr>
            <a:lvl5pPr lvl="4" rtl="0" algn="ctr">
              <a:spcBef>
                <a:spcPts val="0"/>
              </a:spcBef>
              <a:spcAft>
                <a:spcPts val="0"/>
              </a:spcAft>
              <a:buClr>
                <a:schemeClr val="accent1"/>
              </a:buClr>
              <a:buSzPts val="1800"/>
              <a:buNone/>
              <a:defRPr sz="1800">
                <a:solidFill>
                  <a:schemeClr val="accent1"/>
                </a:solidFill>
              </a:defRPr>
            </a:lvl5pPr>
            <a:lvl6pPr lvl="5" rtl="0" algn="ctr">
              <a:spcBef>
                <a:spcPts val="0"/>
              </a:spcBef>
              <a:spcAft>
                <a:spcPts val="0"/>
              </a:spcAft>
              <a:buClr>
                <a:schemeClr val="accent1"/>
              </a:buClr>
              <a:buSzPts val="1800"/>
              <a:buNone/>
              <a:defRPr sz="1800">
                <a:solidFill>
                  <a:schemeClr val="accent1"/>
                </a:solidFill>
              </a:defRPr>
            </a:lvl6pPr>
            <a:lvl7pPr lvl="6" rtl="0" algn="ctr">
              <a:spcBef>
                <a:spcPts val="0"/>
              </a:spcBef>
              <a:spcAft>
                <a:spcPts val="0"/>
              </a:spcAft>
              <a:buClr>
                <a:schemeClr val="accent1"/>
              </a:buClr>
              <a:buSzPts val="1800"/>
              <a:buNone/>
              <a:defRPr sz="1800">
                <a:solidFill>
                  <a:schemeClr val="accent1"/>
                </a:solidFill>
              </a:defRPr>
            </a:lvl7pPr>
            <a:lvl8pPr lvl="7" rtl="0" algn="ctr">
              <a:spcBef>
                <a:spcPts val="0"/>
              </a:spcBef>
              <a:spcAft>
                <a:spcPts val="0"/>
              </a:spcAft>
              <a:buClr>
                <a:schemeClr val="accent1"/>
              </a:buClr>
              <a:buSzPts val="1800"/>
              <a:buNone/>
              <a:defRPr sz="1800">
                <a:solidFill>
                  <a:schemeClr val="accent1"/>
                </a:solidFill>
              </a:defRPr>
            </a:lvl8pPr>
            <a:lvl9pPr lvl="8" rtl="0" algn="ctr">
              <a:spcBef>
                <a:spcPts val="0"/>
              </a:spcBef>
              <a:spcAft>
                <a:spcPts val="0"/>
              </a:spcAft>
              <a:buClr>
                <a:schemeClr val="accent1"/>
              </a:buClr>
              <a:buSzPts val="1800"/>
              <a:buNone/>
              <a:defRPr sz="1800">
                <a:solidFill>
                  <a:schemeClr val="accent1"/>
                </a:solidFill>
              </a:defRPr>
            </a:lvl9pPr>
          </a:lstStyle>
          <a:p/>
        </p:txBody>
      </p:sp>
      <p:sp>
        <p:nvSpPr>
          <p:cNvPr id="127" name="Google Shape;127;p13"/>
          <p:cNvSpPr txBox="1"/>
          <p:nvPr>
            <p:ph idx="1" type="subTitle"/>
          </p:nvPr>
        </p:nvSpPr>
        <p:spPr>
          <a:xfrm>
            <a:off x="1532250" y="1672900"/>
            <a:ext cx="6079500" cy="1338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2400">
                <a:latin typeface="Montserrat Medium"/>
                <a:ea typeface="Montserrat Medium"/>
                <a:cs typeface="Montserrat Medium"/>
                <a:sym typeface="Montserrat Medium"/>
              </a:defRPr>
            </a:lvl1pPr>
            <a:lvl2pPr lvl="1" rtl="0">
              <a:spcBef>
                <a:spcPts val="0"/>
              </a:spcBef>
              <a:spcAft>
                <a:spcPts val="0"/>
              </a:spcAft>
              <a:buSzPts val="2400"/>
              <a:buNone/>
              <a:defRPr sz="2400">
                <a:latin typeface="Roboto"/>
                <a:ea typeface="Roboto"/>
                <a:cs typeface="Roboto"/>
                <a:sym typeface="Roboto"/>
              </a:defRPr>
            </a:lvl2pPr>
            <a:lvl3pPr lvl="2" rtl="0">
              <a:spcBef>
                <a:spcPts val="0"/>
              </a:spcBef>
              <a:spcAft>
                <a:spcPts val="0"/>
              </a:spcAft>
              <a:buSzPts val="2400"/>
              <a:buNone/>
              <a:defRPr sz="2400">
                <a:latin typeface="Roboto"/>
                <a:ea typeface="Roboto"/>
                <a:cs typeface="Roboto"/>
                <a:sym typeface="Roboto"/>
              </a:defRPr>
            </a:lvl3pPr>
            <a:lvl4pPr lvl="3" rtl="0">
              <a:spcBef>
                <a:spcPts val="0"/>
              </a:spcBef>
              <a:spcAft>
                <a:spcPts val="0"/>
              </a:spcAft>
              <a:buSzPts val="2400"/>
              <a:buNone/>
              <a:defRPr sz="2400">
                <a:latin typeface="Roboto"/>
                <a:ea typeface="Roboto"/>
                <a:cs typeface="Roboto"/>
                <a:sym typeface="Roboto"/>
              </a:defRPr>
            </a:lvl4pPr>
            <a:lvl5pPr lvl="4" rtl="0">
              <a:spcBef>
                <a:spcPts val="0"/>
              </a:spcBef>
              <a:spcAft>
                <a:spcPts val="0"/>
              </a:spcAft>
              <a:buSzPts val="2400"/>
              <a:buNone/>
              <a:defRPr sz="2400">
                <a:latin typeface="Roboto"/>
                <a:ea typeface="Roboto"/>
                <a:cs typeface="Roboto"/>
                <a:sym typeface="Roboto"/>
              </a:defRPr>
            </a:lvl5pPr>
            <a:lvl6pPr lvl="5" rtl="0">
              <a:spcBef>
                <a:spcPts val="0"/>
              </a:spcBef>
              <a:spcAft>
                <a:spcPts val="0"/>
              </a:spcAft>
              <a:buSzPts val="2400"/>
              <a:buNone/>
              <a:defRPr sz="2400">
                <a:latin typeface="Roboto"/>
                <a:ea typeface="Roboto"/>
                <a:cs typeface="Roboto"/>
                <a:sym typeface="Roboto"/>
              </a:defRPr>
            </a:lvl6pPr>
            <a:lvl7pPr lvl="6" rtl="0">
              <a:spcBef>
                <a:spcPts val="0"/>
              </a:spcBef>
              <a:spcAft>
                <a:spcPts val="0"/>
              </a:spcAft>
              <a:buSzPts val="2400"/>
              <a:buNone/>
              <a:defRPr sz="2400">
                <a:latin typeface="Roboto"/>
                <a:ea typeface="Roboto"/>
                <a:cs typeface="Roboto"/>
                <a:sym typeface="Roboto"/>
              </a:defRPr>
            </a:lvl7pPr>
            <a:lvl8pPr lvl="7" rtl="0">
              <a:spcBef>
                <a:spcPts val="0"/>
              </a:spcBef>
              <a:spcAft>
                <a:spcPts val="0"/>
              </a:spcAft>
              <a:buSzPts val="2400"/>
              <a:buNone/>
              <a:defRPr sz="2400">
                <a:latin typeface="Roboto"/>
                <a:ea typeface="Roboto"/>
                <a:cs typeface="Roboto"/>
                <a:sym typeface="Roboto"/>
              </a:defRPr>
            </a:lvl8pPr>
            <a:lvl9pPr lvl="8" rtl="0">
              <a:spcBef>
                <a:spcPts val="0"/>
              </a:spcBef>
              <a:spcAft>
                <a:spcPts val="0"/>
              </a:spcAft>
              <a:buSzPts val="2400"/>
              <a:buNone/>
              <a:defRPr sz="2400">
                <a:latin typeface="Roboto"/>
                <a:ea typeface="Roboto"/>
                <a:cs typeface="Roboto"/>
                <a:sym typeface="Roboto"/>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words">
  <p:cSld name="CUSTOM_5">
    <p:spTree>
      <p:nvGrpSpPr>
        <p:cNvPr id="128" name="Shape 128"/>
        <p:cNvGrpSpPr/>
        <p:nvPr/>
      </p:nvGrpSpPr>
      <p:grpSpPr>
        <a:xfrm>
          <a:off x="0" y="0"/>
          <a:ext cx="0" cy="0"/>
          <a:chOff x="0" y="0"/>
          <a:chExt cx="0" cy="0"/>
        </a:xfrm>
      </p:grpSpPr>
      <p:sp>
        <p:nvSpPr>
          <p:cNvPr id="129" name="Google Shape;129;p14"/>
          <p:cNvSpPr txBox="1"/>
          <p:nvPr>
            <p:ph type="ctrTitle"/>
          </p:nvPr>
        </p:nvSpPr>
        <p:spPr>
          <a:xfrm>
            <a:off x="1354500" y="1346550"/>
            <a:ext cx="6435000" cy="23877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accent1"/>
              </a:buClr>
              <a:buSzPts val="7200"/>
              <a:buNone/>
              <a:defRPr sz="8200">
                <a:solidFill>
                  <a:schemeClr val="accent1"/>
                </a:solidFill>
              </a:defRPr>
            </a:lvl1pPr>
            <a:lvl2pPr lvl="1" rtl="0" algn="ctr">
              <a:spcBef>
                <a:spcPts val="0"/>
              </a:spcBef>
              <a:spcAft>
                <a:spcPts val="0"/>
              </a:spcAft>
              <a:buClr>
                <a:schemeClr val="accent1"/>
              </a:buClr>
              <a:buSzPts val="5100"/>
              <a:buNone/>
              <a:defRPr sz="5100">
                <a:solidFill>
                  <a:schemeClr val="accent1"/>
                </a:solidFill>
              </a:defRPr>
            </a:lvl2pPr>
            <a:lvl3pPr lvl="2" rtl="0" algn="ctr">
              <a:spcBef>
                <a:spcPts val="0"/>
              </a:spcBef>
              <a:spcAft>
                <a:spcPts val="0"/>
              </a:spcAft>
              <a:buClr>
                <a:schemeClr val="accent1"/>
              </a:buClr>
              <a:buSzPts val="5100"/>
              <a:buNone/>
              <a:defRPr sz="5100">
                <a:solidFill>
                  <a:schemeClr val="accent1"/>
                </a:solidFill>
              </a:defRPr>
            </a:lvl3pPr>
            <a:lvl4pPr lvl="3" rtl="0" algn="ctr">
              <a:spcBef>
                <a:spcPts val="0"/>
              </a:spcBef>
              <a:spcAft>
                <a:spcPts val="0"/>
              </a:spcAft>
              <a:buClr>
                <a:schemeClr val="accent1"/>
              </a:buClr>
              <a:buSzPts val="5100"/>
              <a:buNone/>
              <a:defRPr sz="5100">
                <a:solidFill>
                  <a:schemeClr val="accent1"/>
                </a:solidFill>
              </a:defRPr>
            </a:lvl4pPr>
            <a:lvl5pPr lvl="4" rtl="0" algn="ctr">
              <a:spcBef>
                <a:spcPts val="0"/>
              </a:spcBef>
              <a:spcAft>
                <a:spcPts val="0"/>
              </a:spcAft>
              <a:buClr>
                <a:schemeClr val="accent1"/>
              </a:buClr>
              <a:buSzPts val="5100"/>
              <a:buNone/>
              <a:defRPr sz="5100">
                <a:solidFill>
                  <a:schemeClr val="accent1"/>
                </a:solidFill>
              </a:defRPr>
            </a:lvl5pPr>
            <a:lvl6pPr lvl="5" rtl="0" algn="ctr">
              <a:spcBef>
                <a:spcPts val="0"/>
              </a:spcBef>
              <a:spcAft>
                <a:spcPts val="0"/>
              </a:spcAft>
              <a:buClr>
                <a:schemeClr val="accent1"/>
              </a:buClr>
              <a:buSzPts val="5100"/>
              <a:buNone/>
              <a:defRPr sz="5100">
                <a:solidFill>
                  <a:schemeClr val="accent1"/>
                </a:solidFill>
              </a:defRPr>
            </a:lvl6pPr>
            <a:lvl7pPr lvl="6" rtl="0" algn="ctr">
              <a:spcBef>
                <a:spcPts val="0"/>
              </a:spcBef>
              <a:spcAft>
                <a:spcPts val="0"/>
              </a:spcAft>
              <a:buClr>
                <a:schemeClr val="accent1"/>
              </a:buClr>
              <a:buSzPts val="5100"/>
              <a:buNone/>
              <a:defRPr sz="5100">
                <a:solidFill>
                  <a:schemeClr val="accent1"/>
                </a:solidFill>
              </a:defRPr>
            </a:lvl7pPr>
            <a:lvl8pPr lvl="7" rtl="0" algn="ctr">
              <a:spcBef>
                <a:spcPts val="0"/>
              </a:spcBef>
              <a:spcAft>
                <a:spcPts val="0"/>
              </a:spcAft>
              <a:buClr>
                <a:schemeClr val="accent1"/>
              </a:buClr>
              <a:buSzPts val="5100"/>
              <a:buNone/>
              <a:defRPr sz="5100">
                <a:solidFill>
                  <a:schemeClr val="accent1"/>
                </a:solidFill>
              </a:defRPr>
            </a:lvl8pPr>
            <a:lvl9pPr lvl="8" rtl="0" algn="ctr">
              <a:spcBef>
                <a:spcPts val="0"/>
              </a:spcBef>
              <a:spcAft>
                <a:spcPts val="0"/>
              </a:spcAft>
              <a:buClr>
                <a:schemeClr val="accent1"/>
              </a:buClr>
              <a:buSzPts val="5100"/>
              <a:buNone/>
              <a:defRPr sz="5100">
                <a:solidFill>
                  <a:schemeClr val="accent1"/>
                </a:solidFill>
              </a:defRPr>
            </a:lvl9pPr>
          </a:lstStyle>
          <a:p/>
        </p:txBody>
      </p:sp>
      <p:sp>
        <p:nvSpPr>
          <p:cNvPr id="130" name="Google Shape;130;p14"/>
          <p:cNvSpPr/>
          <p:nvPr/>
        </p:nvSpPr>
        <p:spPr>
          <a:xfrm>
            <a:off x="8379500" y="-72300"/>
            <a:ext cx="1294500" cy="5288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1" name="Google Shape;131;p14"/>
          <p:cNvGrpSpPr/>
          <p:nvPr/>
        </p:nvGrpSpPr>
        <p:grpSpPr>
          <a:xfrm>
            <a:off x="5075250" y="501125"/>
            <a:ext cx="5353750" cy="67800"/>
            <a:chOff x="6595675" y="225375"/>
            <a:chExt cx="5353750" cy="67800"/>
          </a:xfrm>
        </p:grpSpPr>
        <p:sp>
          <p:nvSpPr>
            <p:cNvPr id="132" name="Google Shape;132;p14"/>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4"/>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4"/>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5" name="Google Shape;135;p14"/>
          <p:cNvGrpSpPr/>
          <p:nvPr/>
        </p:nvGrpSpPr>
        <p:grpSpPr>
          <a:xfrm rot="5400000">
            <a:off x="-2152250" y="2734800"/>
            <a:ext cx="5200100" cy="67800"/>
            <a:chOff x="6749325" y="225375"/>
            <a:chExt cx="5200100" cy="67800"/>
          </a:xfrm>
        </p:grpSpPr>
        <p:sp>
          <p:nvSpPr>
            <p:cNvPr id="136" name="Google Shape;136;p14"/>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4"/>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1">
    <p:spTree>
      <p:nvGrpSpPr>
        <p:cNvPr id="138" name="Shape 138"/>
        <p:cNvGrpSpPr/>
        <p:nvPr/>
      </p:nvGrpSpPr>
      <p:grpSpPr>
        <a:xfrm>
          <a:off x="0" y="0"/>
          <a:ext cx="0" cy="0"/>
          <a:chOff x="0" y="0"/>
          <a:chExt cx="0" cy="0"/>
        </a:xfrm>
      </p:grpSpPr>
      <p:sp>
        <p:nvSpPr>
          <p:cNvPr id="139" name="Google Shape;139;p15"/>
          <p:cNvSpPr txBox="1"/>
          <p:nvPr>
            <p:ph type="title"/>
          </p:nvPr>
        </p:nvSpPr>
        <p:spPr>
          <a:xfrm>
            <a:off x="524000" y="336325"/>
            <a:ext cx="63864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140" name="Google Shape;140;p15"/>
          <p:cNvGrpSpPr/>
          <p:nvPr/>
        </p:nvGrpSpPr>
        <p:grpSpPr>
          <a:xfrm>
            <a:off x="4149900" y="485950"/>
            <a:ext cx="6371550" cy="67800"/>
            <a:chOff x="2906075" y="527875"/>
            <a:chExt cx="6371550" cy="67800"/>
          </a:xfrm>
        </p:grpSpPr>
        <p:sp>
          <p:nvSpPr>
            <p:cNvPr id="141" name="Google Shape;141;p15"/>
            <p:cNvSpPr/>
            <p:nvPr/>
          </p:nvSpPr>
          <p:spPr>
            <a:xfrm rot="5400000">
              <a:off x="6400325" y="-2282525"/>
              <a:ext cx="66900" cy="5687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5"/>
            <p:cNvSpPr/>
            <p:nvPr/>
          </p:nvSpPr>
          <p:spPr>
            <a:xfrm rot="5400000">
              <a:off x="3303850" y="3754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5"/>
            <p:cNvSpPr/>
            <p:nvPr/>
          </p:nvSpPr>
          <p:spPr>
            <a:xfrm rot="5400000">
              <a:off x="2962025" y="4719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 name="Google Shape;144;p15"/>
          <p:cNvGrpSpPr/>
          <p:nvPr/>
        </p:nvGrpSpPr>
        <p:grpSpPr>
          <a:xfrm rot="5400000">
            <a:off x="-2272775" y="5461875"/>
            <a:ext cx="5200100" cy="67800"/>
            <a:chOff x="6749325" y="225375"/>
            <a:chExt cx="5200100" cy="67800"/>
          </a:xfrm>
        </p:grpSpPr>
        <p:sp>
          <p:nvSpPr>
            <p:cNvPr id="145" name="Google Shape;145;p15"/>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5"/>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TITLE_ONLY_1_1">
    <p:spTree>
      <p:nvGrpSpPr>
        <p:cNvPr id="147" name="Shape 147"/>
        <p:cNvGrpSpPr/>
        <p:nvPr/>
      </p:nvGrpSpPr>
      <p:grpSpPr>
        <a:xfrm>
          <a:off x="0" y="0"/>
          <a:ext cx="0" cy="0"/>
          <a:chOff x="0" y="0"/>
          <a:chExt cx="0" cy="0"/>
        </a:xfrm>
      </p:grpSpPr>
      <p:sp>
        <p:nvSpPr>
          <p:cNvPr id="148" name="Google Shape;148;p16"/>
          <p:cNvSpPr txBox="1"/>
          <p:nvPr>
            <p:ph type="title"/>
          </p:nvPr>
        </p:nvSpPr>
        <p:spPr>
          <a:xfrm>
            <a:off x="524000" y="336325"/>
            <a:ext cx="63864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149" name="Google Shape;149;p16"/>
          <p:cNvGrpSpPr/>
          <p:nvPr/>
        </p:nvGrpSpPr>
        <p:grpSpPr>
          <a:xfrm rot="5400000">
            <a:off x="5360700" y="3753875"/>
            <a:ext cx="6371550" cy="67800"/>
            <a:chOff x="2906075" y="527875"/>
            <a:chExt cx="6371550" cy="67800"/>
          </a:xfrm>
        </p:grpSpPr>
        <p:sp>
          <p:nvSpPr>
            <p:cNvPr id="150" name="Google Shape;150;p16"/>
            <p:cNvSpPr/>
            <p:nvPr/>
          </p:nvSpPr>
          <p:spPr>
            <a:xfrm rot="5400000">
              <a:off x="6400325" y="-2282525"/>
              <a:ext cx="66900" cy="5687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6"/>
            <p:cNvSpPr/>
            <p:nvPr/>
          </p:nvSpPr>
          <p:spPr>
            <a:xfrm rot="5400000">
              <a:off x="3303850" y="3754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6"/>
            <p:cNvSpPr/>
            <p:nvPr/>
          </p:nvSpPr>
          <p:spPr>
            <a:xfrm rot="5400000">
              <a:off x="2962025" y="4719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3" name="Google Shape;153;p16"/>
          <p:cNvGrpSpPr/>
          <p:nvPr/>
        </p:nvGrpSpPr>
        <p:grpSpPr>
          <a:xfrm rot="10800000">
            <a:off x="-2272775" y="4776075"/>
            <a:ext cx="5200100" cy="67800"/>
            <a:chOff x="6749325" y="225375"/>
            <a:chExt cx="5200100" cy="67800"/>
          </a:xfrm>
        </p:grpSpPr>
        <p:sp>
          <p:nvSpPr>
            <p:cNvPr id="154" name="Google Shape;154;p16"/>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6"/>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
    <p:spTree>
      <p:nvGrpSpPr>
        <p:cNvPr id="156" name="Shape 156"/>
        <p:cNvGrpSpPr/>
        <p:nvPr/>
      </p:nvGrpSpPr>
      <p:grpSpPr>
        <a:xfrm>
          <a:off x="0" y="0"/>
          <a:ext cx="0" cy="0"/>
          <a:chOff x="0" y="0"/>
          <a:chExt cx="0" cy="0"/>
        </a:xfrm>
      </p:grpSpPr>
      <p:sp>
        <p:nvSpPr>
          <p:cNvPr id="157" name="Google Shape;157;p17"/>
          <p:cNvSpPr/>
          <p:nvPr/>
        </p:nvSpPr>
        <p:spPr>
          <a:xfrm>
            <a:off x="8379500" y="-72300"/>
            <a:ext cx="1294500" cy="5288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7"/>
          <p:cNvSpPr txBox="1"/>
          <p:nvPr>
            <p:ph type="ctrTitle"/>
          </p:nvPr>
        </p:nvSpPr>
        <p:spPr>
          <a:xfrm flipH="1">
            <a:off x="1165575" y="3004776"/>
            <a:ext cx="2195400" cy="478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000">
                <a:solidFill>
                  <a:schemeClr val="accent2"/>
                </a:solidFill>
                <a:latin typeface="Oswald Regular"/>
                <a:ea typeface="Oswald Regular"/>
                <a:cs typeface="Oswald Regular"/>
                <a:sym typeface="Oswald Regular"/>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159" name="Google Shape;159;p17"/>
          <p:cNvSpPr txBox="1"/>
          <p:nvPr>
            <p:ph idx="1" type="subTitle"/>
          </p:nvPr>
        </p:nvSpPr>
        <p:spPr>
          <a:xfrm flipH="1">
            <a:off x="1165550" y="3366925"/>
            <a:ext cx="2195400" cy="764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ontserrat"/>
                <a:ea typeface="Montserrat"/>
                <a:cs typeface="Montserrat"/>
                <a:sym typeface="Montserrat"/>
              </a:defRPr>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160" name="Google Shape;160;p17"/>
          <p:cNvSpPr txBox="1"/>
          <p:nvPr>
            <p:ph idx="2" type="ctrTitle"/>
          </p:nvPr>
        </p:nvSpPr>
        <p:spPr>
          <a:xfrm flipH="1">
            <a:off x="3474296" y="3004776"/>
            <a:ext cx="2195400" cy="478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000">
                <a:solidFill>
                  <a:schemeClr val="accent2"/>
                </a:solidFill>
                <a:latin typeface="Oswald Regular"/>
                <a:ea typeface="Oswald Regular"/>
                <a:cs typeface="Oswald Regular"/>
                <a:sym typeface="Oswald Regular"/>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161" name="Google Shape;161;p17"/>
          <p:cNvSpPr txBox="1"/>
          <p:nvPr>
            <p:ph idx="3" type="subTitle"/>
          </p:nvPr>
        </p:nvSpPr>
        <p:spPr>
          <a:xfrm flipH="1">
            <a:off x="3474283" y="3366925"/>
            <a:ext cx="2195400" cy="764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ontserrat"/>
                <a:ea typeface="Montserrat"/>
                <a:cs typeface="Montserrat"/>
                <a:sym typeface="Montserrat"/>
              </a:defRPr>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162" name="Google Shape;162;p17"/>
          <p:cNvSpPr txBox="1"/>
          <p:nvPr>
            <p:ph idx="4" type="ctrTitle"/>
          </p:nvPr>
        </p:nvSpPr>
        <p:spPr>
          <a:xfrm flipH="1">
            <a:off x="5783000" y="3004776"/>
            <a:ext cx="2195400" cy="478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000">
                <a:solidFill>
                  <a:schemeClr val="accent2"/>
                </a:solidFill>
                <a:latin typeface="Oswald Regular"/>
                <a:ea typeface="Oswald Regular"/>
                <a:cs typeface="Oswald Regular"/>
                <a:sym typeface="Oswald Regular"/>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163" name="Google Shape;163;p17"/>
          <p:cNvSpPr txBox="1"/>
          <p:nvPr>
            <p:ph idx="5" type="subTitle"/>
          </p:nvPr>
        </p:nvSpPr>
        <p:spPr>
          <a:xfrm flipH="1">
            <a:off x="5782975" y="3366925"/>
            <a:ext cx="2195400" cy="764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atin typeface="Montserrat"/>
                <a:ea typeface="Montserrat"/>
                <a:cs typeface="Montserrat"/>
                <a:sym typeface="Montserrat"/>
              </a:defRPr>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164" name="Google Shape;164;p17"/>
          <p:cNvSpPr txBox="1"/>
          <p:nvPr>
            <p:ph idx="6" type="title"/>
          </p:nvPr>
        </p:nvSpPr>
        <p:spPr>
          <a:xfrm>
            <a:off x="524000" y="336325"/>
            <a:ext cx="63864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165" name="Google Shape;165;p17"/>
          <p:cNvGrpSpPr/>
          <p:nvPr/>
        </p:nvGrpSpPr>
        <p:grpSpPr>
          <a:xfrm>
            <a:off x="5075250" y="805925"/>
            <a:ext cx="5353750" cy="67800"/>
            <a:chOff x="6595675" y="225375"/>
            <a:chExt cx="5353750" cy="67800"/>
          </a:xfrm>
        </p:grpSpPr>
        <p:sp>
          <p:nvSpPr>
            <p:cNvPr id="166" name="Google Shape;166;p17"/>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7"/>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7"/>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 name="Google Shape;169;p17"/>
          <p:cNvGrpSpPr/>
          <p:nvPr/>
        </p:nvGrpSpPr>
        <p:grpSpPr>
          <a:xfrm rot="5400000">
            <a:off x="-2367450" y="3067275"/>
            <a:ext cx="5200100" cy="67800"/>
            <a:chOff x="6749325" y="225375"/>
            <a:chExt cx="5200100" cy="67800"/>
          </a:xfrm>
        </p:grpSpPr>
        <p:sp>
          <p:nvSpPr>
            <p:cNvPr id="170" name="Google Shape;170;p17"/>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7"/>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3">
  <p:cSld name="CUSTOM_12">
    <p:spTree>
      <p:nvGrpSpPr>
        <p:cNvPr id="172" name="Shape 172"/>
        <p:cNvGrpSpPr/>
        <p:nvPr/>
      </p:nvGrpSpPr>
      <p:grpSpPr>
        <a:xfrm>
          <a:off x="0" y="0"/>
          <a:ext cx="0" cy="0"/>
          <a:chOff x="0" y="0"/>
          <a:chExt cx="0" cy="0"/>
        </a:xfrm>
      </p:grpSpPr>
      <p:sp>
        <p:nvSpPr>
          <p:cNvPr id="173" name="Google Shape;173;p18"/>
          <p:cNvSpPr txBox="1"/>
          <p:nvPr>
            <p:ph type="ctrTitle"/>
          </p:nvPr>
        </p:nvSpPr>
        <p:spPr>
          <a:xfrm flipH="1">
            <a:off x="5187900" y="3506551"/>
            <a:ext cx="2092500" cy="577800"/>
          </a:xfrm>
          <a:prstGeom prst="rect">
            <a:avLst/>
          </a:prstGeom>
        </p:spPr>
        <p:txBody>
          <a:bodyPr anchorCtr="0" anchor="t" bIns="91425" lIns="91425" spcFirstLastPara="1" rIns="91425" wrap="square" tIns="91425">
            <a:noAutofit/>
          </a:bodyPr>
          <a:lstStyle>
            <a:lvl1pPr lvl="0" rtl="0" algn="r">
              <a:spcBef>
                <a:spcPts val="0"/>
              </a:spcBef>
              <a:spcAft>
                <a:spcPts val="0"/>
              </a:spcAft>
              <a:buClr>
                <a:schemeClr val="accent2"/>
              </a:buClr>
              <a:buSzPts val="1400"/>
              <a:buFont typeface="Montserrat Medium"/>
              <a:buNone/>
              <a:defRPr sz="1400">
                <a:solidFill>
                  <a:schemeClr val="accent2"/>
                </a:solidFill>
                <a:latin typeface="Montserrat Medium"/>
                <a:ea typeface="Montserrat Medium"/>
                <a:cs typeface="Montserrat Medium"/>
                <a:sym typeface="Montserrat Medium"/>
              </a:defRPr>
            </a:lvl1pPr>
            <a:lvl2pPr lvl="1"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2pPr>
            <a:lvl3pPr lvl="2"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3pPr>
            <a:lvl4pPr lvl="3"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4pPr>
            <a:lvl5pPr lvl="4"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5pPr>
            <a:lvl6pPr lvl="5"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6pPr>
            <a:lvl7pPr lvl="6"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7pPr>
            <a:lvl8pPr lvl="7"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8pPr>
            <a:lvl9pPr lvl="8"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9pPr>
          </a:lstStyle>
          <a:p/>
        </p:txBody>
      </p:sp>
      <p:sp>
        <p:nvSpPr>
          <p:cNvPr id="174" name="Google Shape;174;p18"/>
          <p:cNvSpPr txBox="1"/>
          <p:nvPr>
            <p:ph idx="1" type="subTitle"/>
          </p:nvPr>
        </p:nvSpPr>
        <p:spPr>
          <a:xfrm flipH="1">
            <a:off x="5290500" y="3073725"/>
            <a:ext cx="1989900" cy="5778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175" name="Google Shape;175;p18"/>
          <p:cNvSpPr txBox="1"/>
          <p:nvPr>
            <p:ph idx="2" type="ctrTitle"/>
          </p:nvPr>
        </p:nvSpPr>
        <p:spPr>
          <a:xfrm flipH="1">
            <a:off x="5187900" y="2518258"/>
            <a:ext cx="2092500" cy="577800"/>
          </a:xfrm>
          <a:prstGeom prst="rect">
            <a:avLst/>
          </a:prstGeom>
        </p:spPr>
        <p:txBody>
          <a:bodyPr anchorCtr="0" anchor="t" bIns="91425" lIns="91425" spcFirstLastPara="1" rIns="91425" wrap="square" tIns="91425">
            <a:noAutofit/>
          </a:bodyPr>
          <a:lstStyle>
            <a:lvl1pPr lvl="0" rtl="0" algn="r">
              <a:spcBef>
                <a:spcPts val="0"/>
              </a:spcBef>
              <a:spcAft>
                <a:spcPts val="0"/>
              </a:spcAft>
              <a:buClr>
                <a:schemeClr val="accent2"/>
              </a:buClr>
              <a:buSzPts val="1400"/>
              <a:buFont typeface="Montserrat Medium"/>
              <a:buNone/>
              <a:defRPr sz="1400">
                <a:solidFill>
                  <a:schemeClr val="accent2"/>
                </a:solidFill>
                <a:latin typeface="Montserrat Medium"/>
                <a:ea typeface="Montserrat Medium"/>
                <a:cs typeface="Montserrat Medium"/>
                <a:sym typeface="Montserrat Medium"/>
              </a:defRPr>
            </a:lvl1pPr>
            <a:lvl2pPr lvl="1"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2pPr>
            <a:lvl3pPr lvl="2"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3pPr>
            <a:lvl4pPr lvl="3"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4pPr>
            <a:lvl5pPr lvl="4"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5pPr>
            <a:lvl6pPr lvl="5"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6pPr>
            <a:lvl7pPr lvl="6"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7pPr>
            <a:lvl8pPr lvl="7"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8pPr>
            <a:lvl9pPr lvl="8"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9pPr>
          </a:lstStyle>
          <a:p/>
        </p:txBody>
      </p:sp>
      <p:sp>
        <p:nvSpPr>
          <p:cNvPr id="176" name="Google Shape;176;p18"/>
          <p:cNvSpPr txBox="1"/>
          <p:nvPr>
            <p:ph idx="3" type="subTitle"/>
          </p:nvPr>
        </p:nvSpPr>
        <p:spPr>
          <a:xfrm flipH="1">
            <a:off x="5290500" y="2155428"/>
            <a:ext cx="1989900" cy="5004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177" name="Google Shape;177;p18"/>
          <p:cNvSpPr txBox="1"/>
          <p:nvPr>
            <p:ph idx="4" type="ctrTitle"/>
          </p:nvPr>
        </p:nvSpPr>
        <p:spPr>
          <a:xfrm flipH="1">
            <a:off x="5187900" y="1517950"/>
            <a:ext cx="2092500" cy="577800"/>
          </a:xfrm>
          <a:prstGeom prst="rect">
            <a:avLst/>
          </a:prstGeom>
        </p:spPr>
        <p:txBody>
          <a:bodyPr anchorCtr="0" anchor="t" bIns="91425" lIns="91425" spcFirstLastPara="1" rIns="91425" wrap="square" tIns="91425">
            <a:noAutofit/>
          </a:bodyPr>
          <a:lstStyle>
            <a:lvl1pPr lvl="0" rtl="0" algn="r">
              <a:spcBef>
                <a:spcPts val="0"/>
              </a:spcBef>
              <a:spcAft>
                <a:spcPts val="0"/>
              </a:spcAft>
              <a:buClr>
                <a:schemeClr val="accent2"/>
              </a:buClr>
              <a:buSzPts val="1400"/>
              <a:buFont typeface="Montserrat Medium"/>
              <a:buNone/>
              <a:defRPr sz="1400">
                <a:solidFill>
                  <a:schemeClr val="accent2"/>
                </a:solidFill>
                <a:latin typeface="Montserrat Medium"/>
                <a:ea typeface="Montserrat Medium"/>
                <a:cs typeface="Montserrat Medium"/>
                <a:sym typeface="Montserrat Medium"/>
              </a:defRPr>
            </a:lvl1pPr>
            <a:lvl2pPr lvl="1"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2pPr>
            <a:lvl3pPr lvl="2"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3pPr>
            <a:lvl4pPr lvl="3"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4pPr>
            <a:lvl5pPr lvl="4"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5pPr>
            <a:lvl6pPr lvl="5"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6pPr>
            <a:lvl7pPr lvl="6"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7pPr>
            <a:lvl8pPr lvl="7"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8pPr>
            <a:lvl9pPr lvl="8" rtl="0" algn="ctr">
              <a:spcBef>
                <a:spcPts val="0"/>
              </a:spcBef>
              <a:spcAft>
                <a:spcPts val="0"/>
              </a:spcAft>
              <a:buClr>
                <a:schemeClr val="accent2"/>
              </a:buClr>
              <a:buSzPts val="1400"/>
              <a:buFont typeface="Montserrat Medium"/>
              <a:buNone/>
              <a:defRPr>
                <a:solidFill>
                  <a:schemeClr val="accent2"/>
                </a:solidFill>
                <a:latin typeface="Montserrat Medium"/>
                <a:ea typeface="Montserrat Medium"/>
                <a:cs typeface="Montserrat Medium"/>
                <a:sym typeface="Montserrat Medium"/>
              </a:defRPr>
            </a:lvl9pPr>
          </a:lstStyle>
          <a:p/>
        </p:txBody>
      </p:sp>
      <p:sp>
        <p:nvSpPr>
          <p:cNvPr id="178" name="Google Shape;178;p18"/>
          <p:cNvSpPr txBox="1"/>
          <p:nvPr>
            <p:ph idx="5" type="subTitle"/>
          </p:nvPr>
        </p:nvSpPr>
        <p:spPr>
          <a:xfrm flipH="1">
            <a:off x="5290500" y="1162425"/>
            <a:ext cx="1989900" cy="5004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179" name="Google Shape;179;p18"/>
          <p:cNvSpPr/>
          <p:nvPr/>
        </p:nvSpPr>
        <p:spPr>
          <a:xfrm>
            <a:off x="-193000" y="-72300"/>
            <a:ext cx="757800" cy="5288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0" name="Google Shape;180;p18"/>
          <p:cNvGrpSpPr/>
          <p:nvPr/>
        </p:nvGrpSpPr>
        <p:grpSpPr>
          <a:xfrm>
            <a:off x="5312050" y="4615150"/>
            <a:ext cx="5353750" cy="67800"/>
            <a:chOff x="6595675" y="225375"/>
            <a:chExt cx="5353750" cy="67800"/>
          </a:xfrm>
        </p:grpSpPr>
        <p:sp>
          <p:nvSpPr>
            <p:cNvPr id="181" name="Google Shape;181;p18"/>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8"/>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8"/>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p18"/>
          <p:cNvGrpSpPr/>
          <p:nvPr/>
        </p:nvGrpSpPr>
        <p:grpSpPr>
          <a:xfrm rot="5400000">
            <a:off x="-2358000" y="4658625"/>
            <a:ext cx="5200100" cy="67800"/>
            <a:chOff x="6749325" y="225375"/>
            <a:chExt cx="5200100" cy="67800"/>
          </a:xfrm>
        </p:grpSpPr>
        <p:sp>
          <p:nvSpPr>
            <p:cNvPr id="185" name="Google Shape;185;p18"/>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8"/>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7" name="Google Shape;187;p18"/>
          <p:cNvSpPr txBox="1"/>
          <p:nvPr>
            <p:ph idx="6" type="title"/>
          </p:nvPr>
        </p:nvSpPr>
        <p:spPr>
          <a:xfrm>
            <a:off x="524000" y="336325"/>
            <a:ext cx="63864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12_1">
    <p:spTree>
      <p:nvGrpSpPr>
        <p:cNvPr id="188" name="Shape 188"/>
        <p:cNvGrpSpPr/>
        <p:nvPr/>
      </p:nvGrpSpPr>
      <p:grpSpPr>
        <a:xfrm>
          <a:off x="0" y="0"/>
          <a:ext cx="0" cy="0"/>
          <a:chOff x="0" y="0"/>
          <a:chExt cx="0" cy="0"/>
        </a:xfrm>
      </p:grpSpPr>
      <p:sp>
        <p:nvSpPr>
          <p:cNvPr id="189" name="Google Shape;189;p19"/>
          <p:cNvSpPr txBox="1"/>
          <p:nvPr>
            <p:ph type="ctrTitle"/>
          </p:nvPr>
        </p:nvSpPr>
        <p:spPr>
          <a:xfrm flipH="1">
            <a:off x="6380380" y="2609613"/>
            <a:ext cx="1683000" cy="5778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None/>
              <a:defRPr sz="2000">
                <a:solidFill>
                  <a:schemeClr val="accent2"/>
                </a:solidFill>
                <a:latin typeface="Oswald Regular"/>
                <a:ea typeface="Oswald Regular"/>
                <a:cs typeface="Oswald Regular"/>
                <a:sym typeface="Oswald Regular"/>
              </a:defRPr>
            </a:lvl1pPr>
            <a:lvl2pPr lvl="1" rtl="0" algn="r">
              <a:spcBef>
                <a:spcPts val="0"/>
              </a:spcBef>
              <a:spcAft>
                <a:spcPts val="0"/>
              </a:spcAft>
              <a:buClr>
                <a:srgbClr val="434343"/>
              </a:buClr>
              <a:buSzPts val="1800"/>
              <a:buNone/>
              <a:defRPr sz="1800">
                <a:solidFill>
                  <a:srgbClr val="434343"/>
                </a:solidFill>
              </a:defRPr>
            </a:lvl2pPr>
            <a:lvl3pPr lvl="2" rtl="0" algn="r">
              <a:spcBef>
                <a:spcPts val="0"/>
              </a:spcBef>
              <a:spcAft>
                <a:spcPts val="0"/>
              </a:spcAft>
              <a:buClr>
                <a:srgbClr val="434343"/>
              </a:buClr>
              <a:buSzPts val="1800"/>
              <a:buNone/>
              <a:defRPr sz="1800">
                <a:solidFill>
                  <a:srgbClr val="434343"/>
                </a:solidFill>
              </a:defRPr>
            </a:lvl3pPr>
            <a:lvl4pPr lvl="3" rtl="0" algn="r">
              <a:spcBef>
                <a:spcPts val="0"/>
              </a:spcBef>
              <a:spcAft>
                <a:spcPts val="0"/>
              </a:spcAft>
              <a:buClr>
                <a:srgbClr val="434343"/>
              </a:buClr>
              <a:buSzPts val="1800"/>
              <a:buNone/>
              <a:defRPr sz="1800">
                <a:solidFill>
                  <a:srgbClr val="434343"/>
                </a:solidFill>
              </a:defRPr>
            </a:lvl4pPr>
            <a:lvl5pPr lvl="4" rtl="0" algn="r">
              <a:spcBef>
                <a:spcPts val="0"/>
              </a:spcBef>
              <a:spcAft>
                <a:spcPts val="0"/>
              </a:spcAft>
              <a:buClr>
                <a:srgbClr val="434343"/>
              </a:buClr>
              <a:buSzPts val="1800"/>
              <a:buNone/>
              <a:defRPr sz="1800">
                <a:solidFill>
                  <a:srgbClr val="434343"/>
                </a:solidFill>
              </a:defRPr>
            </a:lvl5pPr>
            <a:lvl6pPr lvl="5" rtl="0" algn="r">
              <a:spcBef>
                <a:spcPts val="0"/>
              </a:spcBef>
              <a:spcAft>
                <a:spcPts val="0"/>
              </a:spcAft>
              <a:buClr>
                <a:srgbClr val="434343"/>
              </a:buClr>
              <a:buSzPts val="1800"/>
              <a:buNone/>
              <a:defRPr sz="1800">
                <a:solidFill>
                  <a:srgbClr val="434343"/>
                </a:solidFill>
              </a:defRPr>
            </a:lvl6pPr>
            <a:lvl7pPr lvl="6" rtl="0" algn="r">
              <a:spcBef>
                <a:spcPts val="0"/>
              </a:spcBef>
              <a:spcAft>
                <a:spcPts val="0"/>
              </a:spcAft>
              <a:buClr>
                <a:srgbClr val="434343"/>
              </a:buClr>
              <a:buSzPts val="1800"/>
              <a:buNone/>
              <a:defRPr sz="1800">
                <a:solidFill>
                  <a:srgbClr val="434343"/>
                </a:solidFill>
              </a:defRPr>
            </a:lvl7pPr>
            <a:lvl8pPr lvl="7" rtl="0" algn="r">
              <a:spcBef>
                <a:spcPts val="0"/>
              </a:spcBef>
              <a:spcAft>
                <a:spcPts val="0"/>
              </a:spcAft>
              <a:buClr>
                <a:srgbClr val="434343"/>
              </a:buClr>
              <a:buSzPts val="1800"/>
              <a:buNone/>
              <a:defRPr sz="1800">
                <a:solidFill>
                  <a:srgbClr val="434343"/>
                </a:solidFill>
              </a:defRPr>
            </a:lvl8pPr>
            <a:lvl9pPr lvl="8" rtl="0" algn="r">
              <a:spcBef>
                <a:spcPts val="0"/>
              </a:spcBef>
              <a:spcAft>
                <a:spcPts val="0"/>
              </a:spcAft>
              <a:buClr>
                <a:srgbClr val="434343"/>
              </a:buClr>
              <a:buSzPts val="1800"/>
              <a:buNone/>
              <a:defRPr sz="1800">
                <a:solidFill>
                  <a:srgbClr val="434343"/>
                </a:solidFill>
              </a:defRPr>
            </a:lvl9pPr>
          </a:lstStyle>
          <a:p/>
        </p:txBody>
      </p:sp>
      <p:sp>
        <p:nvSpPr>
          <p:cNvPr id="190" name="Google Shape;190;p19"/>
          <p:cNvSpPr txBox="1"/>
          <p:nvPr>
            <p:ph idx="1" type="subTitle"/>
          </p:nvPr>
        </p:nvSpPr>
        <p:spPr>
          <a:xfrm flipH="1">
            <a:off x="5547575" y="3065863"/>
            <a:ext cx="2515800" cy="896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atin typeface="Montserrat Medium"/>
                <a:ea typeface="Montserrat Medium"/>
                <a:cs typeface="Montserrat Medium"/>
                <a:sym typeface="Montserrat Medium"/>
              </a:defRPr>
            </a:lvl1pPr>
            <a:lvl2pPr lvl="1" rtl="0" algn="r">
              <a:lnSpc>
                <a:spcPct val="100000"/>
              </a:lnSpc>
              <a:spcBef>
                <a:spcPts val="0"/>
              </a:spcBef>
              <a:spcAft>
                <a:spcPts val="0"/>
              </a:spcAft>
              <a:buSzPts val="1000"/>
              <a:buNone/>
              <a:defRPr sz="1000"/>
            </a:lvl2pPr>
            <a:lvl3pPr lvl="2" rtl="0" algn="r">
              <a:lnSpc>
                <a:spcPct val="100000"/>
              </a:lnSpc>
              <a:spcBef>
                <a:spcPts val="0"/>
              </a:spcBef>
              <a:spcAft>
                <a:spcPts val="0"/>
              </a:spcAft>
              <a:buSzPts val="1000"/>
              <a:buNone/>
              <a:defRPr sz="1000"/>
            </a:lvl3pPr>
            <a:lvl4pPr lvl="3" rtl="0" algn="r">
              <a:lnSpc>
                <a:spcPct val="100000"/>
              </a:lnSpc>
              <a:spcBef>
                <a:spcPts val="0"/>
              </a:spcBef>
              <a:spcAft>
                <a:spcPts val="0"/>
              </a:spcAft>
              <a:buSzPts val="1000"/>
              <a:buNone/>
              <a:defRPr sz="1000"/>
            </a:lvl4pPr>
            <a:lvl5pPr lvl="4" rtl="0" algn="r">
              <a:lnSpc>
                <a:spcPct val="100000"/>
              </a:lnSpc>
              <a:spcBef>
                <a:spcPts val="0"/>
              </a:spcBef>
              <a:spcAft>
                <a:spcPts val="0"/>
              </a:spcAft>
              <a:buSzPts val="1000"/>
              <a:buNone/>
              <a:defRPr sz="1000"/>
            </a:lvl5pPr>
            <a:lvl6pPr lvl="5" rtl="0" algn="r">
              <a:lnSpc>
                <a:spcPct val="100000"/>
              </a:lnSpc>
              <a:spcBef>
                <a:spcPts val="0"/>
              </a:spcBef>
              <a:spcAft>
                <a:spcPts val="0"/>
              </a:spcAft>
              <a:buSzPts val="1000"/>
              <a:buNone/>
              <a:defRPr sz="1000"/>
            </a:lvl6pPr>
            <a:lvl7pPr lvl="6" rtl="0" algn="r">
              <a:lnSpc>
                <a:spcPct val="100000"/>
              </a:lnSpc>
              <a:spcBef>
                <a:spcPts val="0"/>
              </a:spcBef>
              <a:spcAft>
                <a:spcPts val="0"/>
              </a:spcAft>
              <a:buSzPts val="1000"/>
              <a:buNone/>
              <a:defRPr sz="1000"/>
            </a:lvl7pPr>
            <a:lvl8pPr lvl="7" rtl="0" algn="r">
              <a:lnSpc>
                <a:spcPct val="100000"/>
              </a:lnSpc>
              <a:spcBef>
                <a:spcPts val="0"/>
              </a:spcBef>
              <a:spcAft>
                <a:spcPts val="0"/>
              </a:spcAft>
              <a:buSzPts val="1000"/>
              <a:buNone/>
              <a:defRPr sz="1000"/>
            </a:lvl8pPr>
            <a:lvl9pPr lvl="8" rtl="0" algn="r">
              <a:lnSpc>
                <a:spcPct val="100000"/>
              </a:lnSpc>
              <a:spcBef>
                <a:spcPts val="0"/>
              </a:spcBef>
              <a:spcAft>
                <a:spcPts val="0"/>
              </a:spcAft>
              <a:buSzPts val="1000"/>
              <a:buNone/>
              <a:defRPr sz="1000"/>
            </a:lvl9pPr>
          </a:lstStyle>
          <a:p/>
        </p:txBody>
      </p:sp>
      <p:sp>
        <p:nvSpPr>
          <p:cNvPr id="191" name="Google Shape;191;p19"/>
          <p:cNvSpPr txBox="1"/>
          <p:nvPr>
            <p:ph idx="2" type="ctrTitle"/>
          </p:nvPr>
        </p:nvSpPr>
        <p:spPr>
          <a:xfrm flipH="1">
            <a:off x="6380374" y="1180950"/>
            <a:ext cx="1683000" cy="5778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None/>
              <a:defRPr sz="2000">
                <a:solidFill>
                  <a:schemeClr val="accent2"/>
                </a:solidFill>
                <a:latin typeface="Oswald Regular"/>
                <a:ea typeface="Oswald Regular"/>
                <a:cs typeface="Oswald Regular"/>
                <a:sym typeface="Oswald Regular"/>
              </a:defRPr>
            </a:lvl1pPr>
            <a:lvl2pPr lvl="1" rtl="0" algn="r">
              <a:spcBef>
                <a:spcPts val="0"/>
              </a:spcBef>
              <a:spcAft>
                <a:spcPts val="0"/>
              </a:spcAft>
              <a:buClr>
                <a:srgbClr val="434343"/>
              </a:buClr>
              <a:buSzPts val="1800"/>
              <a:buNone/>
              <a:defRPr sz="1800">
                <a:solidFill>
                  <a:srgbClr val="434343"/>
                </a:solidFill>
              </a:defRPr>
            </a:lvl2pPr>
            <a:lvl3pPr lvl="2" rtl="0" algn="r">
              <a:spcBef>
                <a:spcPts val="0"/>
              </a:spcBef>
              <a:spcAft>
                <a:spcPts val="0"/>
              </a:spcAft>
              <a:buClr>
                <a:srgbClr val="434343"/>
              </a:buClr>
              <a:buSzPts val="1800"/>
              <a:buNone/>
              <a:defRPr sz="1800">
                <a:solidFill>
                  <a:srgbClr val="434343"/>
                </a:solidFill>
              </a:defRPr>
            </a:lvl3pPr>
            <a:lvl4pPr lvl="3" rtl="0" algn="r">
              <a:spcBef>
                <a:spcPts val="0"/>
              </a:spcBef>
              <a:spcAft>
                <a:spcPts val="0"/>
              </a:spcAft>
              <a:buClr>
                <a:srgbClr val="434343"/>
              </a:buClr>
              <a:buSzPts val="1800"/>
              <a:buNone/>
              <a:defRPr sz="1800">
                <a:solidFill>
                  <a:srgbClr val="434343"/>
                </a:solidFill>
              </a:defRPr>
            </a:lvl4pPr>
            <a:lvl5pPr lvl="4" rtl="0" algn="r">
              <a:spcBef>
                <a:spcPts val="0"/>
              </a:spcBef>
              <a:spcAft>
                <a:spcPts val="0"/>
              </a:spcAft>
              <a:buClr>
                <a:srgbClr val="434343"/>
              </a:buClr>
              <a:buSzPts val="1800"/>
              <a:buNone/>
              <a:defRPr sz="1800">
                <a:solidFill>
                  <a:srgbClr val="434343"/>
                </a:solidFill>
              </a:defRPr>
            </a:lvl5pPr>
            <a:lvl6pPr lvl="5" rtl="0" algn="r">
              <a:spcBef>
                <a:spcPts val="0"/>
              </a:spcBef>
              <a:spcAft>
                <a:spcPts val="0"/>
              </a:spcAft>
              <a:buClr>
                <a:srgbClr val="434343"/>
              </a:buClr>
              <a:buSzPts val="1800"/>
              <a:buNone/>
              <a:defRPr sz="1800">
                <a:solidFill>
                  <a:srgbClr val="434343"/>
                </a:solidFill>
              </a:defRPr>
            </a:lvl6pPr>
            <a:lvl7pPr lvl="6" rtl="0" algn="r">
              <a:spcBef>
                <a:spcPts val="0"/>
              </a:spcBef>
              <a:spcAft>
                <a:spcPts val="0"/>
              </a:spcAft>
              <a:buClr>
                <a:srgbClr val="434343"/>
              </a:buClr>
              <a:buSzPts val="1800"/>
              <a:buNone/>
              <a:defRPr sz="1800">
                <a:solidFill>
                  <a:srgbClr val="434343"/>
                </a:solidFill>
              </a:defRPr>
            </a:lvl7pPr>
            <a:lvl8pPr lvl="7" rtl="0" algn="r">
              <a:spcBef>
                <a:spcPts val="0"/>
              </a:spcBef>
              <a:spcAft>
                <a:spcPts val="0"/>
              </a:spcAft>
              <a:buClr>
                <a:srgbClr val="434343"/>
              </a:buClr>
              <a:buSzPts val="1800"/>
              <a:buNone/>
              <a:defRPr sz="1800">
                <a:solidFill>
                  <a:srgbClr val="434343"/>
                </a:solidFill>
              </a:defRPr>
            </a:lvl8pPr>
            <a:lvl9pPr lvl="8" rtl="0" algn="r">
              <a:spcBef>
                <a:spcPts val="0"/>
              </a:spcBef>
              <a:spcAft>
                <a:spcPts val="0"/>
              </a:spcAft>
              <a:buClr>
                <a:srgbClr val="434343"/>
              </a:buClr>
              <a:buSzPts val="1800"/>
              <a:buNone/>
              <a:defRPr sz="1800">
                <a:solidFill>
                  <a:srgbClr val="434343"/>
                </a:solidFill>
              </a:defRPr>
            </a:lvl9pPr>
          </a:lstStyle>
          <a:p/>
        </p:txBody>
      </p:sp>
      <p:sp>
        <p:nvSpPr>
          <p:cNvPr id="192" name="Google Shape;192;p19"/>
          <p:cNvSpPr txBox="1"/>
          <p:nvPr>
            <p:ph idx="3" type="subTitle"/>
          </p:nvPr>
        </p:nvSpPr>
        <p:spPr>
          <a:xfrm flipH="1">
            <a:off x="5547575" y="1637188"/>
            <a:ext cx="2515800" cy="896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atin typeface="Montserrat Medium"/>
                <a:ea typeface="Montserrat Medium"/>
                <a:cs typeface="Montserrat Medium"/>
                <a:sym typeface="Montserrat Medium"/>
              </a:defRPr>
            </a:lvl1pPr>
            <a:lvl2pPr lvl="1" rtl="0" algn="r">
              <a:lnSpc>
                <a:spcPct val="100000"/>
              </a:lnSpc>
              <a:spcBef>
                <a:spcPts val="0"/>
              </a:spcBef>
              <a:spcAft>
                <a:spcPts val="0"/>
              </a:spcAft>
              <a:buSzPts val="1000"/>
              <a:buNone/>
              <a:defRPr sz="1000"/>
            </a:lvl2pPr>
            <a:lvl3pPr lvl="2" rtl="0" algn="r">
              <a:lnSpc>
                <a:spcPct val="100000"/>
              </a:lnSpc>
              <a:spcBef>
                <a:spcPts val="0"/>
              </a:spcBef>
              <a:spcAft>
                <a:spcPts val="0"/>
              </a:spcAft>
              <a:buSzPts val="1000"/>
              <a:buNone/>
              <a:defRPr sz="1000"/>
            </a:lvl3pPr>
            <a:lvl4pPr lvl="3" rtl="0" algn="r">
              <a:lnSpc>
                <a:spcPct val="100000"/>
              </a:lnSpc>
              <a:spcBef>
                <a:spcPts val="0"/>
              </a:spcBef>
              <a:spcAft>
                <a:spcPts val="0"/>
              </a:spcAft>
              <a:buSzPts val="1000"/>
              <a:buNone/>
              <a:defRPr sz="1000"/>
            </a:lvl4pPr>
            <a:lvl5pPr lvl="4" rtl="0" algn="r">
              <a:lnSpc>
                <a:spcPct val="100000"/>
              </a:lnSpc>
              <a:spcBef>
                <a:spcPts val="0"/>
              </a:spcBef>
              <a:spcAft>
                <a:spcPts val="0"/>
              </a:spcAft>
              <a:buSzPts val="1000"/>
              <a:buNone/>
              <a:defRPr sz="1000"/>
            </a:lvl5pPr>
            <a:lvl6pPr lvl="5" rtl="0" algn="r">
              <a:lnSpc>
                <a:spcPct val="100000"/>
              </a:lnSpc>
              <a:spcBef>
                <a:spcPts val="0"/>
              </a:spcBef>
              <a:spcAft>
                <a:spcPts val="0"/>
              </a:spcAft>
              <a:buSzPts val="1000"/>
              <a:buNone/>
              <a:defRPr sz="1000"/>
            </a:lvl6pPr>
            <a:lvl7pPr lvl="6" rtl="0" algn="r">
              <a:lnSpc>
                <a:spcPct val="100000"/>
              </a:lnSpc>
              <a:spcBef>
                <a:spcPts val="0"/>
              </a:spcBef>
              <a:spcAft>
                <a:spcPts val="0"/>
              </a:spcAft>
              <a:buSzPts val="1000"/>
              <a:buNone/>
              <a:defRPr sz="1000"/>
            </a:lvl7pPr>
            <a:lvl8pPr lvl="7" rtl="0" algn="r">
              <a:lnSpc>
                <a:spcPct val="100000"/>
              </a:lnSpc>
              <a:spcBef>
                <a:spcPts val="0"/>
              </a:spcBef>
              <a:spcAft>
                <a:spcPts val="0"/>
              </a:spcAft>
              <a:buSzPts val="1000"/>
              <a:buNone/>
              <a:defRPr sz="1000"/>
            </a:lvl8pPr>
            <a:lvl9pPr lvl="8" rtl="0" algn="r">
              <a:lnSpc>
                <a:spcPct val="100000"/>
              </a:lnSpc>
              <a:spcBef>
                <a:spcPts val="0"/>
              </a:spcBef>
              <a:spcAft>
                <a:spcPts val="0"/>
              </a:spcAft>
              <a:buSzPts val="1000"/>
              <a:buNone/>
              <a:defRPr sz="1000"/>
            </a:lvl9pPr>
          </a:lstStyle>
          <a:p/>
        </p:txBody>
      </p:sp>
      <p:sp>
        <p:nvSpPr>
          <p:cNvPr id="193" name="Google Shape;193;p19"/>
          <p:cNvSpPr txBox="1"/>
          <p:nvPr>
            <p:ph idx="4" type="title"/>
          </p:nvPr>
        </p:nvSpPr>
        <p:spPr>
          <a:xfrm>
            <a:off x="524000" y="336325"/>
            <a:ext cx="63864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194" name="Google Shape;194;p19"/>
          <p:cNvGrpSpPr/>
          <p:nvPr/>
        </p:nvGrpSpPr>
        <p:grpSpPr>
          <a:xfrm flipH="1" rot="-5400000">
            <a:off x="5958850" y="4035100"/>
            <a:ext cx="5353750" cy="67800"/>
            <a:chOff x="6595675" y="225375"/>
            <a:chExt cx="5353750" cy="67800"/>
          </a:xfrm>
        </p:grpSpPr>
        <p:sp>
          <p:nvSpPr>
            <p:cNvPr id="195" name="Google Shape;195;p19"/>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9"/>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9"/>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p19"/>
          <p:cNvGrpSpPr/>
          <p:nvPr/>
        </p:nvGrpSpPr>
        <p:grpSpPr>
          <a:xfrm rot="10800000">
            <a:off x="-2277150" y="4896675"/>
            <a:ext cx="5200100" cy="67800"/>
            <a:chOff x="6749325" y="225375"/>
            <a:chExt cx="5200100" cy="67800"/>
          </a:xfrm>
        </p:grpSpPr>
        <p:sp>
          <p:nvSpPr>
            <p:cNvPr id="199" name="Google Shape;199;p19"/>
            <p:cNvSpPr/>
            <p:nvPr/>
          </p:nvSpPr>
          <p:spPr>
            <a:xfrm flipH="1"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9"/>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0">
    <p:spTree>
      <p:nvGrpSpPr>
        <p:cNvPr id="201" name="Shape 201"/>
        <p:cNvGrpSpPr/>
        <p:nvPr/>
      </p:nvGrpSpPr>
      <p:grpSpPr>
        <a:xfrm>
          <a:off x="0" y="0"/>
          <a:ext cx="0" cy="0"/>
          <a:chOff x="0" y="0"/>
          <a:chExt cx="0" cy="0"/>
        </a:xfrm>
      </p:grpSpPr>
      <p:sp>
        <p:nvSpPr>
          <p:cNvPr id="202" name="Google Shape;202;p20"/>
          <p:cNvSpPr/>
          <p:nvPr/>
        </p:nvSpPr>
        <p:spPr>
          <a:xfrm>
            <a:off x="8200475" y="-72300"/>
            <a:ext cx="1294500" cy="5288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0"/>
          <p:cNvSpPr txBox="1"/>
          <p:nvPr>
            <p:ph type="ctrTitle"/>
          </p:nvPr>
        </p:nvSpPr>
        <p:spPr>
          <a:xfrm flipH="1">
            <a:off x="1635193" y="1733855"/>
            <a:ext cx="21954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1pPr>
            <a:lvl2pPr lvl="1"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2pPr>
            <a:lvl3pPr lvl="2"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3pPr>
            <a:lvl4pPr lvl="3"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4pPr>
            <a:lvl5pPr lvl="4"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5pPr>
            <a:lvl6pPr lvl="5"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6pPr>
            <a:lvl7pPr lvl="6"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7pPr>
            <a:lvl8pPr lvl="7"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8pPr>
            <a:lvl9pPr lvl="8"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9pPr>
          </a:lstStyle>
          <a:p/>
        </p:txBody>
      </p:sp>
      <p:sp>
        <p:nvSpPr>
          <p:cNvPr id="204" name="Google Shape;204;p20"/>
          <p:cNvSpPr txBox="1"/>
          <p:nvPr>
            <p:ph idx="1" type="subTitle"/>
          </p:nvPr>
        </p:nvSpPr>
        <p:spPr>
          <a:xfrm flipH="1">
            <a:off x="1635193" y="2151700"/>
            <a:ext cx="2195400" cy="714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1pPr>
            <a:lvl2pPr lvl="1"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2pPr>
            <a:lvl3pPr lvl="2"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3pPr>
            <a:lvl4pPr lvl="3"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4pPr>
            <a:lvl5pPr lvl="4"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5pPr>
            <a:lvl6pPr lvl="5"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6pPr>
            <a:lvl7pPr lvl="6"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7pPr>
            <a:lvl8pPr lvl="7"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8pPr>
            <a:lvl9pPr lvl="8"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9pPr>
          </a:lstStyle>
          <a:p/>
        </p:txBody>
      </p:sp>
      <p:sp>
        <p:nvSpPr>
          <p:cNvPr id="205" name="Google Shape;205;p20"/>
          <p:cNvSpPr txBox="1"/>
          <p:nvPr>
            <p:ph idx="2" type="ctrTitle"/>
          </p:nvPr>
        </p:nvSpPr>
        <p:spPr>
          <a:xfrm flipH="1">
            <a:off x="5313407" y="1733855"/>
            <a:ext cx="21954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1pPr>
            <a:lvl2pPr lvl="1"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2pPr>
            <a:lvl3pPr lvl="2"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3pPr>
            <a:lvl4pPr lvl="3"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4pPr>
            <a:lvl5pPr lvl="4"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5pPr>
            <a:lvl6pPr lvl="5"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6pPr>
            <a:lvl7pPr lvl="6"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7pPr>
            <a:lvl8pPr lvl="7"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8pPr>
            <a:lvl9pPr lvl="8"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9pPr>
          </a:lstStyle>
          <a:p/>
        </p:txBody>
      </p:sp>
      <p:sp>
        <p:nvSpPr>
          <p:cNvPr id="206" name="Google Shape;206;p20"/>
          <p:cNvSpPr txBox="1"/>
          <p:nvPr>
            <p:ph idx="3" type="subTitle"/>
          </p:nvPr>
        </p:nvSpPr>
        <p:spPr>
          <a:xfrm flipH="1">
            <a:off x="5313407" y="2151700"/>
            <a:ext cx="2195400" cy="714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1pPr>
            <a:lvl2pPr lvl="1"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2pPr>
            <a:lvl3pPr lvl="2"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3pPr>
            <a:lvl4pPr lvl="3"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4pPr>
            <a:lvl5pPr lvl="4"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5pPr>
            <a:lvl6pPr lvl="5"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6pPr>
            <a:lvl7pPr lvl="6"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7pPr>
            <a:lvl8pPr lvl="7"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8pPr>
            <a:lvl9pPr lvl="8"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9pPr>
          </a:lstStyle>
          <a:p/>
        </p:txBody>
      </p:sp>
      <p:sp>
        <p:nvSpPr>
          <p:cNvPr id="207" name="Google Shape;207;p20"/>
          <p:cNvSpPr txBox="1"/>
          <p:nvPr>
            <p:ph idx="4" type="ctrTitle"/>
          </p:nvPr>
        </p:nvSpPr>
        <p:spPr>
          <a:xfrm flipH="1">
            <a:off x="1635193" y="3529955"/>
            <a:ext cx="21954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1pPr>
            <a:lvl2pPr lvl="1"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2pPr>
            <a:lvl3pPr lvl="2"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3pPr>
            <a:lvl4pPr lvl="3"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4pPr>
            <a:lvl5pPr lvl="4"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5pPr>
            <a:lvl6pPr lvl="5"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6pPr>
            <a:lvl7pPr lvl="6"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7pPr>
            <a:lvl8pPr lvl="7"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8pPr>
            <a:lvl9pPr lvl="8"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9pPr>
          </a:lstStyle>
          <a:p/>
        </p:txBody>
      </p:sp>
      <p:sp>
        <p:nvSpPr>
          <p:cNvPr id="208" name="Google Shape;208;p20"/>
          <p:cNvSpPr txBox="1"/>
          <p:nvPr>
            <p:ph idx="5" type="subTitle"/>
          </p:nvPr>
        </p:nvSpPr>
        <p:spPr>
          <a:xfrm flipH="1">
            <a:off x="1635193" y="3948550"/>
            <a:ext cx="2195400" cy="714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1pPr>
            <a:lvl2pPr lvl="1"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2pPr>
            <a:lvl3pPr lvl="2"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3pPr>
            <a:lvl4pPr lvl="3"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4pPr>
            <a:lvl5pPr lvl="4"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5pPr>
            <a:lvl6pPr lvl="5"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6pPr>
            <a:lvl7pPr lvl="6"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7pPr>
            <a:lvl8pPr lvl="7"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8pPr>
            <a:lvl9pPr lvl="8"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9pPr>
          </a:lstStyle>
          <a:p/>
        </p:txBody>
      </p:sp>
      <p:sp>
        <p:nvSpPr>
          <p:cNvPr id="209" name="Google Shape;209;p20"/>
          <p:cNvSpPr txBox="1"/>
          <p:nvPr>
            <p:ph idx="6" type="ctrTitle"/>
          </p:nvPr>
        </p:nvSpPr>
        <p:spPr>
          <a:xfrm flipH="1">
            <a:off x="5313407" y="3529955"/>
            <a:ext cx="21954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1pPr>
            <a:lvl2pPr lvl="1"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2pPr>
            <a:lvl3pPr lvl="2"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3pPr>
            <a:lvl4pPr lvl="3"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4pPr>
            <a:lvl5pPr lvl="4"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5pPr>
            <a:lvl6pPr lvl="5"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6pPr>
            <a:lvl7pPr lvl="6"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7pPr>
            <a:lvl8pPr lvl="7"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8pPr>
            <a:lvl9pPr lvl="8" rtl="0" algn="ctr">
              <a:spcBef>
                <a:spcPts val="0"/>
              </a:spcBef>
              <a:spcAft>
                <a:spcPts val="0"/>
              </a:spcAft>
              <a:buClr>
                <a:schemeClr val="accent2"/>
              </a:buClr>
              <a:buSzPts val="2000"/>
              <a:buFont typeface="Oswald Regular"/>
              <a:buNone/>
              <a:defRPr sz="2000">
                <a:solidFill>
                  <a:schemeClr val="accent2"/>
                </a:solidFill>
                <a:latin typeface="Oswald Regular"/>
                <a:ea typeface="Oswald Regular"/>
                <a:cs typeface="Oswald Regular"/>
                <a:sym typeface="Oswald Regular"/>
              </a:defRPr>
            </a:lvl9pPr>
          </a:lstStyle>
          <a:p/>
        </p:txBody>
      </p:sp>
      <p:sp>
        <p:nvSpPr>
          <p:cNvPr id="210" name="Google Shape;210;p20"/>
          <p:cNvSpPr txBox="1"/>
          <p:nvPr>
            <p:ph idx="7" type="subTitle"/>
          </p:nvPr>
        </p:nvSpPr>
        <p:spPr>
          <a:xfrm flipH="1">
            <a:off x="5313407" y="3948550"/>
            <a:ext cx="2195400" cy="714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1pPr>
            <a:lvl2pPr lvl="1"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2pPr>
            <a:lvl3pPr lvl="2"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3pPr>
            <a:lvl4pPr lvl="3"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4pPr>
            <a:lvl5pPr lvl="4"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5pPr>
            <a:lvl6pPr lvl="5"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6pPr>
            <a:lvl7pPr lvl="6"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7pPr>
            <a:lvl8pPr lvl="7"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8pPr>
            <a:lvl9pPr lvl="8"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9pPr>
          </a:lstStyle>
          <a:p/>
        </p:txBody>
      </p:sp>
      <p:sp>
        <p:nvSpPr>
          <p:cNvPr id="211" name="Google Shape;211;p20"/>
          <p:cNvSpPr txBox="1"/>
          <p:nvPr>
            <p:ph idx="8" type="title"/>
          </p:nvPr>
        </p:nvSpPr>
        <p:spPr>
          <a:xfrm>
            <a:off x="524000" y="336325"/>
            <a:ext cx="63864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212" name="Google Shape;212;p20"/>
          <p:cNvGrpSpPr/>
          <p:nvPr/>
        </p:nvGrpSpPr>
        <p:grpSpPr>
          <a:xfrm flipH="1" rot="-5400000">
            <a:off x="5958850" y="4035100"/>
            <a:ext cx="5353750" cy="67800"/>
            <a:chOff x="6595675" y="225375"/>
            <a:chExt cx="5353750" cy="67800"/>
          </a:xfrm>
        </p:grpSpPr>
        <p:sp>
          <p:nvSpPr>
            <p:cNvPr id="213" name="Google Shape;213;p20"/>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0"/>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0"/>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6" name="Google Shape;216;p20"/>
          <p:cNvGrpSpPr/>
          <p:nvPr/>
        </p:nvGrpSpPr>
        <p:grpSpPr>
          <a:xfrm rot="-5400000">
            <a:off x="-2242250" y="516300"/>
            <a:ext cx="5200100" cy="67800"/>
            <a:chOff x="6749325" y="225375"/>
            <a:chExt cx="5200100" cy="67800"/>
          </a:xfrm>
        </p:grpSpPr>
        <p:sp>
          <p:nvSpPr>
            <p:cNvPr id="217" name="Google Shape;217;p20"/>
            <p:cNvSpPr/>
            <p:nvPr/>
          </p:nvSpPr>
          <p:spPr>
            <a:xfrm flipH="1"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0"/>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
  <p:cSld name="CUSTOM_2">
    <p:spTree>
      <p:nvGrpSpPr>
        <p:cNvPr id="219" name="Shape 219"/>
        <p:cNvGrpSpPr/>
        <p:nvPr/>
      </p:nvGrpSpPr>
      <p:grpSpPr>
        <a:xfrm>
          <a:off x="0" y="0"/>
          <a:ext cx="0" cy="0"/>
          <a:chOff x="0" y="0"/>
          <a:chExt cx="0" cy="0"/>
        </a:xfrm>
      </p:grpSpPr>
      <p:grpSp>
        <p:nvGrpSpPr>
          <p:cNvPr id="220" name="Google Shape;220;p21"/>
          <p:cNvGrpSpPr/>
          <p:nvPr/>
        </p:nvGrpSpPr>
        <p:grpSpPr>
          <a:xfrm rot="-5400000">
            <a:off x="6107725" y="491650"/>
            <a:ext cx="5353750" cy="67800"/>
            <a:chOff x="6595675" y="225375"/>
            <a:chExt cx="5353750" cy="67800"/>
          </a:xfrm>
        </p:grpSpPr>
        <p:sp>
          <p:nvSpPr>
            <p:cNvPr id="221" name="Google Shape;221;p21"/>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1"/>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1"/>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4" name="Google Shape;224;p21"/>
          <p:cNvGrpSpPr/>
          <p:nvPr/>
        </p:nvGrpSpPr>
        <p:grpSpPr>
          <a:xfrm flipH="1">
            <a:off x="-324450" y="4692000"/>
            <a:ext cx="5200100" cy="67800"/>
            <a:chOff x="6749325" y="225375"/>
            <a:chExt cx="5200100" cy="67800"/>
          </a:xfrm>
        </p:grpSpPr>
        <p:sp>
          <p:nvSpPr>
            <p:cNvPr id="225" name="Google Shape;225;p21"/>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1"/>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2_1">
    <p:spTree>
      <p:nvGrpSpPr>
        <p:cNvPr id="227" name="Shape 227"/>
        <p:cNvGrpSpPr/>
        <p:nvPr/>
      </p:nvGrpSpPr>
      <p:grpSpPr>
        <a:xfrm>
          <a:off x="0" y="0"/>
          <a:ext cx="0" cy="0"/>
          <a:chOff x="0" y="0"/>
          <a:chExt cx="0" cy="0"/>
        </a:xfrm>
      </p:grpSpPr>
      <p:grpSp>
        <p:nvGrpSpPr>
          <p:cNvPr id="228" name="Google Shape;228;p22"/>
          <p:cNvGrpSpPr/>
          <p:nvPr/>
        </p:nvGrpSpPr>
        <p:grpSpPr>
          <a:xfrm rot="-5400000">
            <a:off x="6129225" y="2224075"/>
            <a:ext cx="5353750" cy="67800"/>
            <a:chOff x="6595675" y="225375"/>
            <a:chExt cx="5353750" cy="67800"/>
          </a:xfrm>
        </p:grpSpPr>
        <p:sp>
          <p:nvSpPr>
            <p:cNvPr id="229" name="Google Shape;229;p22"/>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2"/>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2"/>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2" name="Google Shape;232;p22"/>
          <p:cNvGrpSpPr/>
          <p:nvPr/>
        </p:nvGrpSpPr>
        <p:grpSpPr>
          <a:xfrm flipH="1">
            <a:off x="-87725" y="301750"/>
            <a:ext cx="5200100" cy="67800"/>
            <a:chOff x="6749325" y="225375"/>
            <a:chExt cx="5200100" cy="67800"/>
          </a:xfrm>
        </p:grpSpPr>
        <p:sp>
          <p:nvSpPr>
            <p:cNvPr id="233" name="Google Shape;233;p22"/>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2"/>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2_1_1">
    <p:spTree>
      <p:nvGrpSpPr>
        <p:cNvPr id="235" name="Shape 235"/>
        <p:cNvGrpSpPr/>
        <p:nvPr/>
      </p:nvGrpSpPr>
      <p:grpSpPr>
        <a:xfrm>
          <a:off x="0" y="0"/>
          <a:ext cx="0" cy="0"/>
          <a:chOff x="0" y="0"/>
          <a:chExt cx="0" cy="0"/>
        </a:xfrm>
      </p:grpSpPr>
      <p:grpSp>
        <p:nvGrpSpPr>
          <p:cNvPr id="236" name="Google Shape;236;p23"/>
          <p:cNvGrpSpPr/>
          <p:nvPr/>
        </p:nvGrpSpPr>
        <p:grpSpPr>
          <a:xfrm flipH="1" rot="5400000">
            <a:off x="-2218825" y="2081325"/>
            <a:ext cx="5353750" cy="67800"/>
            <a:chOff x="6595675" y="225375"/>
            <a:chExt cx="5353750" cy="67800"/>
          </a:xfrm>
        </p:grpSpPr>
        <p:sp>
          <p:nvSpPr>
            <p:cNvPr id="237" name="Google Shape;237;p23"/>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3"/>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3"/>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0" name="Google Shape;240;p23"/>
          <p:cNvGrpSpPr/>
          <p:nvPr/>
        </p:nvGrpSpPr>
        <p:grpSpPr>
          <a:xfrm>
            <a:off x="5787350" y="4724300"/>
            <a:ext cx="5200100" cy="67800"/>
            <a:chOff x="6749325" y="225375"/>
            <a:chExt cx="5200100" cy="67800"/>
          </a:xfrm>
        </p:grpSpPr>
        <p:sp>
          <p:nvSpPr>
            <p:cNvPr id="241" name="Google Shape;241;p23"/>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3"/>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numbers">
  <p:cSld name="CUSTOM_1">
    <p:spTree>
      <p:nvGrpSpPr>
        <p:cNvPr id="243" name="Shape 243"/>
        <p:cNvGrpSpPr/>
        <p:nvPr/>
      </p:nvGrpSpPr>
      <p:grpSpPr>
        <a:xfrm>
          <a:off x="0" y="0"/>
          <a:ext cx="0" cy="0"/>
          <a:chOff x="0" y="0"/>
          <a:chExt cx="0" cy="0"/>
        </a:xfrm>
      </p:grpSpPr>
      <p:sp>
        <p:nvSpPr>
          <p:cNvPr id="244" name="Google Shape;244;p24"/>
          <p:cNvSpPr/>
          <p:nvPr/>
        </p:nvSpPr>
        <p:spPr>
          <a:xfrm>
            <a:off x="-195000" y="-72300"/>
            <a:ext cx="1592100" cy="5288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4"/>
          <p:cNvSpPr txBox="1"/>
          <p:nvPr>
            <p:ph idx="1" type="subTitle"/>
          </p:nvPr>
        </p:nvSpPr>
        <p:spPr>
          <a:xfrm>
            <a:off x="3043500" y="1405525"/>
            <a:ext cx="3057000" cy="509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1pPr>
            <a:lvl2pPr lvl="1"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2pPr>
            <a:lvl3pPr lvl="2"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3pPr>
            <a:lvl4pPr lvl="3"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4pPr>
            <a:lvl5pPr lvl="4"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5pPr>
            <a:lvl6pPr lvl="5"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6pPr>
            <a:lvl7pPr lvl="6"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7pPr>
            <a:lvl8pPr lvl="7"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8pPr>
            <a:lvl9pPr lvl="8"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9pPr>
          </a:lstStyle>
          <a:p/>
        </p:txBody>
      </p:sp>
      <p:sp>
        <p:nvSpPr>
          <p:cNvPr id="246" name="Google Shape;246;p24"/>
          <p:cNvSpPr txBox="1"/>
          <p:nvPr>
            <p:ph hasCustomPrompt="1" type="title"/>
          </p:nvPr>
        </p:nvSpPr>
        <p:spPr>
          <a:xfrm>
            <a:off x="2542650" y="804275"/>
            <a:ext cx="40587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accent2"/>
              </a:buClr>
              <a:buSzPts val="4800"/>
              <a:buFont typeface="Oswald Regular"/>
              <a:buNone/>
              <a:defRPr sz="4800">
                <a:latin typeface="Oswald Regular"/>
                <a:ea typeface="Oswald Regular"/>
                <a:cs typeface="Oswald Regular"/>
                <a:sym typeface="Oswald Regular"/>
              </a:defRPr>
            </a:lvl1pPr>
            <a:lvl2pPr lvl="1"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2pPr>
            <a:lvl3pPr lvl="2"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3pPr>
            <a:lvl4pPr lvl="3"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4pPr>
            <a:lvl5pPr lvl="4"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5pPr>
            <a:lvl6pPr lvl="5"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6pPr>
            <a:lvl7pPr lvl="6"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7pPr>
            <a:lvl8pPr lvl="7"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8pPr>
            <a:lvl9pPr lvl="8"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9pPr>
          </a:lstStyle>
          <a:p>
            <a:r>
              <a:t>xx%</a:t>
            </a:r>
          </a:p>
        </p:txBody>
      </p:sp>
      <p:sp>
        <p:nvSpPr>
          <p:cNvPr id="247" name="Google Shape;247;p24"/>
          <p:cNvSpPr txBox="1"/>
          <p:nvPr>
            <p:ph idx="2" type="subTitle"/>
          </p:nvPr>
        </p:nvSpPr>
        <p:spPr>
          <a:xfrm>
            <a:off x="3043500" y="2753475"/>
            <a:ext cx="3057000" cy="509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1pPr>
            <a:lvl2pPr lvl="1"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2pPr>
            <a:lvl3pPr lvl="2"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3pPr>
            <a:lvl4pPr lvl="3"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4pPr>
            <a:lvl5pPr lvl="4"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5pPr>
            <a:lvl6pPr lvl="5"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6pPr>
            <a:lvl7pPr lvl="6"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7pPr>
            <a:lvl8pPr lvl="7"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8pPr>
            <a:lvl9pPr lvl="8"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9pPr>
          </a:lstStyle>
          <a:p/>
        </p:txBody>
      </p:sp>
      <p:sp>
        <p:nvSpPr>
          <p:cNvPr id="248" name="Google Shape;248;p24"/>
          <p:cNvSpPr txBox="1"/>
          <p:nvPr>
            <p:ph hasCustomPrompt="1" idx="3" type="title"/>
          </p:nvPr>
        </p:nvSpPr>
        <p:spPr>
          <a:xfrm>
            <a:off x="1408050" y="2152223"/>
            <a:ext cx="63279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accent2"/>
              </a:buClr>
              <a:buSzPts val="4800"/>
              <a:buFont typeface="Oswald Regular"/>
              <a:buNone/>
              <a:defRPr sz="4800">
                <a:latin typeface="Oswald Regular"/>
                <a:ea typeface="Oswald Regular"/>
                <a:cs typeface="Oswald Regular"/>
                <a:sym typeface="Oswald Regular"/>
              </a:defRPr>
            </a:lvl1pPr>
            <a:lvl2pPr lvl="1"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2pPr>
            <a:lvl3pPr lvl="2"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3pPr>
            <a:lvl4pPr lvl="3"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4pPr>
            <a:lvl5pPr lvl="4"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5pPr>
            <a:lvl6pPr lvl="5"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6pPr>
            <a:lvl7pPr lvl="6"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7pPr>
            <a:lvl8pPr lvl="7"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8pPr>
            <a:lvl9pPr lvl="8"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9pPr>
          </a:lstStyle>
          <a:p>
            <a:r>
              <a:t>xx%</a:t>
            </a:r>
          </a:p>
        </p:txBody>
      </p:sp>
      <p:sp>
        <p:nvSpPr>
          <p:cNvPr id="249" name="Google Shape;249;p24"/>
          <p:cNvSpPr txBox="1"/>
          <p:nvPr>
            <p:ph idx="4" type="subTitle"/>
          </p:nvPr>
        </p:nvSpPr>
        <p:spPr>
          <a:xfrm>
            <a:off x="3043500" y="4104975"/>
            <a:ext cx="3057000" cy="509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1pPr>
            <a:lvl2pPr lvl="1"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2pPr>
            <a:lvl3pPr lvl="2"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3pPr>
            <a:lvl4pPr lvl="3"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4pPr>
            <a:lvl5pPr lvl="4"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5pPr>
            <a:lvl6pPr lvl="5"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6pPr>
            <a:lvl7pPr lvl="6"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7pPr>
            <a:lvl8pPr lvl="7"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8pPr>
            <a:lvl9pPr lvl="8" rtl="0" algn="ctr">
              <a:lnSpc>
                <a:spcPct val="100000"/>
              </a:lnSpc>
              <a:spcBef>
                <a:spcPts val="0"/>
              </a:spcBef>
              <a:spcAft>
                <a:spcPts val="0"/>
              </a:spcAft>
              <a:buSzPts val="1400"/>
              <a:buFont typeface="Montserrat Medium"/>
              <a:buNone/>
              <a:defRPr sz="1400">
                <a:latin typeface="Montserrat Medium"/>
                <a:ea typeface="Montserrat Medium"/>
                <a:cs typeface="Montserrat Medium"/>
                <a:sym typeface="Montserrat Medium"/>
              </a:defRPr>
            </a:lvl9pPr>
          </a:lstStyle>
          <a:p/>
        </p:txBody>
      </p:sp>
      <p:sp>
        <p:nvSpPr>
          <p:cNvPr id="250" name="Google Shape;250;p24"/>
          <p:cNvSpPr txBox="1"/>
          <p:nvPr>
            <p:ph hasCustomPrompt="1" idx="5" type="title"/>
          </p:nvPr>
        </p:nvSpPr>
        <p:spPr>
          <a:xfrm>
            <a:off x="2542650" y="3503725"/>
            <a:ext cx="40587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accent2"/>
              </a:buClr>
              <a:buSzPts val="4800"/>
              <a:buFont typeface="Oswald Regular"/>
              <a:buNone/>
              <a:defRPr sz="4800">
                <a:latin typeface="Oswald Regular"/>
                <a:ea typeface="Oswald Regular"/>
                <a:cs typeface="Oswald Regular"/>
                <a:sym typeface="Oswald Regular"/>
              </a:defRPr>
            </a:lvl1pPr>
            <a:lvl2pPr lvl="1"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2pPr>
            <a:lvl3pPr lvl="2"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3pPr>
            <a:lvl4pPr lvl="3"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4pPr>
            <a:lvl5pPr lvl="4"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5pPr>
            <a:lvl6pPr lvl="5"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6pPr>
            <a:lvl7pPr lvl="6"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7pPr>
            <a:lvl8pPr lvl="7"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8pPr>
            <a:lvl9pPr lvl="8" rtl="0" algn="ctr">
              <a:spcBef>
                <a:spcPts val="0"/>
              </a:spcBef>
              <a:spcAft>
                <a:spcPts val="0"/>
              </a:spcAft>
              <a:buClr>
                <a:schemeClr val="accent2"/>
              </a:buClr>
              <a:buSzPts val="4800"/>
              <a:buFont typeface="Oswald Regular"/>
              <a:buNone/>
              <a:defRPr sz="4800">
                <a:solidFill>
                  <a:schemeClr val="accent2"/>
                </a:solidFill>
                <a:latin typeface="Oswald Regular"/>
                <a:ea typeface="Oswald Regular"/>
                <a:cs typeface="Oswald Regular"/>
                <a:sym typeface="Oswald Regular"/>
              </a:defRPr>
            </a:lvl9pPr>
          </a:lstStyle>
          <a:p>
            <a:r>
              <a:t>xx%</a:t>
            </a:r>
          </a:p>
        </p:txBody>
      </p:sp>
      <p:grpSp>
        <p:nvGrpSpPr>
          <p:cNvPr id="251" name="Google Shape;251;p24"/>
          <p:cNvGrpSpPr/>
          <p:nvPr/>
        </p:nvGrpSpPr>
        <p:grpSpPr>
          <a:xfrm flipH="1">
            <a:off x="-1662775" y="397300"/>
            <a:ext cx="5353750" cy="67800"/>
            <a:chOff x="6595675" y="225375"/>
            <a:chExt cx="5353750" cy="67800"/>
          </a:xfrm>
        </p:grpSpPr>
        <p:sp>
          <p:nvSpPr>
            <p:cNvPr id="252" name="Google Shape;252;p24"/>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4"/>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4"/>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5" name="Google Shape;255;p24"/>
          <p:cNvGrpSpPr/>
          <p:nvPr/>
        </p:nvGrpSpPr>
        <p:grpSpPr>
          <a:xfrm rot="5400000">
            <a:off x="6033550" y="3227750"/>
            <a:ext cx="5200100" cy="67800"/>
            <a:chOff x="6749325" y="225375"/>
            <a:chExt cx="5200100" cy="67800"/>
          </a:xfrm>
        </p:grpSpPr>
        <p:sp>
          <p:nvSpPr>
            <p:cNvPr id="256" name="Google Shape;256;p24"/>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4"/>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3">
    <p:spTree>
      <p:nvGrpSpPr>
        <p:cNvPr id="258" name="Shape 258"/>
        <p:cNvGrpSpPr/>
        <p:nvPr/>
      </p:nvGrpSpPr>
      <p:grpSpPr>
        <a:xfrm>
          <a:off x="0" y="0"/>
          <a:ext cx="0" cy="0"/>
          <a:chOff x="0" y="0"/>
          <a:chExt cx="0" cy="0"/>
        </a:xfrm>
      </p:grpSpPr>
      <p:sp>
        <p:nvSpPr>
          <p:cNvPr id="259" name="Google Shape;259;p25"/>
          <p:cNvSpPr/>
          <p:nvPr/>
        </p:nvSpPr>
        <p:spPr>
          <a:xfrm>
            <a:off x="5982975" y="-78200"/>
            <a:ext cx="3239700" cy="5288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5"/>
          <p:cNvSpPr txBox="1"/>
          <p:nvPr>
            <p:ph type="ctrTitle"/>
          </p:nvPr>
        </p:nvSpPr>
        <p:spPr>
          <a:xfrm>
            <a:off x="1026200" y="1757595"/>
            <a:ext cx="19065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000"/>
              <a:buNone/>
              <a:defRPr sz="2000">
                <a:solidFill>
                  <a:schemeClr val="accent2"/>
                </a:solidFill>
                <a:latin typeface="Oswald Regular"/>
                <a:ea typeface="Oswald Regular"/>
                <a:cs typeface="Oswald Regular"/>
                <a:sym typeface="Oswald Regular"/>
              </a:defRPr>
            </a:lvl1pPr>
            <a:lvl2pPr lvl="1" rtl="0" algn="ctr">
              <a:spcBef>
                <a:spcPts val="0"/>
              </a:spcBef>
              <a:spcAft>
                <a:spcPts val="0"/>
              </a:spcAft>
              <a:buClr>
                <a:srgbClr val="434343"/>
              </a:buClr>
              <a:buSzPts val="2000"/>
              <a:buNone/>
              <a:defRPr sz="2000">
                <a:solidFill>
                  <a:srgbClr val="434343"/>
                </a:solidFill>
              </a:defRPr>
            </a:lvl2pPr>
            <a:lvl3pPr lvl="2" rtl="0" algn="ctr">
              <a:spcBef>
                <a:spcPts val="0"/>
              </a:spcBef>
              <a:spcAft>
                <a:spcPts val="0"/>
              </a:spcAft>
              <a:buClr>
                <a:srgbClr val="434343"/>
              </a:buClr>
              <a:buSzPts val="2000"/>
              <a:buNone/>
              <a:defRPr sz="2000">
                <a:solidFill>
                  <a:srgbClr val="434343"/>
                </a:solidFill>
              </a:defRPr>
            </a:lvl3pPr>
            <a:lvl4pPr lvl="3" rtl="0" algn="ctr">
              <a:spcBef>
                <a:spcPts val="0"/>
              </a:spcBef>
              <a:spcAft>
                <a:spcPts val="0"/>
              </a:spcAft>
              <a:buClr>
                <a:srgbClr val="434343"/>
              </a:buClr>
              <a:buSzPts val="2000"/>
              <a:buNone/>
              <a:defRPr sz="2000">
                <a:solidFill>
                  <a:srgbClr val="434343"/>
                </a:solidFill>
              </a:defRPr>
            </a:lvl4pPr>
            <a:lvl5pPr lvl="4" rtl="0" algn="ctr">
              <a:spcBef>
                <a:spcPts val="0"/>
              </a:spcBef>
              <a:spcAft>
                <a:spcPts val="0"/>
              </a:spcAft>
              <a:buClr>
                <a:srgbClr val="434343"/>
              </a:buClr>
              <a:buSzPts val="2000"/>
              <a:buNone/>
              <a:defRPr sz="2000">
                <a:solidFill>
                  <a:srgbClr val="434343"/>
                </a:solidFill>
              </a:defRPr>
            </a:lvl5pPr>
            <a:lvl6pPr lvl="5" rtl="0" algn="ctr">
              <a:spcBef>
                <a:spcPts val="0"/>
              </a:spcBef>
              <a:spcAft>
                <a:spcPts val="0"/>
              </a:spcAft>
              <a:buClr>
                <a:srgbClr val="434343"/>
              </a:buClr>
              <a:buSzPts val="2000"/>
              <a:buNone/>
              <a:defRPr sz="2000">
                <a:solidFill>
                  <a:srgbClr val="434343"/>
                </a:solidFill>
              </a:defRPr>
            </a:lvl6pPr>
            <a:lvl7pPr lvl="6" rtl="0" algn="ctr">
              <a:spcBef>
                <a:spcPts val="0"/>
              </a:spcBef>
              <a:spcAft>
                <a:spcPts val="0"/>
              </a:spcAft>
              <a:buClr>
                <a:srgbClr val="434343"/>
              </a:buClr>
              <a:buSzPts val="2000"/>
              <a:buNone/>
              <a:defRPr sz="2000">
                <a:solidFill>
                  <a:srgbClr val="434343"/>
                </a:solidFill>
              </a:defRPr>
            </a:lvl7pPr>
            <a:lvl8pPr lvl="7" rtl="0" algn="ctr">
              <a:spcBef>
                <a:spcPts val="0"/>
              </a:spcBef>
              <a:spcAft>
                <a:spcPts val="0"/>
              </a:spcAft>
              <a:buClr>
                <a:srgbClr val="434343"/>
              </a:buClr>
              <a:buSzPts val="2000"/>
              <a:buNone/>
              <a:defRPr sz="2000">
                <a:solidFill>
                  <a:srgbClr val="434343"/>
                </a:solidFill>
              </a:defRPr>
            </a:lvl8pPr>
            <a:lvl9pPr lvl="8" rtl="0" algn="ctr">
              <a:spcBef>
                <a:spcPts val="0"/>
              </a:spcBef>
              <a:spcAft>
                <a:spcPts val="0"/>
              </a:spcAft>
              <a:buClr>
                <a:srgbClr val="434343"/>
              </a:buClr>
              <a:buSzPts val="2000"/>
              <a:buNone/>
              <a:defRPr sz="2000">
                <a:solidFill>
                  <a:srgbClr val="434343"/>
                </a:solidFill>
              </a:defRPr>
            </a:lvl9pPr>
          </a:lstStyle>
          <a:p/>
        </p:txBody>
      </p:sp>
      <p:sp>
        <p:nvSpPr>
          <p:cNvPr id="261" name="Google Shape;261;p25"/>
          <p:cNvSpPr txBox="1"/>
          <p:nvPr>
            <p:ph idx="1" type="subTitle"/>
          </p:nvPr>
        </p:nvSpPr>
        <p:spPr>
          <a:xfrm>
            <a:off x="972350" y="2146600"/>
            <a:ext cx="2014200" cy="838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Montserrat Medium"/>
              <a:buNone/>
              <a:defRPr sz="1400">
                <a:latin typeface="Montserrat Medium"/>
                <a:ea typeface="Montserrat Medium"/>
                <a:cs typeface="Montserrat Medium"/>
                <a:sym typeface="Montserrat Medium"/>
              </a:defRPr>
            </a:lvl1pPr>
            <a:lvl2pPr lvl="1"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2pPr>
            <a:lvl3pPr lvl="2"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3pPr>
            <a:lvl4pPr lvl="3"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4pPr>
            <a:lvl5pPr lvl="4"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5pPr>
            <a:lvl6pPr lvl="5"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6pPr>
            <a:lvl7pPr lvl="6"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7pPr>
            <a:lvl8pPr lvl="7"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8pPr>
            <a:lvl9pPr lvl="8"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9pPr>
          </a:lstStyle>
          <a:p/>
        </p:txBody>
      </p:sp>
      <p:sp>
        <p:nvSpPr>
          <p:cNvPr id="262" name="Google Shape;262;p25"/>
          <p:cNvSpPr txBox="1"/>
          <p:nvPr>
            <p:ph idx="2" type="ctrTitle"/>
          </p:nvPr>
        </p:nvSpPr>
        <p:spPr>
          <a:xfrm>
            <a:off x="3609638" y="1754195"/>
            <a:ext cx="19065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000"/>
              <a:buNone/>
              <a:defRPr sz="2000">
                <a:solidFill>
                  <a:schemeClr val="accent2"/>
                </a:solidFill>
                <a:latin typeface="Oswald Regular"/>
                <a:ea typeface="Oswald Regular"/>
                <a:cs typeface="Oswald Regular"/>
                <a:sym typeface="Oswald Regular"/>
              </a:defRPr>
            </a:lvl1pPr>
            <a:lvl2pPr lvl="1" rtl="0" algn="ctr">
              <a:spcBef>
                <a:spcPts val="0"/>
              </a:spcBef>
              <a:spcAft>
                <a:spcPts val="0"/>
              </a:spcAft>
              <a:buClr>
                <a:srgbClr val="434343"/>
              </a:buClr>
              <a:buSzPts val="2000"/>
              <a:buNone/>
              <a:defRPr sz="2000">
                <a:solidFill>
                  <a:srgbClr val="434343"/>
                </a:solidFill>
              </a:defRPr>
            </a:lvl2pPr>
            <a:lvl3pPr lvl="2" rtl="0" algn="ctr">
              <a:spcBef>
                <a:spcPts val="0"/>
              </a:spcBef>
              <a:spcAft>
                <a:spcPts val="0"/>
              </a:spcAft>
              <a:buClr>
                <a:srgbClr val="434343"/>
              </a:buClr>
              <a:buSzPts val="2000"/>
              <a:buNone/>
              <a:defRPr sz="2000">
                <a:solidFill>
                  <a:srgbClr val="434343"/>
                </a:solidFill>
              </a:defRPr>
            </a:lvl3pPr>
            <a:lvl4pPr lvl="3" rtl="0" algn="ctr">
              <a:spcBef>
                <a:spcPts val="0"/>
              </a:spcBef>
              <a:spcAft>
                <a:spcPts val="0"/>
              </a:spcAft>
              <a:buClr>
                <a:srgbClr val="434343"/>
              </a:buClr>
              <a:buSzPts val="2000"/>
              <a:buNone/>
              <a:defRPr sz="2000">
                <a:solidFill>
                  <a:srgbClr val="434343"/>
                </a:solidFill>
              </a:defRPr>
            </a:lvl4pPr>
            <a:lvl5pPr lvl="4" rtl="0" algn="ctr">
              <a:spcBef>
                <a:spcPts val="0"/>
              </a:spcBef>
              <a:spcAft>
                <a:spcPts val="0"/>
              </a:spcAft>
              <a:buClr>
                <a:srgbClr val="434343"/>
              </a:buClr>
              <a:buSzPts val="2000"/>
              <a:buNone/>
              <a:defRPr sz="2000">
                <a:solidFill>
                  <a:srgbClr val="434343"/>
                </a:solidFill>
              </a:defRPr>
            </a:lvl5pPr>
            <a:lvl6pPr lvl="5" rtl="0" algn="ctr">
              <a:spcBef>
                <a:spcPts val="0"/>
              </a:spcBef>
              <a:spcAft>
                <a:spcPts val="0"/>
              </a:spcAft>
              <a:buClr>
                <a:srgbClr val="434343"/>
              </a:buClr>
              <a:buSzPts val="2000"/>
              <a:buNone/>
              <a:defRPr sz="2000">
                <a:solidFill>
                  <a:srgbClr val="434343"/>
                </a:solidFill>
              </a:defRPr>
            </a:lvl6pPr>
            <a:lvl7pPr lvl="6" rtl="0" algn="ctr">
              <a:spcBef>
                <a:spcPts val="0"/>
              </a:spcBef>
              <a:spcAft>
                <a:spcPts val="0"/>
              </a:spcAft>
              <a:buClr>
                <a:srgbClr val="434343"/>
              </a:buClr>
              <a:buSzPts val="2000"/>
              <a:buNone/>
              <a:defRPr sz="2000">
                <a:solidFill>
                  <a:srgbClr val="434343"/>
                </a:solidFill>
              </a:defRPr>
            </a:lvl7pPr>
            <a:lvl8pPr lvl="7" rtl="0" algn="ctr">
              <a:spcBef>
                <a:spcPts val="0"/>
              </a:spcBef>
              <a:spcAft>
                <a:spcPts val="0"/>
              </a:spcAft>
              <a:buClr>
                <a:srgbClr val="434343"/>
              </a:buClr>
              <a:buSzPts val="2000"/>
              <a:buNone/>
              <a:defRPr sz="2000">
                <a:solidFill>
                  <a:srgbClr val="434343"/>
                </a:solidFill>
              </a:defRPr>
            </a:lvl8pPr>
            <a:lvl9pPr lvl="8" rtl="0" algn="ctr">
              <a:spcBef>
                <a:spcPts val="0"/>
              </a:spcBef>
              <a:spcAft>
                <a:spcPts val="0"/>
              </a:spcAft>
              <a:buClr>
                <a:srgbClr val="434343"/>
              </a:buClr>
              <a:buSzPts val="2000"/>
              <a:buNone/>
              <a:defRPr sz="2000">
                <a:solidFill>
                  <a:srgbClr val="434343"/>
                </a:solidFill>
              </a:defRPr>
            </a:lvl9pPr>
          </a:lstStyle>
          <a:p/>
        </p:txBody>
      </p:sp>
      <p:sp>
        <p:nvSpPr>
          <p:cNvPr id="263" name="Google Shape;263;p25"/>
          <p:cNvSpPr txBox="1"/>
          <p:nvPr>
            <p:ph idx="3" type="subTitle"/>
          </p:nvPr>
        </p:nvSpPr>
        <p:spPr>
          <a:xfrm>
            <a:off x="3555788" y="2146600"/>
            <a:ext cx="2014200" cy="838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Montserrat Medium"/>
              <a:buNone/>
              <a:defRPr sz="1400">
                <a:latin typeface="Montserrat Medium"/>
                <a:ea typeface="Montserrat Medium"/>
                <a:cs typeface="Montserrat Medium"/>
                <a:sym typeface="Montserrat Medium"/>
              </a:defRPr>
            </a:lvl1pPr>
            <a:lvl2pPr lvl="1"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2pPr>
            <a:lvl3pPr lvl="2"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3pPr>
            <a:lvl4pPr lvl="3"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4pPr>
            <a:lvl5pPr lvl="4"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5pPr>
            <a:lvl6pPr lvl="5"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6pPr>
            <a:lvl7pPr lvl="6"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7pPr>
            <a:lvl8pPr lvl="7"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8pPr>
            <a:lvl9pPr lvl="8"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9pPr>
          </a:lstStyle>
          <a:p/>
        </p:txBody>
      </p:sp>
      <p:sp>
        <p:nvSpPr>
          <p:cNvPr id="264" name="Google Shape;264;p25"/>
          <p:cNvSpPr txBox="1"/>
          <p:nvPr>
            <p:ph idx="4" type="ctrTitle"/>
          </p:nvPr>
        </p:nvSpPr>
        <p:spPr>
          <a:xfrm>
            <a:off x="6211300" y="1761485"/>
            <a:ext cx="19065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000"/>
              <a:buNone/>
              <a:defRPr sz="2000">
                <a:solidFill>
                  <a:schemeClr val="accent2"/>
                </a:solidFill>
                <a:latin typeface="Oswald Regular"/>
                <a:ea typeface="Oswald Regular"/>
                <a:cs typeface="Oswald Regular"/>
                <a:sym typeface="Oswald Regular"/>
              </a:defRPr>
            </a:lvl1pPr>
            <a:lvl2pPr lvl="1" rtl="0" algn="ctr">
              <a:spcBef>
                <a:spcPts val="0"/>
              </a:spcBef>
              <a:spcAft>
                <a:spcPts val="0"/>
              </a:spcAft>
              <a:buClr>
                <a:srgbClr val="434343"/>
              </a:buClr>
              <a:buSzPts val="2000"/>
              <a:buNone/>
              <a:defRPr sz="2000">
                <a:solidFill>
                  <a:srgbClr val="434343"/>
                </a:solidFill>
              </a:defRPr>
            </a:lvl2pPr>
            <a:lvl3pPr lvl="2" rtl="0" algn="ctr">
              <a:spcBef>
                <a:spcPts val="0"/>
              </a:spcBef>
              <a:spcAft>
                <a:spcPts val="0"/>
              </a:spcAft>
              <a:buClr>
                <a:srgbClr val="434343"/>
              </a:buClr>
              <a:buSzPts val="2000"/>
              <a:buNone/>
              <a:defRPr sz="2000">
                <a:solidFill>
                  <a:srgbClr val="434343"/>
                </a:solidFill>
              </a:defRPr>
            </a:lvl3pPr>
            <a:lvl4pPr lvl="3" rtl="0" algn="ctr">
              <a:spcBef>
                <a:spcPts val="0"/>
              </a:spcBef>
              <a:spcAft>
                <a:spcPts val="0"/>
              </a:spcAft>
              <a:buClr>
                <a:srgbClr val="434343"/>
              </a:buClr>
              <a:buSzPts val="2000"/>
              <a:buNone/>
              <a:defRPr sz="2000">
                <a:solidFill>
                  <a:srgbClr val="434343"/>
                </a:solidFill>
              </a:defRPr>
            </a:lvl4pPr>
            <a:lvl5pPr lvl="4" rtl="0" algn="ctr">
              <a:spcBef>
                <a:spcPts val="0"/>
              </a:spcBef>
              <a:spcAft>
                <a:spcPts val="0"/>
              </a:spcAft>
              <a:buClr>
                <a:srgbClr val="434343"/>
              </a:buClr>
              <a:buSzPts val="2000"/>
              <a:buNone/>
              <a:defRPr sz="2000">
                <a:solidFill>
                  <a:srgbClr val="434343"/>
                </a:solidFill>
              </a:defRPr>
            </a:lvl5pPr>
            <a:lvl6pPr lvl="5" rtl="0" algn="ctr">
              <a:spcBef>
                <a:spcPts val="0"/>
              </a:spcBef>
              <a:spcAft>
                <a:spcPts val="0"/>
              </a:spcAft>
              <a:buClr>
                <a:srgbClr val="434343"/>
              </a:buClr>
              <a:buSzPts val="2000"/>
              <a:buNone/>
              <a:defRPr sz="2000">
                <a:solidFill>
                  <a:srgbClr val="434343"/>
                </a:solidFill>
              </a:defRPr>
            </a:lvl6pPr>
            <a:lvl7pPr lvl="6" rtl="0" algn="ctr">
              <a:spcBef>
                <a:spcPts val="0"/>
              </a:spcBef>
              <a:spcAft>
                <a:spcPts val="0"/>
              </a:spcAft>
              <a:buClr>
                <a:srgbClr val="434343"/>
              </a:buClr>
              <a:buSzPts val="2000"/>
              <a:buNone/>
              <a:defRPr sz="2000">
                <a:solidFill>
                  <a:srgbClr val="434343"/>
                </a:solidFill>
              </a:defRPr>
            </a:lvl7pPr>
            <a:lvl8pPr lvl="7" rtl="0" algn="ctr">
              <a:spcBef>
                <a:spcPts val="0"/>
              </a:spcBef>
              <a:spcAft>
                <a:spcPts val="0"/>
              </a:spcAft>
              <a:buClr>
                <a:srgbClr val="434343"/>
              </a:buClr>
              <a:buSzPts val="2000"/>
              <a:buNone/>
              <a:defRPr sz="2000">
                <a:solidFill>
                  <a:srgbClr val="434343"/>
                </a:solidFill>
              </a:defRPr>
            </a:lvl8pPr>
            <a:lvl9pPr lvl="8" rtl="0" algn="ctr">
              <a:spcBef>
                <a:spcPts val="0"/>
              </a:spcBef>
              <a:spcAft>
                <a:spcPts val="0"/>
              </a:spcAft>
              <a:buClr>
                <a:srgbClr val="434343"/>
              </a:buClr>
              <a:buSzPts val="2000"/>
              <a:buNone/>
              <a:defRPr sz="2000">
                <a:solidFill>
                  <a:srgbClr val="434343"/>
                </a:solidFill>
              </a:defRPr>
            </a:lvl9pPr>
          </a:lstStyle>
          <a:p/>
        </p:txBody>
      </p:sp>
      <p:sp>
        <p:nvSpPr>
          <p:cNvPr id="265" name="Google Shape;265;p25"/>
          <p:cNvSpPr txBox="1"/>
          <p:nvPr>
            <p:ph idx="5" type="subTitle"/>
          </p:nvPr>
        </p:nvSpPr>
        <p:spPr>
          <a:xfrm>
            <a:off x="6157450" y="2146600"/>
            <a:ext cx="2014200" cy="838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Montserrat Medium"/>
              <a:buNone/>
              <a:defRPr sz="1400">
                <a:latin typeface="Montserrat Medium"/>
                <a:ea typeface="Montserrat Medium"/>
                <a:cs typeface="Montserrat Medium"/>
                <a:sym typeface="Montserrat Medium"/>
              </a:defRPr>
            </a:lvl1pPr>
            <a:lvl2pPr lvl="1"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2pPr>
            <a:lvl3pPr lvl="2"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3pPr>
            <a:lvl4pPr lvl="3"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4pPr>
            <a:lvl5pPr lvl="4"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5pPr>
            <a:lvl6pPr lvl="5"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6pPr>
            <a:lvl7pPr lvl="6"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7pPr>
            <a:lvl8pPr lvl="7"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8pPr>
            <a:lvl9pPr lvl="8"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9pPr>
          </a:lstStyle>
          <a:p/>
        </p:txBody>
      </p:sp>
      <p:sp>
        <p:nvSpPr>
          <p:cNvPr id="266" name="Google Shape;266;p25"/>
          <p:cNvSpPr txBox="1"/>
          <p:nvPr>
            <p:ph idx="6" type="ctrTitle"/>
          </p:nvPr>
        </p:nvSpPr>
        <p:spPr>
          <a:xfrm>
            <a:off x="1026200" y="3511920"/>
            <a:ext cx="19065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000"/>
              <a:buNone/>
              <a:defRPr sz="2000">
                <a:solidFill>
                  <a:schemeClr val="accent2"/>
                </a:solidFill>
                <a:latin typeface="Oswald Regular"/>
                <a:ea typeface="Oswald Regular"/>
                <a:cs typeface="Oswald Regular"/>
                <a:sym typeface="Oswald Regular"/>
              </a:defRPr>
            </a:lvl1pPr>
            <a:lvl2pPr lvl="1" rtl="0" algn="ctr">
              <a:spcBef>
                <a:spcPts val="0"/>
              </a:spcBef>
              <a:spcAft>
                <a:spcPts val="0"/>
              </a:spcAft>
              <a:buClr>
                <a:srgbClr val="434343"/>
              </a:buClr>
              <a:buSzPts val="2000"/>
              <a:buNone/>
              <a:defRPr sz="2000">
                <a:solidFill>
                  <a:srgbClr val="434343"/>
                </a:solidFill>
              </a:defRPr>
            </a:lvl2pPr>
            <a:lvl3pPr lvl="2" rtl="0" algn="ctr">
              <a:spcBef>
                <a:spcPts val="0"/>
              </a:spcBef>
              <a:spcAft>
                <a:spcPts val="0"/>
              </a:spcAft>
              <a:buClr>
                <a:srgbClr val="434343"/>
              </a:buClr>
              <a:buSzPts val="2000"/>
              <a:buNone/>
              <a:defRPr sz="2000">
                <a:solidFill>
                  <a:srgbClr val="434343"/>
                </a:solidFill>
              </a:defRPr>
            </a:lvl3pPr>
            <a:lvl4pPr lvl="3" rtl="0" algn="ctr">
              <a:spcBef>
                <a:spcPts val="0"/>
              </a:spcBef>
              <a:spcAft>
                <a:spcPts val="0"/>
              </a:spcAft>
              <a:buClr>
                <a:srgbClr val="434343"/>
              </a:buClr>
              <a:buSzPts val="2000"/>
              <a:buNone/>
              <a:defRPr sz="2000">
                <a:solidFill>
                  <a:srgbClr val="434343"/>
                </a:solidFill>
              </a:defRPr>
            </a:lvl4pPr>
            <a:lvl5pPr lvl="4" rtl="0" algn="ctr">
              <a:spcBef>
                <a:spcPts val="0"/>
              </a:spcBef>
              <a:spcAft>
                <a:spcPts val="0"/>
              </a:spcAft>
              <a:buClr>
                <a:srgbClr val="434343"/>
              </a:buClr>
              <a:buSzPts val="2000"/>
              <a:buNone/>
              <a:defRPr sz="2000">
                <a:solidFill>
                  <a:srgbClr val="434343"/>
                </a:solidFill>
              </a:defRPr>
            </a:lvl5pPr>
            <a:lvl6pPr lvl="5" rtl="0" algn="ctr">
              <a:spcBef>
                <a:spcPts val="0"/>
              </a:spcBef>
              <a:spcAft>
                <a:spcPts val="0"/>
              </a:spcAft>
              <a:buClr>
                <a:srgbClr val="434343"/>
              </a:buClr>
              <a:buSzPts val="2000"/>
              <a:buNone/>
              <a:defRPr sz="2000">
                <a:solidFill>
                  <a:srgbClr val="434343"/>
                </a:solidFill>
              </a:defRPr>
            </a:lvl6pPr>
            <a:lvl7pPr lvl="6" rtl="0" algn="ctr">
              <a:spcBef>
                <a:spcPts val="0"/>
              </a:spcBef>
              <a:spcAft>
                <a:spcPts val="0"/>
              </a:spcAft>
              <a:buClr>
                <a:srgbClr val="434343"/>
              </a:buClr>
              <a:buSzPts val="2000"/>
              <a:buNone/>
              <a:defRPr sz="2000">
                <a:solidFill>
                  <a:srgbClr val="434343"/>
                </a:solidFill>
              </a:defRPr>
            </a:lvl7pPr>
            <a:lvl8pPr lvl="7" rtl="0" algn="ctr">
              <a:spcBef>
                <a:spcPts val="0"/>
              </a:spcBef>
              <a:spcAft>
                <a:spcPts val="0"/>
              </a:spcAft>
              <a:buClr>
                <a:srgbClr val="434343"/>
              </a:buClr>
              <a:buSzPts val="2000"/>
              <a:buNone/>
              <a:defRPr sz="2000">
                <a:solidFill>
                  <a:srgbClr val="434343"/>
                </a:solidFill>
              </a:defRPr>
            </a:lvl8pPr>
            <a:lvl9pPr lvl="8" rtl="0" algn="ctr">
              <a:spcBef>
                <a:spcPts val="0"/>
              </a:spcBef>
              <a:spcAft>
                <a:spcPts val="0"/>
              </a:spcAft>
              <a:buClr>
                <a:srgbClr val="434343"/>
              </a:buClr>
              <a:buSzPts val="2000"/>
              <a:buNone/>
              <a:defRPr sz="2000">
                <a:solidFill>
                  <a:srgbClr val="434343"/>
                </a:solidFill>
              </a:defRPr>
            </a:lvl9pPr>
          </a:lstStyle>
          <a:p/>
        </p:txBody>
      </p:sp>
      <p:sp>
        <p:nvSpPr>
          <p:cNvPr id="267" name="Google Shape;267;p25"/>
          <p:cNvSpPr txBox="1"/>
          <p:nvPr>
            <p:ph idx="7" type="subTitle"/>
          </p:nvPr>
        </p:nvSpPr>
        <p:spPr>
          <a:xfrm>
            <a:off x="972350" y="3901375"/>
            <a:ext cx="2014200" cy="846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Montserrat Medium"/>
              <a:buNone/>
              <a:defRPr sz="1400">
                <a:latin typeface="Montserrat Medium"/>
                <a:ea typeface="Montserrat Medium"/>
                <a:cs typeface="Montserrat Medium"/>
                <a:sym typeface="Montserrat Medium"/>
              </a:defRPr>
            </a:lvl1pPr>
            <a:lvl2pPr lvl="1"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2pPr>
            <a:lvl3pPr lvl="2"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3pPr>
            <a:lvl4pPr lvl="3"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4pPr>
            <a:lvl5pPr lvl="4"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5pPr>
            <a:lvl6pPr lvl="5"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6pPr>
            <a:lvl7pPr lvl="6"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7pPr>
            <a:lvl8pPr lvl="7"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8pPr>
            <a:lvl9pPr lvl="8"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9pPr>
          </a:lstStyle>
          <a:p/>
        </p:txBody>
      </p:sp>
      <p:sp>
        <p:nvSpPr>
          <p:cNvPr id="268" name="Google Shape;268;p25"/>
          <p:cNvSpPr txBox="1"/>
          <p:nvPr>
            <p:ph idx="8" type="ctrTitle"/>
          </p:nvPr>
        </p:nvSpPr>
        <p:spPr>
          <a:xfrm>
            <a:off x="3609638" y="3508520"/>
            <a:ext cx="19065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000"/>
              <a:buNone/>
              <a:defRPr sz="2000">
                <a:solidFill>
                  <a:schemeClr val="accent2"/>
                </a:solidFill>
                <a:latin typeface="Oswald Regular"/>
                <a:ea typeface="Oswald Regular"/>
                <a:cs typeface="Oswald Regular"/>
                <a:sym typeface="Oswald Regular"/>
              </a:defRPr>
            </a:lvl1pPr>
            <a:lvl2pPr lvl="1" rtl="0" algn="ctr">
              <a:spcBef>
                <a:spcPts val="0"/>
              </a:spcBef>
              <a:spcAft>
                <a:spcPts val="0"/>
              </a:spcAft>
              <a:buClr>
                <a:srgbClr val="434343"/>
              </a:buClr>
              <a:buSzPts val="2000"/>
              <a:buNone/>
              <a:defRPr sz="2000">
                <a:solidFill>
                  <a:srgbClr val="434343"/>
                </a:solidFill>
              </a:defRPr>
            </a:lvl2pPr>
            <a:lvl3pPr lvl="2" rtl="0" algn="ctr">
              <a:spcBef>
                <a:spcPts val="0"/>
              </a:spcBef>
              <a:spcAft>
                <a:spcPts val="0"/>
              </a:spcAft>
              <a:buClr>
                <a:srgbClr val="434343"/>
              </a:buClr>
              <a:buSzPts val="2000"/>
              <a:buNone/>
              <a:defRPr sz="2000">
                <a:solidFill>
                  <a:srgbClr val="434343"/>
                </a:solidFill>
              </a:defRPr>
            </a:lvl3pPr>
            <a:lvl4pPr lvl="3" rtl="0" algn="ctr">
              <a:spcBef>
                <a:spcPts val="0"/>
              </a:spcBef>
              <a:spcAft>
                <a:spcPts val="0"/>
              </a:spcAft>
              <a:buClr>
                <a:srgbClr val="434343"/>
              </a:buClr>
              <a:buSzPts val="2000"/>
              <a:buNone/>
              <a:defRPr sz="2000">
                <a:solidFill>
                  <a:srgbClr val="434343"/>
                </a:solidFill>
              </a:defRPr>
            </a:lvl4pPr>
            <a:lvl5pPr lvl="4" rtl="0" algn="ctr">
              <a:spcBef>
                <a:spcPts val="0"/>
              </a:spcBef>
              <a:spcAft>
                <a:spcPts val="0"/>
              </a:spcAft>
              <a:buClr>
                <a:srgbClr val="434343"/>
              </a:buClr>
              <a:buSzPts val="2000"/>
              <a:buNone/>
              <a:defRPr sz="2000">
                <a:solidFill>
                  <a:srgbClr val="434343"/>
                </a:solidFill>
              </a:defRPr>
            </a:lvl5pPr>
            <a:lvl6pPr lvl="5" rtl="0" algn="ctr">
              <a:spcBef>
                <a:spcPts val="0"/>
              </a:spcBef>
              <a:spcAft>
                <a:spcPts val="0"/>
              </a:spcAft>
              <a:buClr>
                <a:srgbClr val="434343"/>
              </a:buClr>
              <a:buSzPts val="2000"/>
              <a:buNone/>
              <a:defRPr sz="2000">
                <a:solidFill>
                  <a:srgbClr val="434343"/>
                </a:solidFill>
              </a:defRPr>
            </a:lvl6pPr>
            <a:lvl7pPr lvl="6" rtl="0" algn="ctr">
              <a:spcBef>
                <a:spcPts val="0"/>
              </a:spcBef>
              <a:spcAft>
                <a:spcPts val="0"/>
              </a:spcAft>
              <a:buClr>
                <a:srgbClr val="434343"/>
              </a:buClr>
              <a:buSzPts val="2000"/>
              <a:buNone/>
              <a:defRPr sz="2000">
                <a:solidFill>
                  <a:srgbClr val="434343"/>
                </a:solidFill>
              </a:defRPr>
            </a:lvl7pPr>
            <a:lvl8pPr lvl="7" rtl="0" algn="ctr">
              <a:spcBef>
                <a:spcPts val="0"/>
              </a:spcBef>
              <a:spcAft>
                <a:spcPts val="0"/>
              </a:spcAft>
              <a:buClr>
                <a:srgbClr val="434343"/>
              </a:buClr>
              <a:buSzPts val="2000"/>
              <a:buNone/>
              <a:defRPr sz="2000">
                <a:solidFill>
                  <a:srgbClr val="434343"/>
                </a:solidFill>
              </a:defRPr>
            </a:lvl8pPr>
            <a:lvl9pPr lvl="8" rtl="0" algn="ctr">
              <a:spcBef>
                <a:spcPts val="0"/>
              </a:spcBef>
              <a:spcAft>
                <a:spcPts val="0"/>
              </a:spcAft>
              <a:buClr>
                <a:srgbClr val="434343"/>
              </a:buClr>
              <a:buSzPts val="2000"/>
              <a:buNone/>
              <a:defRPr sz="2000">
                <a:solidFill>
                  <a:srgbClr val="434343"/>
                </a:solidFill>
              </a:defRPr>
            </a:lvl9pPr>
          </a:lstStyle>
          <a:p/>
        </p:txBody>
      </p:sp>
      <p:sp>
        <p:nvSpPr>
          <p:cNvPr id="269" name="Google Shape;269;p25"/>
          <p:cNvSpPr txBox="1"/>
          <p:nvPr>
            <p:ph idx="9" type="subTitle"/>
          </p:nvPr>
        </p:nvSpPr>
        <p:spPr>
          <a:xfrm>
            <a:off x="3555788" y="3893525"/>
            <a:ext cx="2014200" cy="846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Montserrat Medium"/>
              <a:buNone/>
              <a:defRPr sz="1400">
                <a:latin typeface="Montserrat Medium"/>
                <a:ea typeface="Montserrat Medium"/>
                <a:cs typeface="Montserrat Medium"/>
                <a:sym typeface="Montserrat Medium"/>
              </a:defRPr>
            </a:lvl1pPr>
            <a:lvl2pPr lvl="1"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2pPr>
            <a:lvl3pPr lvl="2"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3pPr>
            <a:lvl4pPr lvl="3"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4pPr>
            <a:lvl5pPr lvl="4"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5pPr>
            <a:lvl6pPr lvl="5"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6pPr>
            <a:lvl7pPr lvl="6"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7pPr>
            <a:lvl8pPr lvl="7"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8pPr>
            <a:lvl9pPr lvl="8"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9pPr>
          </a:lstStyle>
          <a:p/>
        </p:txBody>
      </p:sp>
      <p:sp>
        <p:nvSpPr>
          <p:cNvPr id="270" name="Google Shape;270;p25"/>
          <p:cNvSpPr txBox="1"/>
          <p:nvPr>
            <p:ph idx="13" type="ctrTitle"/>
          </p:nvPr>
        </p:nvSpPr>
        <p:spPr>
          <a:xfrm>
            <a:off x="6211300" y="3501281"/>
            <a:ext cx="19065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000"/>
              <a:buNone/>
              <a:defRPr sz="2000">
                <a:solidFill>
                  <a:schemeClr val="accent2"/>
                </a:solidFill>
                <a:latin typeface="Oswald Regular"/>
                <a:ea typeface="Oswald Regular"/>
                <a:cs typeface="Oswald Regular"/>
                <a:sym typeface="Oswald Regular"/>
              </a:defRPr>
            </a:lvl1pPr>
            <a:lvl2pPr lvl="1" rtl="0" algn="ctr">
              <a:spcBef>
                <a:spcPts val="0"/>
              </a:spcBef>
              <a:spcAft>
                <a:spcPts val="0"/>
              </a:spcAft>
              <a:buClr>
                <a:srgbClr val="434343"/>
              </a:buClr>
              <a:buSzPts val="2000"/>
              <a:buNone/>
              <a:defRPr sz="2000">
                <a:solidFill>
                  <a:srgbClr val="434343"/>
                </a:solidFill>
              </a:defRPr>
            </a:lvl2pPr>
            <a:lvl3pPr lvl="2" rtl="0" algn="ctr">
              <a:spcBef>
                <a:spcPts val="0"/>
              </a:spcBef>
              <a:spcAft>
                <a:spcPts val="0"/>
              </a:spcAft>
              <a:buClr>
                <a:srgbClr val="434343"/>
              </a:buClr>
              <a:buSzPts val="2000"/>
              <a:buNone/>
              <a:defRPr sz="2000">
                <a:solidFill>
                  <a:srgbClr val="434343"/>
                </a:solidFill>
              </a:defRPr>
            </a:lvl3pPr>
            <a:lvl4pPr lvl="3" rtl="0" algn="ctr">
              <a:spcBef>
                <a:spcPts val="0"/>
              </a:spcBef>
              <a:spcAft>
                <a:spcPts val="0"/>
              </a:spcAft>
              <a:buClr>
                <a:srgbClr val="434343"/>
              </a:buClr>
              <a:buSzPts val="2000"/>
              <a:buNone/>
              <a:defRPr sz="2000">
                <a:solidFill>
                  <a:srgbClr val="434343"/>
                </a:solidFill>
              </a:defRPr>
            </a:lvl4pPr>
            <a:lvl5pPr lvl="4" rtl="0" algn="ctr">
              <a:spcBef>
                <a:spcPts val="0"/>
              </a:spcBef>
              <a:spcAft>
                <a:spcPts val="0"/>
              </a:spcAft>
              <a:buClr>
                <a:srgbClr val="434343"/>
              </a:buClr>
              <a:buSzPts val="2000"/>
              <a:buNone/>
              <a:defRPr sz="2000">
                <a:solidFill>
                  <a:srgbClr val="434343"/>
                </a:solidFill>
              </a:defRPr>
            </a:lvl5pPr>
            <a:lvl6pPr lvl="5" rtl="0" algn="ctr">
              <a:spcBef>
                <a:spcPts val="0"/>
              </a:spcBef>
              <a:spcAft>
                <a:spcPts val="0"/>
              </a:spcAft>
              <a:buClr>
                <a:srgbClr val="434343"/>
              </a:buClr>
              <a:buSzPts val="2000"/>
              <a:buNone/>
              <a:defRPr sz="2000">
                <a:solidFill>
                  <a:srgbClr val="434343"/>
                </a:solidFill>
              </a:defRPr>
            </a:lvl6pPr>
            <a:lvl7pPr lvl="6" rtl="0" algn="ctr">
              <a:spcBef>
                <a:spcPts val="0"/>
              </a:spcBef>
              <a:spcAft>
                <a:spcPts val="0"/>
              </a:spcAft>
              <a:buClr>
                <a:srgbClr val="434343"/>
              </a:buClr>
              <a:buSzPts val="2000"/>
              <a:buNone/>
              <a:defRPr sz="2000">
                <a:solidFill>
                  <a:srgbClr val="434343"/>
                </a:solidFill>
              </a:defRPr>
            </a:lvl7pPr>
            <a:lvl8pPr lvl="7" rtl="0" algn="ctr">
              <a:spcBef>
                <a:spcPts val="0"/>
              </a:spcBef>
              <a:spcAft>
                <a:spcPts val="0"/>
              </a:spcAft>
              <a:buClr>
                <a:srgbClr val="434343"/>
              </a:buClr>
              <a:buSzPts val="2000"/>
              <a:buNone/>
              <a:defRPr sz="2000">
                <a:solidFill>
                  <a:srgbClr val="434343"/>
                </a:solidFill>
              </a:defRPr>
            </a:lvl8pPr>
            <a:lvl9pPr lvl="8" rtl="0" algn="ctr">
              <a:spcBef>
                <a:spcPts val="0"/>
              </a:spcBef>
              <a:spcAft>
                <a:spcPts val="0"/>
              </a:spcAft>
              <a:buClr>
                <a:srgbClr val="434343"/>
              </a:buClr>
              <a:buSzPts val="2000"/>
              <a:buNone/>
              <a:defRPr sz="2000">
                <a:solidFill>
                  <a:srgbClr val="434343"/>
                </a:solidFill>
              </a:defRPr>
            </a:lvl9pPr>
          </a:lstStyle>
          <a:p/>
        </p:txBody>
      </p:sp>
      <p:sp>
        <p:nvSpPr>
          <p:cNvPr id="271" name="Google Shape;271;p25"/>
          <p:cNvSpPr txBox="1"/>
          <p:nvPr>
            <p:ph idx="14" type="subTitle"/>
          </p:nvPr>
        </p:nvSpPr>
        <p:spPr>
          <a:xfrm>
            <a:off x="6157450" y="3893550"/>
            <a:ext cx="2014200" cy="846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Montserrat Medium"/>
              <a:buNone/>
              <a:defRPr sz="1400">
                <a:latin typeface="Montserrat Medium"/>
                <a:ea typeface="Montserrat Medium"/>
                <a:cs typeface="Montserrat Medium"/>
                <a:sym typeface="Montserrat Medium"/>
              </a:defRPr>
            </a:lvl1pPr>
            <a:lvl2pPr lvl="1"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2pPr>
            <a:lvl3pPr lvl="2"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3pPr>
            <a:lvl4pPr lvl="3"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4pPr>
            <a:lvl5pPr lvl="4"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5pPr>
            <a:lvl6pPr lvl="5"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6pPr>
            <a:lvl7pPr lvl="6"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7pPr>
            <a:lvl8pPr lvl="7"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8pPr>
            <a:lvl9pPr lvl="8" rtl="0" algn="ctr">
              <a:lnSpc>
                <a:spcPct val="100000"/>
              </a:lnSpc>
              <a:spcBef>
                <a:spcPts val="0"/>
              </a:spcBef>
              <a:spcAft>
                <a:spcPts val="0"/>
              </a:spcAft>
              <a:buSzPts val="1400"/>
              <a:buFont typeface="Montserrat Medium"/>
              <a:buNone/>
              <a:defRPr>
                <a:latin typeface="Montserrat Medium"/>
                <a:ea typeface="Montserrat Medium"/>
                <a:cs typeface="Montserrat Medium"/>
                <a:sym typeface="Montserrat Medium"/>
              </a:defRPr>
            </a:lvl9pPr>
          </a:lstStyle>
          <a:p/>
        </p:txBody>
      </p:sp>
      <p:grpSp>
        <p:nvGrpSpPr>
          <p:cNvPr id="272" name="Google Shape;272;p25"/>
          <p:cNvGrpSpPr/>
          <p:nvPr/>
        </p:nvGrpSpPr>
        <p:grpSpPr>
          <a:xfrm>
            <a:off x="6600300" y="336325"/>
            <a:ext cx="5353750" cy="67800"/>
            <a:chOff x="6595675" y="225375"/>
            <a:chExt cx="5353750" cy="67800"/>
          </a:xfrm>
        </p:grpSpPr>
        <p:sp>
          <p:nvSpPr>
            <p:cNvPr id="273" name="Google Shape;273;p25"/>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5"/>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5"/>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6" name="Google Shape;276;p25"/>
          <p:cNvGrpSpPr/>
          <p:nvPr/>
        </p:nvGrpSpPr>
        <p:grpSpPr>
          <a:xfrm rot="5400000">
            <a:off x="-2225375" y="4507075"/>
            <a:ext cx="5200100" cy="67800"/>
            <a:chOff x="6749325" y="225375"/>
            <a:chExt cx="5200100" cy="67800"/>
          </a:xfrm>
        </p:grpSpPr>
        <p:sp>
          <p:nvSpPr>
            <p:cNvPr id="277" name="Google Shape;277;p25"/>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5"/>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9" name="Google Shape;279;p25"/>
          <p:cNvSpPr txBox="1"/>
          <p:nvPr>
            <p:ph idx="15" type="title"/>
          </p:nvPr>
        </p:nvSpPr>
        <p:spPr>
          <a:xfrm>
            <a:off x="524000" y="336325"/>
            <a:ext cx="63864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9">
    <p:spTree>
      <p:nvGrpSpPr>
        <p:cNvPr id="280" name="Shape 280"/>
        <p:cNvGrpSpPr/>
        <p:nvPr/>
      </p:nvGrpSpPr>
      <p:grpSpPr>
        <a:xfrm>
          <a:off x="0" y="0"/>
          <a:ext cx="0" cy="0"/>
          <a:chOff x="0" y="0"/>
          <a:chExt cx="0" cy="0"/>
        </a:xfrm>
      </p:grpSpPr>
      <p:sp>
        <p:nvSpPr>
          <p:cNvPr id="281" name="Google Shape;281;p26"/>
          <p:cNvSpPr txBox="1"/>
          <p:nvPr>
            <p:ph type="ctrTitle"/>
          </p:nvPr>
        </p:nvSpPr>
        <p:spPr>
          <a:xfrm flipH="1">
            <a:off x="992100" y="843975"/>
            <a:ext cx="3388800" cy="1013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9600"/>
              <a:buNone/>
              <a:defRPr sz="72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p:txBody>
      </p:sp>
      <p:sp>
        <p:nvSpPr>
          <p:cNvPr id="282" name="Google Shape;282;p26"/>
          <p:cNvSpPr txBox="1"/>
          <p:nvPr>
            <p:ph idx="1" type="subTitle"/>
          </p:nvPr>
        </p:nvSpPr>
        <p:spPr>
          <a:xfrm flipH="1">
            <a:off x="1037700" y="2506487"/>
            <a:ext cx="3297600" cy="670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atin typeface="Montserrat Medium"/>
                <a:ea typeface="Montserrat Medium"/>
                <a:cs typeface="Montserrat Medium"/>
                <a:sym typeface="Montserrat Medium"/>
              </a:defRPr>
            </a:lvl1pPr>
            <a:lvl2pPr lvl="1" rtl="0" algn="ctr">
              <a:lnSpc>
                <a:spcPct val="100000"/>
              </a:lnSpc>
              <a:spcBef>
                <a:spcPts val="0"/>
              </a:spcBef>
              <a:spcAft>
                <a:spcPts val="0"/>
              </a:spcAft>
              <a:buSzPts val="1400"/>
              <a:buNone/>
              <a:defRPr sz="1400"/>
            </a:lvl2pPr>
            <a:lvl3pPr lvl="2" rtl="0" algn="ctr">
              <a:lnSpc>
                <a:spcPct val="100000"/>
              </a:lnSpc>
              <a:spcBef>
                <a:spcPts val="0"/>
              </a:spcBef>
              <a:spcAft>
                <a:spcPts val="0"/>
              </a:spcAft>
              <a:buSzPts val="1400"/>
              <a:buNone/>
              <a:defRPr sz="1400"/>
            </a:lvl3pPr>
            <a:lvl4pPr lvl="3" rtl="0" algn="ctr">
              <a:lnSpc>
                <a:spcPct val="100000"/>
              </a:lnSpc>
              <a:spcBef>
                <a:spcPts val="0"/>
              </a:spcBef>
              <a:spcAft>
                <a:spcPts val="0"/>
              </a:spcAft>
              <a:buSzPts val="1400"/>
              <a:buNone/>
              <a:defRPr sz="1400"/>
            </a:lvl4pPr>
            <a:lvl5pPr lvl="4" rtl="0" algn="ctr">
              <a:lnSpc>
                <a:spcPct val="100000"/>
              </a:lnSpc>
              <a:spcBef>
                <a:spcPts val="0"/>
              </a:spcBef>
              <a:spcAft>
                <a:spcPts val="0"/>
              </a:spcAft>
              <a:buSzPts val="1400"/>
              <a:buNone/>
              <a:defRPr sz="1400"/>
            </a:lvl5pPr>
            <a:lvl6pPr lvl="5" rtl="0" algn="ctr">
              <a:lnSpc>
                <a:spcPct val="100000"/>
              </a:lnSpc>
              <a:spcBef>
                <a:spcPts val="0"/>
              </a:spcBef>
              <a:spcAft>
                <a:spcPts val="0"/>
              </a:spcAft>
              <a:buSzPts val="1400"/>
              <a:buNone/>
              <a:defRPr sz="1400"/>
            </a:lvl6pPr>
            <a:lvl7pPr lvl="6" rtl="0" algn="ctr">
              <a:lnSpc>
                <a:spcPct val="100000"/>
              </a:lnSpc>
              <a:spcBef>
                <a:spcPts val="0"/>
              </a:spcBef>
              <a:spcAft>
                <a:spcPts val="0"/>
              </a:spcAft>
              <a:buSzPts val="1400"/>
              <a:buNone/>
              <a:defRPr sz="1400"/>
            </a:lvl7pPr>
            <a:lvl8pPr lvl="7" rtl="0" algn="ctr">
              <a:lnSpc>
                <a:spcPct val="100000"/>
              </a:lnSpc>
              <a:spcBef>
                <a:spcPts val="0"/>
              </a:spcBef>
              <a:spcAft>
                <a:spcPts val="0"/>
              </a:spcAft>
              <a:buSzPts val="1400"/>
              <a:buNone/>
              <a:defRPr sz="1400"/>
            </a:lvl8pPr>
            <a:lvl9pPr lvl="8" rtl="0" algn="ctr">
              <a:lnSpc>
                <a:spcPct val="100000"/>
              </a:lnSpc>
              <a:spcBef>
                <a:spcPts val="0"/>
              </a:spcBef>
              <a:spcAft>
                <a:spcPts val="0"/>
              </a:spcAft>
              <a:buSzPts val="1400"/>
              <a:buNone/>
              <a:defRPr sz="1400"/>
            </a:lvl9pPr>
          </a:lstStyle>
          <a:p/>
        </p:txBody>
      </p:sp>
      <p:sp>
        <p:nvSpPr>
          <p:cNvPr id="283" name="Google Shape;283;p26"/>
          <p:cNvSpPr txBox="1"/>
          <p:nvPr/>
        </p:nvSpPr>
        <p:spPr>
          <a:xfrm>
            <a:off x="868350" y="3317234"/>
            <a:ext cx="3636300" cy="670500"/>
          </a:xfrm>
          <a:prstGeom prst="rect">
            <a:avLst/>
          </a:prstGeom>
          <a:noFill/>
          <a:ln>
            <a:noFill/>
          </a:ln>
        </p:spPr>
        <p:txBody>
          <a:bodyPr anchorCtr="0" anchor="t" bIns="91425" lIns="91425" spcFirstLastPara="1" rIns="91425" wrap="square" tIns="91425">
            <a:noAutofit/>
          </a:bodyPr>
          <a:lstStyle/>
          <a:p>
            <a:pPr indent="0" lvl="0" marL="0" rtl="0" algn="ctr">
              <a:lnSpc>
                <a:spcPct val="114000"/>
              </a:lnSpc>
              <a:spcBef>
                <a:spcPts val="0"/>
              </a:spcBef>
              <a:spcAft>
                <a:spcPts val="0"/>
              </a:spcAft>
              <a:buClr>
                <a:schemeClr val="accent5"/>
              </a:buClr>
              <a:buSzPts val="1100"/>
              <a:buFont typeface="Arial"/>
              <a:buNone/>
            </a:pPr>
            <a:r>
              <a:rPr lang="en" sz="900">
                <a:solidFill>
                  <a:schemeClr val="accent2"/>
                </a:solidFill>
                <a:latin typeface="Montserrat Medium"/>
                <a:ea typeface="Montserrat Medium"/>
                <a:cs typeface="Montserrat Medium"/>
                <a:sym typeface="Montserrat Medium"/>
              </a:rPr>
              <a:t>CREDITS: This presentation template was created by </a:t>
            </a:r>
            <a:r>
              <a:rPr b="1" lang="en" sz="900">
                <a:solidFill>
                  <a:schemeClr val="accent2"/>
                </a:solidFill>
                <a:uFill>
                  <a:noFill/>
                </a:uFill>
                <a:latin typeface="Montserrat"/>
                <a:ea typeface="Montserrat"/>
                <a:cs typeface="Montserrat"/>
                <a:sym typeface="Montserrat"/>
                <a:hlinkClick r:id="rId2">
                  <a:extLst>
                    <a:ext uri="{A12FA001-AC4F-418D-AE19-62706E023703}">
                      <ahyp:hlinkClr val="tx"/>
                    </a:ext>
                  </a:extLst>
                </a:hlinkClick>
              </a:rPr>
              <a:t>Slidesgo</a:t>
            </a:r>
            <a:r>
              <a:rPr b="1" lang="en" sz="900">
                <a:solidFill>
                  <a:schemeClr val="accent2"/>
                </a:solidFill>
                <a:latin typeface="Montserrat"/>
                <a:ea typeface="Montserrat"/>
                <a:cs typeface="Montserrat"/>
                <a:sym typeface="Montserrat"/>
              </a:rPr>
              <a:t>,</a:t>
            </a:r>
            <a:r>
              <a:rPr lang="en" sz="900">
                <a:solidFill>
                  <a:schemeClr val="accent2"/>
                </a:solidFill>
                <a:latin typeface="Montserrat Medium"/>
                <a:ea typeface="Montserrat Medium"/>
                <a:cs typeface="Montserrat Medium"/>
                <a:sym typeface="Montserrat Medium"/>
              </a:rPr>
              <a:t> including icons by </a:t>
            </a:r>
            <a:r>
              <a:rPr b="1" lang="en" sz="900">
                <a:solidFill>
                  <a:schemeClr val="accent2"/>
                </a:solidFill>
                <a:uFill>
                  <a:noFill/>
                </a:uFill>
                <a:latin typeface="Montserrat"/>
                <a:ea typeface="Montserrat"/>
                <a:cs typeface="Montserrat"/>
                <a:sym typeface="Montserrat"/>
                <a:hlinkClick r:id="rId3">
                  <a:extLst>
                    <a:ext uri="{A12FA001-AC4F-418D-AE19-62706E023703}">
                      <ahyp:hlinkClr val="tx"/>
                    </a:ext>
                  </a:extLst>
                </a:hlinkClick>
              </a:rPr>
              <a:t>Flaticon</a:t>
            </a:r>
            <a:r>
              <a:rPr b="1" lang="en" sz="900">
                <a:solidFill>
                  <a:schemeClr val="accent2"/>
                </a:solidFill>
                <a:latin typeface="Montserrat"/>
                <a:ea typeface="Montserrat"/>
                <a:cs typeface="Montserrat"/>
                <a:sym typeface="Montserrat"/>
              </a:rPr>
              <a:t>,</a:t>
            </a:r>
            <a:r>
              <a:rPr lang="en" sz="900">
                <a:solidFill>
                  <a:schemeClr val="accent2"/>
                </a:solidFill>
                <a:latin typeface="Montserrat Medium"/>
                <a:ea typeface="Montserrat Medium"/>
                <a:cs typeface="Montserrat Medium"/>
                <a:sym typeface="Montserrat Medium"/>
              </a:rPr>
              <a:t> infographics &amp; images by </a:t>
            </a:r>
            <a:r>
              <a:rPr b="1" lang="en" sz="900">
                <a:solidFill>
                  <a:schemeClr val="accent2"/>
                </a:solidFill>
                <a:uFill>
                  <a:noFill/>
                </a:uFill>
                <a:latin typeface="Montserrat"/>
                <a:ea typeface="Montserrat"/>
                <a:cs typeface="Montserrat"/>
                <a:sym typeface="Montserrat"/>
                <a:hlinkClick r:id="rId4">
                  <a:extLst>
                    <a:ext uri="{A12FA001-AC4F-418D-AE19-62706E023703}">
                      <ahyp:hlinkClr val="tx"/>
                    </a:ext>
                  </a:extLst>
                </a:hlinkClick>
              </a:rPr>
              <a:t>Freepik</a:t>
            </a:r>
            <a:r>
              <a:rPr b="1" lang="en" sz="900">
                <a:solidFill>
                  <a:schemeClr val="accent2"/>
                </a:solidFill>
                <a:latin typeface="Montserrat"/>
                <a:ea typeface="Montserrat"/>
                <a:cs typeface="Montserrat"/>
                <a:sym typeface="Montserrat"/>
              </a:rPr>
              <a:t> </a:t>
            </a:r>
            <a:r>
              <a:rPr lang="en" sz="900">
                <a:solidFill>
                  <a:schemeClr val="accent2"/>
                </a:solidFill>
                <a:latin typeface="Montserrat Medium"/>
                <a:ea typeface="Montserrat Medium"/>
                <a:cs typeface="Montserrat Medium"/>
                <a:sym typeface="Montserrat Medium"/>
              </a:rPr>
              <a:t>and illustrations by</a:t>
            </a:r>
            <a:r>
              <a:rPr b="1" lang="en" sz="900">
                <a:solidFill>
                  <a:schemeClr val="accent2"/>
                </a:solidFill>
                <a:latin typeface="Montserrat"/>
                <a:ea typeface="Montserrat"/>
                <a:cs typeface="Montserrat"/>
                <a:sym typeface="Montserrat"/>
              </a:rPr>
              <a:t> </a:t>
            </a:r>
            <a:r>
              <a:rPr b="1" lang="en" sz="900">
                <a:solidFill>
                  <a:schemeClr val="accent2"/>
                </a:solidFill>
                <a:uFill>
                  <a:noFill/>
                </a:uFill>
                <a:latin typeface="Montserrat"/>
                <a:ea typeface="Montserrat"/>
                <a:cs typeface="Montserrat"/>
                <a:sym typeface="Montserrat"/>
                <a:hlinkClick r:id="rId5">
                  <a:extLst>
                    <a:ext uri="{A12FA001-AC4F-418D-AE19-62706E023703}">
                      <ahyp:hlinkClr val="tx"/>
                    </a:ext>
                  </a:extLst>
                </a:hlinkClick>
              </a:rPr>
              <a:t>Stories</a:t>
            </a:r>
            <a:endParaRPr b="1" sz="900">
              <a:solidFill>
                <a:schemeClr val="accent2"/>
              </a:solidFill>
              <a:latin typeface="Montserrat"/>
              <a:ea typeface="Montserrat"/>
              <a:cs typeface="Montserrat"/>
              <a:sym typeface="Montserrat"/>
            </a:endParaRPr>
          </a:p>
          <a:p>
            <a:pPr indent="0" lvl="0" marL="0" rtl="0" algn="ctr">
              <a:spcBef>
                <a:spcPts val="300"/>
              </a:spcBef>
              <a:spcAft>
                <a:spcPts val="0"/>
              </a:spcAft>
              <a:buNone/>
            </a:pPr>
            <a:r>
              <a:t/>
            </a:r>
            <a:endParaRPr sz="900">
              <a:solidFill>
                <a:schemeClr val="accent2"/>
              </a:solidFill>
              <a:latin typeface="Montserrat Medium"/>
              <a:ea typeface="Montserrat Medium"/>
              <a:cs typeface="Montserrat Medium"/>
              <a:sym typeface="Montserrat Medium"/>
            </a:endParaRPr>
          </a:p>
        </p:txBody>
      </p:sp>
      <p:sp>
        <p:nvSpPr>
          <p:cNvPr id="284" name="Google Shape;284;p26"/>
          <p:cNvSpPr txBox="1"/>
          <p:nvPr>
            <p:ph idx="2" type="body"/>
          </p:nvPr>
        </p:nvSpPr>
        <p:spPr>
          <a:xfrm>
            <a:off x="801600" y="3898150"/>
            <a:ext cx="3769800" cy="3600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sz="1100">
                <a:latin typeface="Montserrat"/>
                <a:ea typeface="Montserrat"/>
                <a:cs typeface="Montserrat"/>
                <a:sym typeface="Montserrat"/>
              </a:defRPr>
            </a:lvl1pPr>
            <a:lvl2pPr indent="-304800" lvl="1" marL="914400" algn="ctr">
              <a:spcBef>
                <a:spcPts val="0"/>
              </a:spcBef>
              <a:spcAft>
                <a:spcPts val="0"/>
              </a:spcAft>
              <a:buSzPts val="1200"/>
              <a:buChar char="○"/>
              <a:defRPr sz="1200"/>
            </a:lvl2pPr>
            <a:lvl3pPr indent="-304800" lvl="2" marL="1371600" algn="ctr">
              <a:spcBef>
                <a:spcPts val="0"/>
              </a:spcBef>
              <a:spcAft>
                <a:spcPts val="0"/>
              </a:spcAft>
              <a:buSzPts val="1200"/>
              <a:buChar char="■"/>
              <a:defRPr sz="1200"/>
            </a:lvl3pPr>
            <a:lvl4pPr indent="-304800" lvl="3" marL="1828800" algn="ctr">
              <a:spcBef>
                <a:spcPts val="0"/>
              </a:spcBef>
              <a:spcAft>
                <a:spcPts val="0"/>
              </a:spcAft>
              <a:buSzPts val="1200"/>
              <a:buChar char="●"/>
              <a:defRPr sz="1200"/>
            </a:lvl4pPr>
            <a:lvl5pPr indent="-304800" lvl="4" marL="2286000" algn="ctr">
              <a:spcBef>
                <a:spcPts val="0"/>
              </a:spcBef>
              <a:spcAft>
                <a:spcPts val="0"/>
              </a:spcAft>
              <a:buSzPts val="1200"/>
              <a:buChar char="○"/>
              <a:defRPr sz="1200"/>
            </a:lvl5pPr>
            <a:lvl6pPr indent="-304800" lvl="5" marL="2743200" algn="ctr">
              <a:spcBef>
                <a:spcPts val="0"/>
              </a:spcBef>
              <a:spcAft>
                <a:spcPts val="0"/>
              </a:spcAft>
              <a:buSzPts val="1200"/>
              <a:buChar char="■"/>
              <a:defRPr sz="1200"/>
            </a:lvl6pPr>
            <a:lvl7pPr indent="-304800" lvl="6" marL="3200400" algn="ctr">
              <a:spcBef>
                <a:spcPts val="0"/>
              </a:spcBef>
              <a:spcAft>
                <a:spcPts val="0"/>
              </a:spcAft>
              <a:buSzPts val="1200"/>
              <a:buChar char="●"/>
              <a:defRPr sz="1200"/>
            </a:lvl7pPr>
            <a:lvl8pPr indent="-304800" lvl="7" marL="3657600" algn="ctr">
              <a:spcBef>
                <a:spcPts val="0"/>
              </a:spcBef>
              <a:spcAft>
                <a:spcPts val="0"/>
              </a:spcAft>
              <a:buSzPts val="1200"/>
              <a:buChar char="○"/>
              <a:defRPr sz="1200"/>
            </a:lvl8pPr>
            <a:lvl9pPr indent="-304800" lvl="8" marL="4114800" algn="ctr">
              <a:spcBef>
                <a:spcPts val="0"/>
              </a:spcBef>
              <a:spcAft>
                <a:spcPts val="0"/>
              </a:spcAft>
              <a:buSzPts val="1200"/>
              <a:buChar char="■"/>
              <a:defRPr sz="1200"/>
            </a:lvl9pPr>
          </a:lstStyle>
          <a:p/>
        </p:txBody>
      </p:sp>
      <p:grpSp>
        <p:nvGrpSpPr>
          <p:cNvPr id="285" name="Google Shape;285;p26"/>
          <p:cNvGrpSpPr/>
          <p:nvPr/>
        </p:nvGrpSpPr>
        <p:grpSpPr>
          <a:xfrm>
            <a:off x="4962875" y="430175"/>
            <a:ext cx="6371550" cy="67800"/>
            <a:chOff x="2906075" y="527875"/>
            <a:chExt cx="6371550" cy="67800"/>
          </a:xfrm>
        </p:grpSpPr>
        <p:sp>
          <p:nvSpPr>
            <p:cNvPr id="286" name="Google Shape;286;p26"/>
            <p:cNvSpPr/>
            <p:nvPr/>
          </p:nvSpPr>
          <p:spPr>
            <a:xfrm rot="5400000">
              <a:off x="6400325" y="-2282525"/>
              <a:ext cx="66900" cy="5687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6"/>
            <p:cNvSpPr/>
            <p:nvPr/>
          </p:nvSpPr>
          <p:spPr>
            <a:xfrm rot="5400000">
              <a:off x="3303850" y="3754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6"/>
            <p:cNvSpPr/>
            <p:nvPr/>
          </p:nvSpPr>
          <p:spPr>
            <a:xfrm rot="5400000">
              <a:off x="2962025" y="4719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9" name="Google Shape;289;p26"/>
          <p:cNvGrpSpPr/>
          <p:nvPr/>
        </p:nvGrpSpPr>
        <p:grpSpPr>
          <a:xfrm rot="10800000">
            <a:off x="-2272775" y="4776075"/>
            <a:ext cx="5200100" cy="67800"/>
            <a:chOff x="6749325" y="225375"/>
            <a:chExt cx="5200100" cy="67800"/>
          </a:xfrm>
        </p:grpSpPr>
        <p:sp>
          <p:nvSpPr>
            <p:cNvPr id="290" name="Google Shape;290;p26"/>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6"/>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description 1">
  <p:cSld name="CUSTOM_9_1">
    <p:spTree>
      <p:nvGrpSpPr>
        <p:cNvPr id="292" name="Shape 292"/>
        <p:cNvGrpSpPr/>
        <p:nvPr/>
      </p:nvGrpSpPr>
      <p:grpSpPr>
        <a:xfrm>
          <a:off x="0" y="0"/>
          <a:ext cx="0" cy="0"/>
          <a:chOff x="0" y="0"/>
          <a:chExt cx="0" cy="0"/>
        </a:xfrm>
      </p:grpSpPr>
      <p:sp>
        <p:nvSpPr>
          <p:cNvPr id="293" name="Google Shape;293;p27"/>
          <p:cNvSpPr/>
          <p:nvPr/>
        </p:nvSpPr>
        <p:spPr>
          <a:xfrm>
            <a:off x="-195000" y="-72300"/>
            <a:ext cx="4280100" cy="5288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7"/>
          <p:cNvSpPr txBox="1"/>
          <p:nvPr>
            <p:ph type="title"/>
          </p:nvPr>
        </p:nvSpPr>
        <p:spPr>
          <a:xfrm>
            <a:off x="469425" y="1640550"/>
            <a:ext cx="3274200" cy="9864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295" name="Google Shape;295;p27"/>
          <p:cNvSpPr txBox="1"/>
          <p:nvPr>
            <p:ph idx="1" type="body"/>
          </p:nvPr>
        </p:nvSpPr>
        <p:spPr>
          <a:xfrm>
            <a:off x="612075" y="2592100"/>
            <a:ext cx="2988900" cy="9864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grpSp>
        <p:nvGrpSpPr>
          <p:cNvPr id="296" name="Google Shape;296;p27"/>
          <p:cNvGrpSpPr/>
          <p:nvPr/>
        </p:nvGrpSpPr>
        <p:grpSpPr>
          <a:xfrm flipH="1">
            <a:off x="-1662775" y="397300"/>
            <a:ext cx="5353750" cy="67800"/>
            <a:chOff x="6595675" y="225375"/>
            <a:chExt cx="5353750" cy="67800"/>
          </a:xfrm>
        </p:grpSpPr>
        <p:sp>
          <p:nvSpPr>
            <p:cNvPr id="297" name="Google Shape;297;p27"/>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7"/>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7"/>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0" name="Google Shape;300;p27"/>
          <p:cNvGrpSpPr/>
          <p:nvPr/>
        </p:nvGrpSpPr>
        <p:grpSpPr>
          <a:xfrm rot="5400000">
            <a:off x="6033550" y="3227750"/>
            <a:ext cx="5200100" cy="67800"/>
            <a:chOff x="6749325" y="225375"/>
            <a:chExt cx="5200100" cy="67800"/>
          </a:xfrm>
        </p:grpSpPr>
        <p:sp>
          <p:nvSpPr>
            <p:cNvPr id="301" name="Google Shape;301;p27"/>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7"/>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description 2">
  <p:cSld name="CUSTOM_9_1_1">
    <p:spTree>
      <p:nvGrpSpPr>
        <p:cNvPr id="303" name="Shape 303"/>
        <p:cNvGrpSpPr/>
        <p:nvPr/>
      </p:nvGrpSpPr>
      <p:grpSpPr>
        <a:xfrm>
          <a:off x="0" y="0"/>
          <a:ext cx="0" cy="0"/>
          <a:chOff x="0" y="0"/>
          <a:chExt cx="0" cy="0"/>
        </a:xfrm>
      </p:grpSpPr>
      <p:sp>
        <p:nvSpPr>
          <p:cNvPr id="304" name="Google Shape;304;p28"/>
          <p:cNvSpPr/>
          <p:nvPr/>
        </p:nvSpPr>
        <p:spPr>
          <a:xfrm>
            <a:off x="4975000" y="-72300"/>
            <a:ext cx="4280100" cy="5288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8"/>
          <p:cNvSpPr txBox="1"/>
          <p:nvPr>
            <p:ph type="title"/>
          </p:nvPr>
        </p:nvSpPr>
        <p:spPr>
          <a:xfrm>
            <a:off x="5346225" y="1640550"/>
            <a:ext cx="3167700" cy="9864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306" name="Google Shape;306;p28"/>
          <p:cNvSpPr txBox="1"/>
          <p:nvPr>
            <p:ph idx="1" type="body"/>
          </p:nvPr>
        </p:nvSpPr>
        <p:spPr>
          <a:xfrm>
            <a:off x="5488875" y="2592100"/>
            <a:ext cx="2988900" cy="9864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grpSp>
        <p:nvGrpSpPr>
          <p:cNvPr id="307" name="Google Shape;307;p28"/>
          <p:cNvGrpSpPr/>
          <p:nvPr/>
        </p:nvGrpSpPr>
        <p:grpSpPr>
          <a:xfrm>
            <a:off x="5378425" y="291250"/>
            <a:ext cx="5353750" cy="67800"/>
            <a:chOff x="6595675" y="225375"/>
            <a:chExt cx="5353750" cy="67800"/>
          </a:xfrm>
        </p:grpSpPr>
        <p:sp>
          <p:nvSpPr>
            <p:cNvPr id="308" name="Google Shape;308;p28"/>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8"/>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8"/>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1" name="Google Shape;311;p28"/>
          <p:cNvGrpSpPr/>
          <p:nvPr/>
        </p:nvGrpSpPr>
        <p:grpSpPr>
          <a:xfrm flipH="1" rot="-5400000">
            <a:off x="-2164250" y="3121700"/>
            <a:ext cx="5200100" cy="67800"/>
            <a:chOff x="6749325" y="225375"/>
            <a:chExt cx="5200100" cy="67800"/>
          </a:xfrm>
        </p:grpSpPr>
        <p:sp>
          <p:nvSpPr>
            <p:cNvPr id="312" name="Google Shape;312;p28"/>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8"/>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TITLE_AND_BODY_1">
    <p:spTree>
      <p:nvGrpSpPr>
        <p:cNvPr id="314" name="Shape 314"/>
        <p:cNvGrpSpPr/>
        <p:nvPr/>
      </p:nvGrpSpPr>
      <p:grpSpPr>
        <a:xfrm>
          <a:off x="0" y="0"/>
          <a:ext cx="0" cy="0"/>
          <a:chOff x="0" y="0"/>
          <a:chExt cx="0" cy="0"/>
        </a:xfrm>
      </p:grpSpPr>
      <p:sp>
        <p:nvSpPr>
          <p:cNvPr id="315" name="Google Shape;315;p29"/>
          <p:cNvSpPr/>
          <p:nvPr/>
        </p:nvSpPr>
        <p:spPr>
          <a:xfrm>
            <a:off x="8286950" y="-72300"/>
            <a:ext cx="857100" cy="5288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9"/>
          <p:cNvSpPr txBox="1"/>
          <p:nvPr>
            <p:ph idx="1" type="body"/>
          </p:nvPr>
        </p:nvSpPr>
        <p:spPr>
          <a:xfrm>
            <a:off x="805000" y="1470700"/>
            <a:ext cx="3419400" cy="2814600"/>
          </a:xfrm>
          <a:prstGeom prst="rect">
            <a:avLst/>
          </a:prstGeom>
        </p:spPr>
        <p:txBody>
          <a:bodyPr anchorCtr="0" anchor="t" bIns="91425" lIns="91425" spcFirstLastPara="1" rIns="91425" wrap="square" tIns="91425">
            <a:noAutofit/>
          </a:bodyPr>
          <a:lstStyle>
            <a:lvl1pPr indent="-317500" lvl="0" marL="457200" rtl="0" algn="l">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317" name="Google Shape;317;p29"/>
          <p:cNvSpPr txBox="1"/>
          <p:nvPr>
            <p:ph type="title"/>
          </p:nvPr>
        </p:nvSpPr>
        <p:spPr>
          <a:xfrm>
            <a:off x="524000" y="336325"/>
            <a:ext cx="63864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318" name="Google Shape;318;p29"/>
          <p:cNvGrpSpPr/>
          <p:nvPr/>
        </p:nvGrpSpPr>
        <p:grpSpPr>
          <a:xfrm>
            <a:off x="6438625" y="492500"/>
            <a:ext cx="5353750" cy="67800"/>
            <a:chOff x="6595675" y="225375"/>
            <a:chExt cx="5353750" cy="67800"/>
          </a:xfrm>
        </p:grpSpPr>
        <p:sp>
          <p:nvSpPr>
            <p:cNvPr id="319" name="Google Shape;319;p29"/>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9"/>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9"/>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2" name="Google Shape;322;p29"/>
          <p:cNvGrpSpPr/>
          <p:nvPr/>
        </p:nvGrpSpPr>
        <p:grpSpPr>
          <a:xfrm flipH="1" rot="-5400000">
            <a:off x="-2192375" y="3058650"/>
            <a:ext cx="5200100" cy="67800"/>
            <a:chOff x="6749325" y="225375"/>
            <a:chExt cx="5200100" cy="67800"/>
          </a:xfrm>
        </p:grpSpPr>
        <p:sp>
          <p:nvSpPr>
            <p:cNvPr id="323" name="Google Shape;323;p29"/>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9"/>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11">
    <p:spTree>
      <p:nvGrpSpPr>
        <p:cNvPr id="325" name="Shape 325"/>
        <p:cNvGrpSpPr/>
        <p:nvPr/>
      </p:nvGrpSpPr>
      <p:grpSpPr>
        <a:xfrm>
          <a:off x="0" y="0"/>
          <a:ext cx="0" cy="0"/>
          <a:chOff x="0" y="0"/>
          <a:chExt cx="0" cy="0"/>
        </a:xfrm>
      </p:grpSpPr>
      <p:sp>
        <p:nvSpPr>
          <p:cNvPr id="326" name="Google Shape;326;p30"/>
          <p:cNvSpPr/>
          <p:nvPr/>
        </p:nvSpPr>
        <p:spPr>
          <a:xfrm>
            <a:off x="-98300" y="-72300"/>
            <a:ext cx="4679400" cy="5288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7" name="Google Shape;327;p30"/>
          <p:cNvGrpSpPr/>
          <p:nvPr/>
        </p:nvGrpSpPr>
        <p:grpSpPr>
          <a:xfrm>
            <a:off x="7433875" y="1825575"/>
            <a:ext cx="5353750" cy="67800"/>
            <a:chOff x="6595675" y="225375"/>
            <a:chExt cx="5353750" cy="67800"/>
          </a:xfrm>
        </p:grpSpPr>
        <p:sp>
          <p:nvSpPr>
            <p:cNvPr id="328" name="Google Shape;328;p30"/>
            <p:cNvSpPr/>
            <p:nvPr/>
          </p:nvSpPr>
          <p:spPr>
            <a:xfrm rot="5400000">
              <a:off x="9580475" y="-2075775"/>
              <a:ext cx="67800" cy="4670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30"/>
            <p:cNvSpPr/>
            <p:nvPr/>
          </p:nvSpPr>
          <p:spPr>
            <a:xfrm rot="5400000">
              <a:off x="6993450" y="72975"/>
              <a:ext cx="67800" cy="372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30"/>
            <p:cNvSpPr/>
            <p:nvPr/>
          </p:nvSpPr>
          <p:spPr>
            <a:xfrm rot="5400000">
              <a:off x="6651625" y="169425"/>
              <a:ext cx="67800" cy="179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1" name="Google Shape;331;p30"/>
          <p:cNvGrpSpPr/>
          <p:nvPr/>
        </p:nvGrpSpPr>
        <p:grpSpPr>
          <a:xfrm rot="5400000">
            <a:off x="-2367450" y="4178900"/>
            <a:ext cx="5200100" cy="67800"/>
            <a:chOff x="6749325" y="225375"/>
            <a:chExt cx="5200100" cy="67800"/>
          </a:xfrm>
        </p:grpSpPr>
        <p:sp>
          <p:nvSpPr>
            <p:cNvPr id="332" name="Google Shape;332;p30"/>
            <p:cNvSpPr/>
            <p:nvPr/>
          </p:nvSpPr>
          <p:spPr>
            <a:xfrm rot="5400000">
              <a:off x="9386225" y="-2270025"/>
              <a:ext cx="67800" cy="5058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p:nvPr/>
          </p:nvSpPr>
          <p:spPr>
            <a:xfrm rot="5400000">
              <a:off x="6749925" y="224775"/>
              <a:ext cx="67800" cy="69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4" name="Google Shape;334;p30"/>
          <p:cNvSpPr txBox="1"/>
          <p:nvPr>
            <p:ph hasCustomPrompt="1" type="title"/>
          </p:nvPr>
        </p:nvSpPr>
        <p:spPr>
          <a:xfrm>
            <a:off x="494650" y="1616600"/>
            <a:ext cx="1214400" cy="8850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5600"/>
              <a:buNone/>
              <a:defRPr sz="7500"/>
            </a:lvl1pPr>
            <a:lvl2pPr lvl="1" rtl="0" algn="r">
              <a:spcBef>
                <a:spcPts val="0"/>
              </a:spcBef>
              <a:spcAft>
                <a:spcPts val="0"/>
              </a:spcAft>
              <a:buSzPts val="5600"/>
              <a:buFont typeface="Raleway Thin"/>
              <a:buNone/>
              <a:defRPr sz="5600">
                <a:latin typeface="Raleway Thin"/>
                <a:ea typeface="Raleway Thin"/>
                <a:cs typeface="Raleway Thin"/>
                <a:sym typeface="Raleway Thin"/>
              </a:defRPr>
            </a:lvl2pPr>
            <a:lvl3pPr lvl="2" rtl="0" algn="r">
              <a:spcBef>
                <a:spcPts val="0"/>
              </a:spcBef>
              <a:spcAft>
                <a:spcPts val="0"/>
              </a:spcAft>
              <a:buSzPts val="5600"/>
              <a:buFont typeface="Raleway Thin"/>
              <a:buNone/>
              <a:defRPr sz="5600">
                <a:latin typeface="Raleway Thin"/>
                <a:ea typeface="Raleway Thin"/>
                <a:cs typeface="Raleway Thin"/>
                <a:sym typeface="Raleway Thin"/>
              </a:defRPr>
            </a:lvl3pPr>
            <a:lvl4pPr lvl="3" rtl="0" algn="r">
              <a:spcBef>
                <a:spcPts val="0"/>
              </a:spcBef>
              <a:spcAft>
                <a:spcPts val="0"/>
              </a:spcAft>
              <a:buSzPts val="5600"/>
              <a:buFont typeface="Raleway Thin"/>
              <a:buNone/>
              <a:defRPr sz="5600">
                <a:latin typeface="Raleway Thin"/>
                <a:ea typeface="Raleway Thin"/>
                <a:cs typeface="Raleway Thin"/>
                <a:sym typeface="Raleway Thin"/>
              </a:defRPr>
            </a:lvl4pPr>
            <a:lvl5pPr lvl="4" rtl="0" algn="r">
              <a:spcBef>
                <a:spcPts val="0"/>
              </a:spcBef>
              <a:spcAft>
                <a:spcPts val="0"/>
              </a:spcAft>
              <a:buSzPts val="5600"/>
              <a:buFont typeface="Raleway Thin"/>
              <a:buNone/>
              <a:defRPr sz="5600">
                <a:latin typeface="Raleway Thin"/>
                <a:ea typeface="Raleway Thin"/>
                <a:cs typeface="Raleway Thin"/>
                <a:sym typeface="Raleway Thin"/>
              </a:defRPr>
            </a:lvl5pPr>
            <a:lvl6pPr lvl="5" rtl="0" algn="r">
              <a:spcBef>
                <a:spcPts val="0"/>
              </a:spcBef>
              <a:spcAft>
                <a:spcPts val="0"/>
              </a:spcAft>
              <a:buSzPts val="5600"/>
              <a:buFont typeface="Raleway Thin"/>
              <a:buNone/>
              <a:defRPr sz="5600">
                <a:latin typeface="Raleway Thin"/>
                <a:ea typeface="Raleway Thin"/>
                <a:cs typeface="Raleway Thin"/>
                <a:sym typeface="Raleway Thin"/>
              </a:defRPr>
            </a:lvl6pPr>
            <a:lvl7pPr lvl="6" rtl="0" algn="r">
              <a:spcBef>
                <a:spcPts val="0"/>
              </a:spcBef>
              <a:spcAft>
                <a:spcPts val="0"/>
              </a:spcAft>
              <a:buSzPts val="5600"/>
              <a:buFont typeface="Raleway Thin"/>
              <a:buNone/>
              <a:defRPr sz="5600">
                <a:latin typeface="Raleway Thin"/>
                <a:ea typeface="Raleway Thin"/>
                <a:cs typeface="Raleway Thin"/>
                <a:sym typeface="Raleway Thin"/>
              </a:defRPr>
            </a:lvl7pPr>
            <a:lvl8pPr lvl="7" rtl="0" algn="r">
              <a:spcBef>
                <a:spcPts val="0"/>
              </a:spcBef>
              <a:spcAft>
                <a:spcPts val="0"/>
              </a:spcAft>
              <a:buSzPts val="5600"/>
              <a:buFont typeface="Raleway Thin"/>
              <a:buNone/>
              <a:defRPr sz="5600">
                <a:latin typeface="Raleway Thin"/>
                <a:ea typeface="Raleway Thin"/>
                <a:cs typeface="Raleway Thin"/>
                <a:sym typeface="Raleway Thin"/>
              </a:defRPr>
            </a:lvl8pPr>
            <a:lvl9pPr lvl="8" rtl="0" algn="r">
              <a:spcBef>
                <a:spcPts val="0"/>
              </a:spcBef>
              <a:spcAft>
                <a:spcPts val="0"/>
              </a:spcAft>
              <a:buSzPts val="5600"/>
              <a:buFont typeface="Raleway Thin"/>
              <a:buNone/>
              <a:defRPr sz="5600">
                <a:latin typeface="Raleway Thin"/>
                <a:ea typeface="Raleway Thin"/>
                <a:cs typeface="Raleway Thin"/>
                <a:sym typeface="Raleway Thin"/>
              </a:defRPr>
            </a:lvl9pPr>
          </a:lstStyle>
          <a:p>
            <a:r>
              <a:t>xx%</a:t>
            </a:r>
          </a:p>
        </p:txBody>
      </p:sp>
      <p:sp>
        <p:nvSpPr>
          <p:cNvPr id="335" name="Google Shape;335;p30"/>
          <p:cNvSpPr txBox="1"/>
          <p:nvPr>
            <p:ph hasCustomPrompt="1" idx="2" type="title"/>
          </p:nvPr>
        </p:nvSpPr>
        <p:spPr>
          <a:xfrm>
            <a:off x="494650" y="2812050"/>
            <a:ext cx="1214400" cy="8850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5600"/>
              <a:buNone/>
              <a:defRPr sz="7500"/>
            </a:lvl1pPr>
            <a:lvl2pPr lvl="1" rtl="0" algn="r">
              <a:spcBef>
                <a:spcPts val="0"/>
              </a:spcBef>
              <a:spcAft>
                <a:spcPts val="0"/>
              </a:spcAft>
              <a:buSzPts val="5600"/>
              <a:buFont typeface="Raleway Thin"/>
              <a:buNone/>
              <a:defRPr sz="5600">
                <a:latin typeface="Raleway Thin"/>
                <a:ea typeface="Raleway Thin"/>
                <a:cs typeface="Raleway Thin"/>
                <a:sym typeface="Raleway Thin"/>
              </a:defRPr>
            </a:lvl2pPr>
            <a:lvl3pPr lvl="2" rtl="0" algn="r">
              <a:spcBef>
                <a:spcPts val="0"/>
              </a:spcBef>
              <a:spcAft>
                <a:spcPts val="0"/>
              </a:spcAft>
              <a:buSzPts val="5600"/>
              <a:buFont typeface="Raleway Thin"/>
              <a:buNone/>
              <a:defRPr sz="5600">
                <a:latin typeface="Raleway Thin"/>
                <a:ea typeface="Raleway Thin"/>
                <a:cs typeface="Raleway Thin"/>
                <a:sym typeface="Raleway Thin"/>
              </a:defRPr>
            </a:lvl3pPr>
            <a:lvl4pPr lvl="3" rtl="0" algn="r">
              <a:spcBef>
                <a:spcPts val="0"/>
              </a:spcBef>
              <a:spcAft>
                <a:spcPts val="0"/>
              </a:spcAft>
              <a:buSzPts val="5600"/>
              <a:buFont typeface="Raleway Thin"/>
              <a:buNone/>
              <a:defRPr sz="5600">
                <a:latin typeface="Raleway Thin"/>
                <a:ea typeface="Raleway Thin"/>
                <a:cs typeface="Raleway Thin"/>
                <a:sym typeface="Raleway Thin"/>
              </a:defRPr>
            </a:lvl4pPr>
            <a:lvl5pPr lvl="4" rtl="0" algn="r">
              <a:spcBef>
                <a:spcPts val="0"/>
              </a:spcBef>
              <a:spcAft>
                <a:spcPts val="0"/>
              </a:spcAft>
              <a:buSzPts val="5600"/>
              <a:buFont typeface="Raleway Thin"/>
              <a:buNone/>
              <a:defRPr sz="5600">
                <a:latin typeface="Raleway Thin"/>
                <a:ea typeface="Raleway Thin"/>
                <a:cs typeface="Raleway Thin"/>
                <a:sym typeface="Raleway Thin"/>
              </a:defRPr>
            </a:lvl5pPr>
            <a:lvl6pPr lvl="5" rtl="0" algn="r">
              <a:spcBef>
                <a:spcPts val="0"/>
              </a:spcBef>
              <a:spcAft>
                <a:spcPts val="0"/>
              </a:spcAft>
              <a:buSzPts val="5600"/>
              <a:buFont typeface="Raleway Thin"/>
              <a:buNone/>
              <a:defRPr sz="5600">
                <a:latin typeface="Raleway Thin"/>
                <a:ea typeface="Raleway Thin"/>
                <a:cs typeface="Raleway Thin"/>
                <a:sym typeface="Raleway Thin"/>
              </a:defRPr>
            </a:lvl6pPr>
            <a:lvl7pPr lvl="6" rtl="0" algn="r">
              <a:spcBef>
                <a:spcPts val="0"/>
              </a:spcBef>
              <a:spcAft>
                <a:spcPts val="0"/>
              </a:spcAft>
              <a:buSzPts val="5600"/>
              <a:buFont typeface="Raleway Thin"/>
              <a:buNone/>
              <a:defRPr sz="5600">
                <a:latin typeface="Raleway Thin"/>
                <a:ea typeface="Raleway Thin"/>
                <a:cs typeface="Raleway Thin"/>
                <a:sym typeface="Raleway Thin"/>
              </a:defRPr>
            </a:lvl7pPr>
            <a:lvl8pPr lvl="7" rtl="0" algn="r">
              <a:spcBef>
                <a:spcPts val="0"/>
              </a:spcBef>
              <a:spcAft>
                <a:spcPts val="0"/>
              </a:spcAft>
              <a:buSzPts val="5600"/>
              <a:buFont typeface="Raleway Thin"/>
              <a:buNone/>
              <a:defRPr sz="5600">
                <a:latin typeface="Raleway Thin"/>
                <a:ea typeface="Raleway Thin"/>
                <a:cs typeface="Raleway Thin"/>
                <a:sym typeface="Raleway Thin"/>
              </a:defRPr>
            </a:lvl8pPr>
            <a:lvl9pPr lvl="8" rtl="0" algn="r">
              <a:spcBef>
                <a:spcPts val="0"/>
              </a:spcBef>
              <a:spcAft>
                <a:spcPts val="0"/>
              </a:spcAft>
              <a:buSzPts val="5600"/>
              <a:buFont typeface="Raleway Thin"/>
              <a:buNone/>
              <a:defRPr sz="5600">
                <a:latin typeface="Raleway Thin"/>
                <a:ea typeface="Raleway Thin"/>
                <a:cs typeface="Raleway Thin"/>
                <a:sym typeface="Raleway Thin"/>
              </a:defRPr>
            </a:lvl9pPr>
          </a:lstStyle>
          <a:p>
            <a:r>
              <a:t>xx%</a:t>
            </a:r>
          </a:p>
        </p:txBody>
      </p:sp>
      <p:sp>
        <p:nvSpPr>
          <p:cNvPr id="336" name="Google Shape;336;p30"/>
          <p:cNvSpPr txBox="1"/>
          <p:nvPr>
            <p:ph hasCustomPrompt="1" idx="3" type="title"/>
          </p:nvPr>
        </p:nvSpPr>
        <p:spPr>
          <a:xfrm>
            <a:off x="4860375" y="2388850"/>
            <a:ext cx="1214400" cy="9351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5600"/>
              <a:buNone/>
              <a:defRPr sz="7500"/>
            </a:lvl1pPr>
            <a:lvl2pPr lvl="1" rtl="0" algn="r">
              <a:spcBef>
                <a:spcPts val="0"/>
              </a:spcBef>
              <a:spcAft>
                <a:spcPts val="0"/>
              </a:spcAft>
              <a:buSzPts val="5600"/>
              <a:buFont typeface="Raleway Thin"/>
              <a:buNone/>
              <a:defRPr sz="5600">
                <a:latin typeface="Raleway Thin"/>
                <a:ea typeface="Raleway Thin"/>
                <a:cs typeface="Raleway Thin"/>
                <a:sym typeface="Raleway Thin"/>
              </a:defRPr>
            </a:lvl2pPr>
            <a:lvl3pPr lvl="2" rtl="0" algn="r">
              <a:spcBef>
                <a:spcPts val="0"/>
              </a:spcBef>
              <a:spcAft>
                <a:spcPts val="0"/>
              </a:spcAft>
              <a:buSzPts val="5600"/>
              <a:buFont typeface="Raleway Thin"/>
              <a:buNone/>
              <a:defRPr sz="5600">
                <a:latin typeface="Raleway Thin"/>
                <a:ea typeface="Raleway Thin"/>
                <a:cs typeface="Raleway Thin"/>
                <a:sym typeface="Raleway Thin"/>
              </a:defRPr>
            </a:lvl3pPr>
            <a:lvl4pPr lvl="3" rtl="0" algn="r">
              <a:spcBef>
                <a:spcPts val="0"/>
              </a:spcBef>
              <a:spcAft>
                <a:spcPts val="0"/>
              </a:spcAft>
              <a:buSzPts val="5600"/>
              <a:buFont typeface="Raleway Thin"/>
              <a:buNone/>
              <a:defRPr sz="5600">
                <a:latin typeface="Raleway Thin"/>
                <a:ea typeface="Raleway Thin"/>
                <a:cs typeface="Raleway Thin"/>
                <a:sym typeface="Raleway Thin"/>
              </a:defRPr>
            </a:lvl4pPr>
            <a:lvl5pPr lvl="4" rtl="0" algn="r">
              <a:spcBef>
                <a:spcPts val="0"/>
              </a:spcBef>
              <a:spcAft>
                <a:spcPts val="0"/>
              </a:spcAft>
              <a:buSzPts val="5600"/>
              <a:buFont typeface="Raleway Thin"/>
              <a:buNone/>
              <a:defRPr sz="5600">
                <a:latin typeface="Raleway Thin"/>
                <a:ea typeface="Raleway Thin"/>
                <a:cs typeface="Raleway Thin"/>
                <a:sym typeface="Raleway Thin"/>
              </a:defRPr>
            </a:lvl5pPr>
            <a:lvl6pPr lvl="5" rtl="0" algn="r">
              <a:spcBef>
                <a:spcPts val="0"/>
              </a:spcBef>
              <a:spcAft>
                <a:spcPts val="0"/>
              </a:spcAft>
              <a:buSzPts val="5600"/>
              <a:buFont typeface="Raleway Thin"/>
              <a:buNone/>
              <a:defRPr sz="5600">
                <a:latin typeface="Raleway Thin"/>
                <a:ea typeface="Raleway Thin"/>
                <a:cs typeface="Raleway Thin"/>
                <a:sym typeface="Raleway Thin"/>
              </a:defRPr>
            </a:lvl6pPr>
            <a:lvl7pPr lvl="6" rtl="0" algn="r">
              <a:spcBef>
                <a:spcPts val="0"/>
              </a:spcBef>
              <a:spcAft>
                <a:spcPts val="0"/>
              </a:spcAft>
              <a:buSzPts val="5600"/>
              <a:buFont typeface="Raleway Thin"/>
              <a:buNone/>
              <a:defRPr sz="5600">
                <a:latin typeface="Raleway Thin"/>
                <a:ea typeface="Raleway Thin"/>
                <a:cs typeface="Raleway Thin"/>
                <a:sym typeface="Raleway Thin"/>
              </a:defRPr>
            </a:lvl7pPr>
            <a:lvl8pPr lvl="7" rtl="0" algn="r">
              <a:spcBef>
                <a:spcPts val="0"/>
              </a:spcBef>
              <a:spcAft>
                <a:spcPts val="0"/>
              </a:spcAft>
              <a:buSzPts val="5600"/>
              <a:buFont typeface="Raleway Thin"/>
              <a:buNone/>
              <a:defRPr sz="5600">
                <a:latin typeface="Raleway Thin"/>
                <a:ea typeface="Raleway Thin"/>
                <a:cs typeface="Raleway Thin"/>
                <a:sym typeface="Raleway Thin"/>
              </a:defRPr>
            </a:lvl8pPr>
            <a:lvl9pPr lvl="8" rtl="0" algn="r">
              <a:spcBef>
                <a:spcPts val="0"/>
              </a:spcBef>
              <a:spcAft>
                <a:spcPts val="0"/>
              </a:spcAft>
              <a:buSzPts val="5600"/>
              <a:buFont typeface="Raleway Thin"/>
              <a:buNone/>
              <a:defRPr sz="5600">
                <a:latin typeface="Raleway Thin"/>
                <a:ea typeface="Raleway Thin"/>
                <a:cs typeface="Raleway Thin"/>
                <a:sym typeface="Raleway Thin"/>
              </a:defRPr>
            </a:lvl9pPr>
          </a:lstStyle>
          <a:p>
            <a:r>
              <a:t>xx%</a:t>
            </a:r>
          </a:p>
        </p:txBody>
      </p:sp>
      <p:sp>
        <p:nvSpPr>
          <p:cNvPr id="337" name="Google Shape;337;p30"/>
          <p:cNvSpPr txBox="1"/>
          <p:nvPr>
            <p:ph hasCustomPrompt="1" idx="4" type="title"/>
          </p:nvPr>
        </p:nvSpPr>
        <p:spPr>
          <a:xfrm>
            <a:off x="4847075" y="3620025"/>
            <a:ext cx="1214400" cy="8850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5600"/>
              <a:buNone/>
              <a:defRPr sz="7500"/>
            </a:lvl1pPr>
            <a:lvl2pPr lvl="1" rtl="0" algn="r">
              <a:spcBef>
                <a:spcPts val="0"/>
              </a:spcBef>
              <a:spcAft>
                <a:spcPts val="0"/>
              </a:spcAft>
              <a:buSzPts val="5600"/>
              <a:buFont typeface="Raleway Thin"/>
              <a:buNone/>
              <a:defRPr sz="5600">
                <a:latin typeface="Raleway Thin"/>
                <a:ea typeface="Raleway Thin"/>
                <a:cs typeface="Raleway Thin"/>
                <a:sym typeface="Raleway Thin"/>
              </a:defRPr>
            </a:lvl2pPr>
            <a:lvl3pPr lvl="2" rtl="0" algn="r">
              <a:spcBef>
                <a:spcPts val="0"/>
              </a:spcBef>
              <a:spcAft>
                <a:spcPts val="0"/>
              </a:spcAft>
              <a:buSzPts val="5600"/>
              <a:buFont typeface="Raleway Thin"/>
              <a:buNone/>
              <a:defRPr sz="5600">
                <a:latin typeface="Raleway Thin"/>
                <a:ea typeface="Raleway Thin"/>
                <a:cs typeface="Raleway Thin"/>
                <a:sym typeface="Raleway Thin"/>
              </a:defRPr>
            </a:lvl3pPr>
            <a:lvl4pPr lvl="3" rtl="0" algn="r">
              <a:spcBef>
                <a:spcPts val="0"/>
              </a:spcBef>
              <a:spcAft>
                <a:spcPts val="0"/>
              </a:spcAft>
              <a:buSzPts val="5600"/>
              <a:buFont typeface="Raleway Thin"/>
              <a:buNone/>
              <a:defRPr sz="5600">
                <a:latin typeface="Raleway Thin"/>
                <a:ea typeface="Raleway Thin"/>
                <a:cs typeface="Raleway Thin"/>
                <a:sym typeface="Raleway Thin"/>
              </a:defRPr>
            </a:lvl4pPr>
            <a:lvl5pPr lvl="4" rtl="0" algn="r">
              <a:spcBef>
                <a:spcPts val="0"/>
              </a:spcBef>
              <a:spcAft>
                <a:spcPts val="0"/>
              </a:spcAft>
              <a:buSzPts val="5600"/>
              <a:buFont typeface="Raleway Thin"/>
              <a:buNone/>
              <a:defRPr sz="5600">
                <a:latin typeface="Raleway Thin"/>
                <a:ea typeface="Raleway Thin"/>
                <a:cs typeface="Raleway Thin"/>
                <a:sym typeface="Raleway Thin"/>
              </a:defRPr>
            </a:lvl5pPr>
            <a:lvl6pPr lvl="5" rtl="0" algn="r">
              <a:spcBef>
                <a:spcPts val="0"/>
              </a:spcBef>
              <a:spcAft>
                <a:spcPts val="0"/>
              </a:spcAft>
              <a:buSzPts val="5600"/>
              <a:buFont typeface="Raleway Thin"/>
              <a:buNone/>
              <a:defRPr sz="5600">
                <a:latin typeface="Raleway Thin"/>
                <a:ea typeface="Raleway Thin"/>
                <a:cs typeface="Raleway Thin"/>
                <a:sym typeface="Raleway Thin"/>
              </a:defRPr>
            </a:lvl6pPr>
            <a:lvl7pPr lvl="6" rtl="0" algn="r">
              <a:spcBef>
                <a:spcPts val="0"/>
              </a:spcBef>
              <a:spcAft>
                <a:spcPts val="0"/>
              </a:spcAft>
              <a:buSzPts val="5600"/>
              <a:buFont typeface="Raleway Thin"/>
              <a:buNone/>
              <a:defRPr sz="5600">
                <a:latin typeface="Raleway Thin"/>
                <a:ea typeface="Raleway Thin"/>
                <a:cs typeface="Raleway Thin"/>
                <a:sym typeface="Raleway Thin"/>
              </a:defRPr>
            </a:lvl7pPr>
            <a:lvl8pPr lvl="7" rtl="0" algn="r">
              <a:spcBef>
                <a:spcPts val="0"/>
              </a:spcBef>
              <a:spcAft>
                <a:spcPts val="0"/>
              </a:spcAft>
              <a:buSzPts val="5600"/>
              <a:buFont typeface="Raleway Thin"/>
              <a:buNone/>
              <a:defRPr sz="5600">
                <a:latin typeface="Raleway Thin"/>
                <a:ea typeface="Raleway Thin"/>
                <a:cs typeface="Raleway Thin"/>
                <a:sym typeface="Raleway Thin"/>
              </a:defRPr>
            </a:lvl8pPr>
            <a:lvl9pPr lvl="8" rtl="0" algn="r">
              <a:spcBef>
                <a:spcPts val="0"/>
              </a:spcBef>
              <a:spcAft>
                <a:spcPts val="0"/>
              </a:spcAft>
              <a:buSzPts val="5600"/>
              <a:buFont typeface="Raleway Thin"/>
              <a:buNone/>
              <a:defRPr sz="5600">
                <a:latin typeface="Raleway Thin"/>
                <a:ea typeface="Raleway Thin"/>
                <a:cs typeface="Raleway Thin"/>
                <a:sym typeface="Raleway Thin"/>
              </a:defRPr>
            </a:lvl9pPr>
          </a:lstStyle>
          <a:p>
            <a:r>
              <a:t>xx%</a:t>
            </a:r>
          </a:p>
        </p:txBody>
      </p:sp>
      <p:sp>
        <p:nvSpPr>
          <p:cNvPr id="338" name="Google Shape;338;p30"/>
          <p:cNvSpPr txBox="1"/>
          <p:nvPr>
            <p:ph idx="1" type="subTitle"/>
          </p:nvPr>
        </p:nvSpPr>
        <p:spPr>
          <a:xfrm flipH="1">
            <a:off x="1771247" y="1616599"/>
            <a:ext cx="2354100" cy="293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900"/>
              <a:buFont typeface="Raleway Thin"/>
              <a:buNone/>
              <a:defRPr>
                <a:solidFill>
                  <a:schemeClr val="accent2"/>
                </a:solidFill>
              </a:defRPr>
            </a:lvl1pPr>
            <a:lvl2pPr lvl="1"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2pPr>
            <a:lvl3pPr lvl="2"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3pPr>
            <a:lvl4pPr lvl="3"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4pPr>
            <a:lvl5pPr lvl="4"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5pPr>
            <a:lvl6pPr lvl="5"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6pPr>
            <a:lvl7pPr lvl="6"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7pPr>
            <a:lvl8pPr lvl="7"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8pPr>
            <a:lvl9pPr lvl="8"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9pPr>
          </a:lstStyle>
          <a:p/>
        </p:txBody>
      </p:sp>
      <p:sp>
        <p:nvSpPr>
          <p:cNvPr id="339" name="Google Shape;339;p30"/>
          <p:cNvSpPr txBox="1"/>
          <p:nvPr>
            <p:ph idx="5" type="subTitle"/>
          </p:nvPr>
        </p:nvSpPr>
        <p:spPr>
          <a:xfrm>
            <a:off x="1771250" y="2002475"/>
            <a:ext cx="2535000" cy="4032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None/>
              <a:defRPr sz="1400">
                <a:latin typeface="Montserrat Medium"/>
                <a:ea typeface="Montserrat Medium"/>
                <a:cs typeface="Montserrat Medium"/>
                <a:sym typeface="Montserrat Mediu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900"/>
              <a:buNone/>
              <a:defRPr sz="900"/>
            </a:lvl6pPr>
            <a:lvl7pPr lvl="6" rtl="0">
              <a:lnSpc>
                <a:spcPct val="100000"/>
              </a:lnSpc>
              <a:spcBef>
                <a:spcPts val="0"/>
              </a:spcBef>
              <a:spcAft>
                <a:spcPts val="0"/>
              </a:spcAft>
              <a:buSzPts val="900"/>
              <a:buNone/>
              <a:defRPr sz="900"/>
            </a:lvl7pPr>
            <a:lvl8pPr lvl="7" rtl="0">
              <a:lnSpc>
                <a:spcPct val="100000"/>
              </a:lnSpc>
              <a:spcBef>
                <a:spcPts val="0"/>
              </a:spcBef>
              <a:spcAft>
                <a:spcPts val="0"/>
              </a:spcAft>
              <a:buSzPts val="900"/>
              <a:buNone/>
              <a:defRPr sz="900"/>
            </a:lvl8pPr>
            <a:lvl9pPr lvl="8" rtl="0">
              <a:lnSpc>
                <a:spcPct val="100000"/>
              </a:lnSpc>
              <a:spcBef>
                <a:spcPts val="0"/>
              </a:spcBef>
              <a:spcAft>
                <a:spcPts val="0"/>
              </a:spcAft>
              <a:buSzPts val="900"/>
              <a:buNone/>
              <a:defRPr sz="900"/>
            </a:lvl9pPr>
          </a:lstStyle>
          <a:p/>
        </p:txBody>
      </p:sp>
      <p:sp>
        <p:nvSpPr>
          <p:cNvPr id="340" name="Google Shape;340;p30"/>
          <p:cNvSpPr txBox="1"/>
          <p:nvPr>
            <p:ph idx="6" type="subTitle"/>
          </p:nvPr>
        </p:nvSpPr>
        <p:spPr>
          <a:xfrm flipH="1">
            <a:off x="1771247" y="2812050"/>
            <a:ext cx="2628300" cy="293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900"/>
              <a:buFont typeface="Raleway Thin"/>
              <a:buNone/>
              <a:defRPr>
                <a:solidFill>
                  <a:schemeClr val="accent2"/>
                </a:solidFill>
              </a:defRPr>
            </a:lvl1pPr>
            <a:lvl2pPr lvl="1"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2pPr>
            <a:lvl3pPr lvl="2"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3pPr>
            <a:lvl4pPr lvl="3"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4pPr>
            <a:lvl5pPr lvl="4"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5pPr>
            <a:lvl6pPr lvl="5"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6pPr>
            <a:lvl7pPr lvl="6"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7pPr>
            <a:lvl8pPr lvl="7"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8pPr>
            <a:lvl9pPr lvl="8"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9pPr>
          </a:lstStyle>
          <a:p/>
        </p:txBody>
      </p:sp>
      <p:sp>
        <p:nvSpPr>
          <p:cNvPr id="341" name="Google Shape;341;p30"/>
          <p:cNvSpPr txBox="1"/>
          <p:nvPr>
            <p:ph idx="7" type="subTitle"/>
          </p:nvPr>
        </p:nvSpPr>
        <p:spPr>
          <a:xfrm>
            <a:off x="1771250" y="3196125"/>
            <a:ext cx="2535000" cy="4032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None/>
              <a:defRPr sz="1400">
                <a:latin typeface="Montserrat Medium"/>
                <a:ea typeface="Montserrat Medium"/>
                <a:cs typeface="Montserrat Medium"/>
                <a:sym typeface="Montserrat Mediu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900"/>
              <a:buNone/>
              <a:defRPr sz="900"/>
            </a:lvl6pPr>
            <a:lvl7pPr lvl="6" rtl="0">
              <a:lnSpc>
                <a:spcPct val="100000"/>
              </a:lnSpc>
              <a:spcBef>
                <a:spcPts val="0"/>
              </a:spcBef>
              <a:spcAft>
                <a:spcPts val="0"/>
              </a:spcAft>
              <a:buSzPts val="900"/>
              <a:buNone/>
              <a:defRPr sz="900"/>
            </a:lvl7pPr>
            <a:lvl8pPr lvl="7" rtl="0">
              <a:lnSpc>
                <a:spcPct val="100000"/>
              </a:lnSpc>
              <a:spcBef>
                <a:spcPts val="0"/>
              </a:spcBef>
              <a:spcAft>
                <a:spcPts val="0"/>
              </a:spcAft>
              <a:buSzPts val="900"/>
              <a:buNone/>
              <a:defRPr sz="900"/>
            </a:lvl8pPr>
            <a:lvl9pPr lvl="8" rtl="0">
              <a:lnSpc>
                <a:spcPct val="100000"/>
              </a:lnSpc>
              <a:spcBef>
                <a:spcPts val="0"/>
              </a:spcBef>
              <a:spcAft>
                <a:spcPts val="0"/>
              </a:spcAft>
              <a:buSzPts val="900"/>
              <a:buNone/>
              <a:defRPr sz="900"/>
            </a:lvl9pPr>
          </a:lstStyle>
          <a:p/>
        </p:txBody>
      </p:sp>
      <p:sp>
        <p:nvSpPr>
          <p:cNvPr id="342" name="Google Shape;342;p30"/>
          <p:cNvSpPr txBox="1"/>
          <p:nvPr>
            <p:ph idx="8" type="subTitle"/>
          </p:nvPr>
        </p:nvSpPr>
        <p:spPr>
          <a:xfrm flipH="1">
            <a:off x="6139600" y="2413900"/>
            <a:ext cx="2354100" cy="293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900"/>
              <a:buFont typeface="Raleway Thin"/>
              <a:buNone/>
              <a:defRPr>
                <a:solidFill>
                  <a:schemeClr val="accent2"/>
                </a:solidFill>
              </a:defRPr>
            </a:lvl1pPr>
            <a:lvl2pPr lvl="1"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2pPr>
            <a:lvl3pPr lvl="2"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3pPr>
            <a:lvl4pPr lvl="3"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4pPr>
            <a:lvl5pPr lvl="4"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5pPr>
            <a:lvl6pPr lvl="5"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6pPr>
            <a:lvl7pPr lvl="6"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7pPr>
            <a:lvl8pPr lvl="7"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8pPr>
            <a:lvl9pPr lvl="8"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9pPr>
          </a:lstStyle>
          <a:p/>
        </p:txBody>
      </p:sp>
      <p:sp>
        <p:nvSpPr>
          <p:cNvPr id="343" name="Google Shape;343;p30"/>
          <p:cNvSpPr txBox="1"/>
          <p:nvPr>
            <p:ph idx="9" type="subTitle"/>
          </p:nvPr>
        </p:nvSpPr>
        <p:spPr>
          <a:xfrm>
            <a:off x="6139600" y="2799325"/>
            <a:ext cx="2535000" cy="4032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None/>
              <a:defRPr sz="1400">
                <a:latin typeface="Montserrat Medium"/>
                <a:ea typeface="Montserrat Medium"/>
                <a:cs typeface="Montserrat Medium"/>
                <a:sym typeface="Montserrat Mediu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900"/>
              <a:buNone/>
              <a:defRPr sz="900"/>
            </a:lvl6pPr>
            <a:lvl7pPr lvl="6" rtl="0">
              <a:lnSpc>
                <a:spcPct val="100000"/>
              </a:lnSpc>
              <a:spcBef>
                <a:spcPts val="0"/>
              </a:spcBef>
              <a:spcAft>
                <a:spcPts val="0"/>
              </a:spcAft>
              <a:buSzPts val="900"/>
              <a:buNone/>
              <a:defRPr sz="900"/>
            </a:lvl7pPr>
            <a:lvl8pPr lvl="7" rtl="0">
              <a:lnSpc>
                <a:spcPct val="100000"/>
              </a:lnSpc>
              <a:spcBef>
                <a:spcPts val="0"/>
              </a:spcBef>
              <a:spcAft>
                <a:spcPts val="0"/>
              </a:spcAft>
              <a:buSzPts val="900"/>
              <a:buNone/>
              <a:defRPr sz="900"/>
            </a:lvl8pPr>
            <a:lvl9pPr lvl="8" rtl="0">
              <a:lnSpc>
                <a:spcPct val="100000"/>
              </a:lnSpc>
              <a:spcBef>
                <a:spcPts val="0"/>
              </a:spcBef>
              <a:spcAft>
                <a:spcPts val="0"/>
              </a:spcAft>
              <a:buSzPts val="900"/>
              <a:buNone/>
              <a:defRPr sz="900"/>
            </a:lvl9pPr>
          </a:lstStyle>
          <a:p/>
        </p:txBody>
      </p:sp>
      <p:sp>
        <p:nvSpPr>
          <p:cNvPr id="344" name="Google Shape;344;p30"/>
          <p:cNvSpPr txBox="1"/>
          <p:nvPr>
            <p:ph idx="13" type="subTitle"/>
          </p:nvPr>
        </p:nvSpPr>
        <p:spPr>
          <a:xfrm flipH="1">
            <a:off x="6139600" y="3620025"/>
            <a:ext cx="2354100" cy="293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900"/>
              <a:buFont typeface="Raleway Thin"/>
              <a:buNone/>
              <a:defRPr>
                <a:solidFill>
                  <a:schemeClr val="accent2"/>
                </a:solidFill>
              </a:defRPr>
            </a:lvl1pPr>
            <a:lvl2pPr lvl="1"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2pPr>
            <a:lvl3pPr lvl="2"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3pPr>
            <a:lvl4pPr lvl="3"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4pPr>
            <a:lvl5pPr lvl="4"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5pPr>
            <a:lvl6pPr lvl="5"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6pPr>
            <a:lvl7pPr lvl="6"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7pPr>
            <a:lvl8pPr lvl="7"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8pPr>
            <a:lvl9pPr lvl="8" rtl="0">
              <a:lnSpc>
                <a:spcPct val="100000"/>
              </a:lnSpc>
              <a:spcBef>
                <a:spcPts val="0"/>
              </a:spcBef>
              <a:spcAft>
                <a:spcPts val="0"/>
              </a:spcAft>
              <a:buSzPts val="1900"/>
              <a:buFont typeface="Raleway Thin"/>
              <a:buNone/>
              <a:defRPr sz="1900">
                <a:latin typeface="Raleway Thin"/>
                <a:ea typeface="Raleway Thin"/>
                <a:cs typeface="Raleway Thin"/>
                <a:sym typeface="Raleway Thin"/>
              </a:defRPr>
            </a:lvl9pPr>
          </a:lstStyle>
          <a:p/>
        </p:txBody>
      </p:sp>
      <p:sp>
        <p:nvSpPr>
          <p:cNvPr id="345" name="Google Shape;345;p30"/>
          <p:cNvSpPr txBox="1"/>
          <p:nvPr>
            <p:ph idx="14" type="subTitle"/>
          </p:nvPr>
        </p:nvSpPr>
        <p:spPr>
          <a:xfrm>
            <a:off x="6139600" y="4003125"/>
            <a:ext cx="2535000" cy="4032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None/>
              <a:defRPr sz="1400">
                <a:latin typeface="Montserrat Medium"/>
                <a:ea typeface="Montserrat Medium"/>
                <a:cs typeface="Montserrat Medium"/>
                <a:sym typeface="Montserrat Medium"/>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900"/>
              <a:buNone/>
              <a:defRPr sz="900"/>
            </a:lvl6pPr>
            <a:lvl7pPr lvl="6" rtl="0">
              <a:lnSpc>
                <a:spcPct val="100000"/>
              </a:lnSpc>
              <a:spcBef>
                <a:spcPts val="0"/>
              </a:spcBef>
              <a:spcAft>
                <a:spcPts val="0"/>
              </a:spcAft>
              <a:buSzPts val="900"/>
              <a:buNone/>
              <a:defRPr sz="900"/>
            </a:lvl7pPr>
            <a:lvl8pPr lvl="7" rtl="0">
              <a:lnSpc>
                <a:spcPct val="100000"/>
              </a:lnSpc>
              <a:spcBef>
                <a:spcPts val="0"/>
              </a:spcBef>
              <a:spcAft>
                <a:spcPts val="0"/>
              </a:spcAft>
              <a:buSzPts val="900"/>
              <a:buNone/>
              <a:defRPr sz="900"/>
            </a:lvl8pPr>
            <a:lvl9pPr lvl="8" rtl="0">
              <a:lnSpc>
                <a:spcPct val="100000"/>
              </a:lnSpc>
              <a:spcBef>
                <a:spcPts val="0"/>
              </a:spcBef>
              <a:spcAft>
                <a:spcPts val="0"/>
              </a:spcAft>
              <a:buSzPts val="900"/>
              <a:buNone/>
              <a:defRPr sz="900"/>
            </a:lvl9pPr>
          </a:lstStyle>
          <a:p/>
        </p:txBody>
      </p:sp>
      <p:sp>
        <p:nvSpPr>
          <p:cNvPr id="346" name="Google Shape;346;p30"/>
          <p:cNvSpPr txBox="1"/>
          <p:nvPr>
            <p:ph idx="15" type="title"/>
          </p:nvPr>
        </p:nvSpPr>
        <p:spPr>
          <a:xfrm>
            <a:off x="524000" y="336325"/>
            <a:ext cx="63864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6350" y="313225"/>
            <a:ext cx="7189500" cy="10326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3000"/>
              <a:buFont typeface="Oswald Regular"/>
              <a:buNone/>
              <a:defRPr sz="3000">
                <a:solidFill>
                  <a:schemeClr val="accent1"/>
                </a:solidFill>
                <a:latin typeface="Oswald Regular"/>
                <a:ea typeface="Oswald Regular"/>
                <a:cs typeface="Oswald Regular"/>
                <a:sym typeface="Oswald Regular"/>
              </a:defRPr>
            </a:lvl1pPr>
            <a:lvl2pPr lvl="1">
              <a:spcBef>
                <a:spcPts val="0"/>
              </a:spcBef>
              <a:spcAft>
                <a:spcPts val="0"/>
              </a:spcAft>
              <a:buClr>
                <a:schemeClr val="accent1"/>
              </a:buClr>
              <a:buSzPts val="1400"/>
              <a:buFont typeface="Oswald Regular"/>
              <a:buNone/>
              <a:defRPr>
                <a:solidFill>
                  <a:schemeClr val="accent1"/>
                </a:solidFill>
                <a:latin typeface="Oswald Regular"/>
                <a:ea typeface="Oswald Regular"/>
                <a:cs typeface="Oswald Regular"/>
                <a:sym typeface="Oswald Regular"/>
              </a:defRPr>
            </a:lvl2pPr>
            <a:lvl3pPr lvl="2">
              <a:spcBef>
                <a:spcPts val="0"/>
              </a:spcBef>
              <a:spcAft>
                <a:spcPts val="0"/>
              </a:spcAft>
              <a:buClr>
                <a:schemeClr val="accent1"/>
              </a:buClr>
              <a:buSzPts val="1400"/>
              <a:buFont typeface="Oswald Regular"/>
              <a:buNone/>
              <a:defRPr>
                <a:solidFill>
                  <a:schemeClr val="accent1"/>
                </a:solidFill>
                <a:latin typeface="Oswald Regular"/>
                <a:ea typeface="Oswald Regular"/>
                <a:cs typeface="Oswald Regular"/>
                <a:sym typeface="Oswald Regular"/>
              </a:defRPr>
            </a:lvl3pPr>
            <a:lvl4pPr lvl="3">
              <a:spcBef>
                <a:spcPts val="0"/>
              </a:spcBef>
              <a:spcAft>
                <a:spcPts val="0"/>
              </a:spcAft>
              <a:buClr>
                <a:schemeClr val="accent1"/>
              </a:buClr>
              <a:buSzPts val="1400"/>
              <a:buFont typeface="Oswald Regular"/>
              <a:buNone/>
              <a:defRPr>
                <a:solidFill>
                  <a:schemeClr val="accent1"/>
                </a:solidFill>
                <a:latin typeface="Oswald Regular"/>
                <a:ea typeface="Oswald Regular"/>
                <a:cs typeface="Oswald Regular"/>
                <a:sym typeface="Oswald Regular"/>
              </a:defRPr>
            </a:lvl4pPr>
            <a:lvl5pPr lvl="4">
              <a:spcBef>
                <a:spcPts val="0"/>
              </a:spcBef>
              <a:spcAft>
                <a:spcPts val="0"/>
              </a:spcAft>
              <a:buClr>
                <a:schemeClr val="accent1"/>
              </a:buClr>
              <a:buSzPts val="1400"/>
              <a:buFont typeface="Oswald Regular"/>
              <a:buNone/>
              <a:defRPr>
                <a:solidFill>
                  <a:schemeClr val="accent1"/>
                </a:solidFill>
                <a:latin typeface="Oswald Regular"/>
                <a:ea typeface="Oswald Regular"/>
                <a:cs typeface="Oswald Regular"/>
                <a:sym typeface="Oswald Regular"/>
              </a:defRPr>
            </a:lvl5pPr>
            <a:lvl6pPr lvl="5">
              <a:spcBef>
                <a:spcPts val="0"/>
              </a:spcBef>
              <a:spcAft>
                <a:spcPts val="0"/>
              </a:spcAft>
              <a:buClr>
                <a:schemeClr val="accent1"/>
              </a:buClr>
              <a:buSzPts val="1400"/>
              <a:buFont typeface="Oswald Regular"/>
              <a:buNone/>
              <a:defRPr>
                <a:solidFill>
                  <a:schemeClr val="accent1"/>
                </a:solidFill>
                <a:latin typeface="Oswald Regular"/>
                <a:ea typeface="Oswald Regular"/>
                <a:cs typeface="Oswald Regular"/>
                <a:sym typeface="Oswald Regular"/>
              </a:defRPr>
            </a:lvl6pPr>
            <a:lvl7pPr lvl="6">
              <a:spcBef>
                <a:spcPts val="0"/>
              </a:spcBef>
              <a:spcAft>
                <a:spcPts val="0"/>
              </a:spcAft>
              <a:buClr>
                <a:schemeClr val="accent1"/>
              </a:buClr>
              <a:buSzPts val="1400"/>
              <a:buFont typeface="Oswald Regular"/>
              <a:buNone/>
              <a:defRPr>
                <a:solidFill>
                  <a:schemeClr val="accent1"/>
                </a:solidFill>
                <a:latin typeface="Oswald Regular"/>
                <a:ea typeface="Oswald Regular"/>
                <a:cs typeface="Oswald Regular"/>
                <a:sym typeface="Oswald Regular"/>
              </a:defRPr>
            </a:lvl7pPr>
            <a:lvl8pPr lvl="7">
              <a:spcBef>
                <a:spcPts val="0"/>
              </a:spcBef>
              <a:spcAft>
                <a:spcPts val="0"/>
              </a:spcAft>
              <a:buClr>
                <a:schemeClr val="accent1"/>
              </a:buClr>
              <a:buSzPts val="1400"/>
              <a:buFont typeface="Oswald Regular"/>
              <a:buNone/>
              <a:defRPr>
                <a:solidFill>
                  <a:schemeClr val="accent1"/>
                </a:solidFill>
                <a:latin typeface="Oswald Regular"/>
                <a:ea typeface="Oswald Regular"/>
                <a:cs typeface="Oswald Regular"/>
                <a:sym typeface="Oswald Regular"/>
              </a:defRPr>
            </a:lvl8pPr>
            <a:lvl9pPr lvl="8">
              <a:spcBef>
                <a:spcPts val="0"/>
              </a:spcBef>
              <a:spcAft>
                <a:spcPts val="0"/>
              </a:spcAft>
              <a:buClr>
                <a:schemeClr val="accent1"/>
              </a:buClr>
              <a:buSzPts val="1400"/>
              <a:buFont typeface="Oswald Regular"/>
              <a:buNone/>
              <a:defRPr>
                <a:solidFill>
                  <a:schemeClr val="accent1"/>
                </a:solidFill>
                <a:latin typeface="Oswald Regular"/>
                <a:ea typeface="Oswald Regular"/>
                <a:cs typeface="Oswald Regular"/>
                <a:sym typeface="Oswald Regular"/>
              </a:defRPr>
            </a:lvl9pPr>
          </a:lstStyle>
          <a:p/>
        </p:txBody>
      </p:sp>
      <p:sp>
        <p:nvSpPr>
          <p:cNvPr id="7" name="Google Shape;7;p1"/>
          <p:cNvSpPr txBox="1"/>
          <p:nvPr>
            <p:ph idx="1" type="body"/>
          </p:nvPr>
        </p:nvSpPr>
        <p:spPr>
          <a:xfrm>
            <a:off x="792125" y="2501350"/>
            <a:ext cx="5664600" cy="20367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Clr>
                <a:schemeClr val="accent2"/>
              </a:buClr>
              <a:buSzPts val="1400"/>
              <a:buFont typeface="Montserrat Medium"/>
              <a:buChar char="●"/>
              <a:defRPr>
                <a:solidFill>
                  <a:schemeClr val="accent2"/>
                </a:solidFill>
                <a:latin typeface="Montserrat Medium"/>
                <a:ea typeface="Montserrat Medium"/>
                <a:cs typeface="Montserrat Medium"/>
                <a:sym typeface="Montserrat Medium"/>
              </a:defRPr>
            </a:lvl1pPr>
            <a:lvl2pPr indent="-317500" lvl="1" marL="914400">
              <a:spcBef>
                <a:spcPts val="0"/>
              </a:spcBef>
              <a:spcAft>
                <a:spcPts val="0"/>
              </a:spcAft>
              <a:buClr>
                <a:schemeClr val="accent2"/>
              </a:buClr>
              <a:buSzPts val="1400"/>
              <a:buFont typeface="Montserrat Medium"/>
              <a:buChar char="○"/>
              <a:defRPr>
                <a:solidFill>
                  <a:schemeClr val="accent2"/>
                </a:solidFill>
                <a:latin typeface="Montserrat Medium"/>
                <a:ea typeface="Montserrat Medium"/>
                <a:cs typeface="Montserrat Medium"/>
                <a:sym typeface="Montserrat Medium"/>
              </a:defRPr>
            </a:lvl2pPr>
            <a:lvl3pPr indent="-317500" lvl="2" marL="1371600">
              <a:spcBef>
                <a:spcPts val="0"/>
              </a:spcBef>
              <a:spcAft>
                <a:spcPts val="0"/>
              </a:spcAft>
              <a:buClr>
                <a:schemeClr val="accent2"/>
              </a:buClr>
              <a:buSzPts val="1400"/>
              <a:buFont typeface="Montserrat Medium"/>
              <a:buChar char="■"/>
              <a:defRPr>
                <a:solidFill>
                  <a:schemeClr val="accent2"/>
                </a:solidFill>
                <a:latin typeface="Montserrat Medium"/>
                <a:ea typeface="Montserrat Medium"/>
                <a:cs typeface="Montserrat Medium"/>
                <a:sym typeface="Montserrat Medium"/>
              </a:defRPr>
            </a:lvl3pPr>
            <a:lvl4pPr indent="-317500" lvl="3" marL="1828800">
              <a:spcBef>
                <a:spcPts val="0"/>
              </a:spcBef>
              <a:spcAft>
                <a:spcPts val="0"/>
              </a:spcAft>
              <a:buClr>
                <a:schemeClr val="accent2"/>
              </a:buClr>
              <a:buSzPts val="1400"/>
              <a:buFont typeface="Montserrat Medium"/>
              <a:buChar char="●"/>
              <a:defRPr>
                <a:solidFill>
                  <a:schemeClr val="accent2"/>
                </a:solidFill>
                <a:latin typeface="Montserrat Medium"/>
                <a:ea typeface="Montserrat Medium"/>
                <a:cs typeface="Montserrat Medium"/>
                <a:sym typeface="Montserrat Medium"/>
              </a:defRPr>
            </a:lvl4pPr>
            <a:lvl5pPr indent="-317500" lvl="4" marL="2286000">
              <a:spcBef>
                <a:spcPts val="0"/>
              </a:spcBef>
              <a:spcAft>
                <a:spcPts val="0"/>
              </a:spcAft>
              <a:buClr>
                <a:schemeClr val="accent2"/>
              </a:buClr>
              <a:buSzPts val="1400"/>
              <a:buFont typeface="Montserrat Medium"/>
              <a:buChar char="○"/>
              <a:defRPr>
                <a:solidFill>
                  <a:schemeClr val="accent2"/>
                </a:solidFill>
                <a:latin typeface="Montserrat Medium"/>
                <a:ea typeface="Montserrat Medium"/>
                <a:cs typeface="Montserrat Medium"/>
                <a:sym typeface="Montserrat Medium"/>
              </a:defRPr>
            </a:lvl5pPr>
            <a:lvl6pPr indent="-317500" lvl="5" marL="2743200">
              <a:spcBef>
                <a:spcPts val="0"/>
              </a:spcBef>
              <a:spcAft>
                <a:spcPts val="0"/>
              </a:spcAft>
              <a:buClr>
                <a:schemeClr val="accent2"/>
              </a:buClr>
              <a:buSzPts val="1400"/>
              <a:buFont typeface="Montserrat Medium"/>
              <a:buChar char="■"/>
              <a:defRPr>
                <a:solidFill>
                  <a:schemeClr val="accent2"/>
                </a:solidFill>
                <a:latin typeface="Montserrat Medium"/>
                <a:ea typeface="Montserrat Medium"/>
                <a:cs typeface="Montserrat Medium"/>
                <a:sym typeface="Montserrat Medium"/>
              </a:defRPr>
            </a:lvl6pPr>
            <a:lvl7pPr indent="-317500" lvl="6" marL="3200400">
              <a:spcBef>
                <a:spcPts val="0"/>
              </a:spcBef>
              <a:spcAft>
                <a:spcPts val="0"/>
              </a:spcAft>
              <a:buClr>
                <a:schemeClr val="accent2"/>
              </a:buClr>
              <a:buSzPts val="1400"/>
              <a:buFont typeface="Montserrat Medium"/>
              <a:buChar char="●"/>
              <a:defRPr>
                <a:solidFill>
                  <a:schemeClr val="accent2"/>
                </a:solidFill>
                <a:latin typeface="Montserrat Medium"/>
                <a:ea typeface="Montserrat Medium"/>
                <a:cs typeface="Montserrat Medium"/>
                <a:sym typeface="Montserrat Medium"/>
              </a:defRPr>
            </a:lvl7pPr>
            <a:lvl8pPr indent="-317500" lvl="7" marL="3657600">
              <a:spcBef>
                <a:spcPts val="0"/>
              </a:spcBef>
              <a:spcAft>
                <a:spcPts val="0"/>
              </a:spcAft>
              <a:buClr>
                <a:schemeClr val="accent2"/>
              </a:buClr>
              <a:buSzPts val="1400"/>
              <a:buFont typeface="Montserrat Medium"/>
              <a:buChar char="○"/>
              <a:defRPr>
                <a:solidFill>
                  <a:schemeClr val="accent2"/>
                </a:solidFill>
                <a:latin typeface="Montserrat Medium"/>
                <a:ea typeface="Montserrat Medium"/>
                <a:cs typeface="Montserrat Medium"/>
                <a:sym typeface="Montserrat Medium"/>
              </a:defRPr>
            </a:lvl8pPr>
            <a:lvl9pPr indent="-317500" lvl="8" marL="4114800">
              <a:spcBef>
                <a:spcPts val="0"/>
              </a:spcBef>
              <a:spcAft>
                <a:spcPts val="0"/>
              </a:spcAft>
              <a:buClr>
                <a:schemeClr val="accent2"/>
              </a:buClr>
              <a:buSzPts val="1400"/>
              <a:buFont typeface="Montserrat Medium"/>
              <a:buChar char="■"/>
              <a:defRPr>
                <a:solidFill>
                  <a:schemeClr val="accent2"/>
                </a:solidFill>
                <a:latin typeface="Montserrat Medium"/>
                <a:ea typeface="Montserrat Medium"/>
                <a:cs typeface="Montserrat Medium"/>
                <a:sym typeface="Montserrat Medium"/>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canvas.fau.edu/groups/65550/users/56610" TargetMode="External"/><Relationship Id="rId4" Type="http://schemas.openxmlformats.org/officeDocument/2006/relationships/hyperlink" Target="https://canvas.fau.edu/groups/65550/users/211844" TargetMode="External"/><Relationship Id="rId5" Type="http://schemas.openxmlformats.org/officeDocument/2006/relationships/hyperlink" Target="https://canvas.fau.edu/groups/65550/users/188916" TargetMode="External"/><Relationship Id="rId6" Type="http://schemas.openxmlformats.org/officeDocument/2006/relationships/hyperlink" Target="https://canvas.fau.edu/groups/65550/users/188916" TargetMode="External"/><Relationship Id="rId7" Type="http://schemas.openxmlformats.org/officeDocument/2006/relationships/hyperlink" Target="https://canvas.fau.edu/groups/65550/users/168561"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xml"/><Relationship Id="rId3" Type="http://schemas.openxmlformats.org/officeDocument/2006/relationships/image" Target="../media/image19.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6.xml"/><Relationship Id="rId3" Type="http://schemas.openxmlformats.org/officeDocument/2006/relationships/image" Target="../media/image8.gif"/><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7.xml"/><Relationship Id="rId3" Type="http://schemas.openxmlformats.org/officeDocument/2006/relationships/image" Target="../media/image11.gif"/><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4.xml"/><Relationship Id="rId3" Type="http://schemas.openxmlformats.org/officeDocument/2006/relationships/hyperlink" Target="https://www.americanprogress.org/issues/women/reports/2020/08/27/489786/state-actions-undermining-abortion-rights-2020/"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6.xml"/><Relationship Id="rId3" Type="http://schemas.openxmlformats.org/officeDocument/2006/relationships/hyperlink" Target="http://www.cdc.gov/mmwr/preview/mmwrhtml/ss5212a1.htm" TargetMode="External"/><Relationship Id="rId4" Type="http://schemas.openxmlformats.org/officeDocument/2006/relationships/hyperlink" Target="http://www.cdc.gov/reproductivehealth/data_stats/index.htm"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7.xml"/><Relationship Id="rId3" Type="http://schemas.openxmlformats.org/officeDocument/2006/relationships/image" Target="../media/image15.png"/><Relationship Id="rId4" Type="http://schemas.openxmlformats.org/officeDocument/2006/relationships/image" Target="../media/image20.png"/><Relationship Id="rId5"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8.xml"/><Relationship Id="rId3" Type="http://schemas.openxmlformats.org/officeDocument/2006/relationships/hyperlink" Target="https://journals.sagepub.com/doi/abs/10.1177/0959353517715876?journalCode=fapa" TargetMode="External"/><Relationship Id="rId4" Type="http://schemas.openxmlformats.org/officeDocument/2006/relationships/image" Target="../media/image9.png"/><Relationship Id="rId5"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0.xml"/><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2.xml"/><Relationship Id="rId3"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3.xml"/><Relationship Id="rId3" Type="http://schemas.openxmlformats.org/officeDocument/2006/relationships/hyperlink" Target="http://www.pewsocialtrends.org/2018/09/20/women-and-leadership-2018/"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4.xml"/><Relationship Id="rId3"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5.xml"/><Relationship Id="rId3" Type="http://schemas.openxmlformats.org/officeDocument/2006/relationships/hyperlink" Target="https://www.ncbi.nlm.nih.gov/pmc/articles/PMC6058438/#ref1" TargetMode="External"/><Relationship Id="rId4" Type="http://schemas.openxmlformats.org/officeDocument/2006/relationships/hyperlink" Target="https://www.ncbi.nlm.nih.gov/pmc/articles/PMC6058438/#ref2" TargetMode="External"/><Relationship Id="rId5"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7.xml"/><Relationship Id="rId3"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8.xml"/><Relationship Id="rId3"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9.xml"/><Relationship Id="rId3" Type="http://schemas.openxmlformats.org/officeDocument/2006/relationships/image" Target="../media/image2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0.xml"/><Relationship Id="rId3" Type="http://schemas.openxmlformats.org/officeDocument/2006/relationships/image" Target="../media/image3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1.xml"/><Relationship Id="rId3" Type="http://schemas.openxmlformats.org/officeDocument/2006/relationships/image" Target="../media/image2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2.xml"/><Relationship Id="rId3" Type="http://schemas.openxmlformats.org/officeDocument/2006/relationships/hyperlink" Target="https://clarknow.clarku.edu/2019/12/23/clark-political-scientists-examine-masculinity-misogyny-and-the-2016-presidential-race/" TargetMode="External"/><Relationship Id="rId4" Type="http://schemas.openxmlformats.org/officeDocument/2006/relationships/hyperlink" Target="https://www.washingtonpost.com/lifestyle/style/how-sexist-will-the-medias-treatment-of-female-candidates-be-rule-out-not-at-all/2019/02/15/117158e4-2fcb-11e9-8ad3-9a5b113ecd3c_story.html" TargetMode="External"/><Relationship Id="rId9" Type="http://schemas.openxmlformats.org/officeDocument/2006/relationships/hyperlink" Target="https://www.ncbi.nlm.nih.gov/pmc/articles/PMC6058438/" TargetMode="External"/><Relationship Id="rId5" Type="http://schemas.openxmlformats.org/officeDocument/2006/relationships/hyperlink" Target="https://apps.voxmedia.com/graphics/vox-trump-misogny-timeline/" TargetMode="External"/><Relationship Id="rId6" Type="http://schemas.openxmlformats.org/officeDocument/2006/relationships/hyperlink" Target="https://theweek.com/articles/655770/61-things-donald-trump-said-about-women" TargetMode="External"/><Relationship Id="rId7" Type="http://schemas.openxmlformats.org/officeDocument/2006/relationships/hyperlink" Target="https://theweek.com/articles/655770/61-things-donald-trump-said-about-women" TargetMode="External"/><Relationship Id="rId8" Type="http://schemas.openxmlformats.org/officeDocument/2006/relationships/hyperlink" Target="https://clarknow.clarku.edu/2019/12/23/clark-political-scientists-examine-masculinity-misogyny-and-the-2016-presidential-race/" TargetMode="External"/><Relationship Id="rId11" Type="http://schemas.openxmlformats.org/officeDocument/2006/relationships/hyperlink" Target="https://www.washingtonpost.com/lifestyle/style/how-sexist-will-the-medias-treatment-of-female-candidates-be-rule-out-not-at-all/2019/02/15/117158e4-2fcb-11e9-8ad3-9a5b113ecd3c_story.html" TargetMode="External"/><Relationship Id="rId10" Type="http://schemas.openxmlformats.org/officeDocument/2006/relationships/hyperlink" Target="https://www.washingtonpost.com/lifestyle/style/how-sexist-will-the-medias-treatment-of-female-candidates-be-rule-out-not-at-all/2019/02/15/117158e4-2fcb-11e9-8ad3-9a5b113ecd3c_story.html"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3.xml"/><Relationship Id="rId3" Type="http://schemas.openxmlformats.org/officeDocument/2006/relationships/image" Target="../media/image3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4.xml"/><Relationship Id="rId3" Type="http://schemas.openxmlformats.org/officeDocument/2006/relationships/image" Target="../media/image22.png"/><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6.xml"/><Relationship Id="rId3" Type="http://schemas.openxmlformats.org/officeDocument/2006/relationships/image" Target="../media/image29.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7.xml"/><Relationship Id="rId3" Type="http://schemas.openxmlformats.org/officeDocument/2006/relationships/image" Target="../media/image2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8.xml"/><Relationship Id="rId3" Type="http://schemas.openxmlformats.org/officeDocument/2006/relationships/image" Target="../media/image2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9.xml"/><Relationship Id="rId3" Type="http://schemas.openxmlformats.org/officeDocument/2006/relationships/hyperlink" Target="https://www.americanprogress.org/issues/women/reports/2020/08/27/489786/state-actions-undermining-abortion-rights-2020/"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1.xml"/><Relationship Id="rId3" Type="http://schemas.openxmlformats.org/officeDocument/2006/relationships/image" Target="../media/image3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31"/>
          <p:cNvSpPr txBox="1"/>
          <p:nvPr>
            <p:ph type="ctrTitle"/>
          </p:nvPr>
        </p:nvSpPr>
        <p:spPr>
          <a:xfrm>
            <a:off x="495100" y="1345700"/>
            <a:ext cx="3575100" cy="2052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Political Disclosure</a:t>
            </a:r>
            <a:endParaRPr/>
          </a:p>
        </p:txBody>
      </p:sp>
      <p:sp>
        <p:nvSpPr>
          <p:cNvPr id="352" name="Google Shape;352;p31"/>
          <p:cNvSpPr txBox="1"/>
          <p:nvPr>
            <p:ph idx="1" type="subTitle"/>
          </p:nvPr>
        </p:nvSpPr>
        <p:spPr>
          <a:xfrm>
            <a:off x="495100" y="3317175"/>
            <a:ext cx="3900000" cy="44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980000"/>
                </a:solidFill>
                <a:latin typeface="Oswald Regular"/>
                <a:ea typeface="Oswald Regular"/>
                <a:cs typeface="Oswald Regular"/>
                <a:sym typeface="Oswald Regular"/>
              </a:rPr>
              <a:t>By Kerri Zloch, </a:t>
            </a:r>
            <a:r>
              <a:rPr lang="en" sz="1700">
                <a:solidFill>
                  <a:srgbClr val="980000"/>
                </a:solidFill>
                <a:uFill>
                  <a:noFill/>
                </a:uFill>
                <a:latin typeface="Oswald"/>
                <a:ea typeface="Oswald"/>
                <a:cs typeface="Oswald"/>
                <a:sym typeface="Oswald"/>
                <a:hlinkClick r:id="rId3">
                  <a:extLst>
                    <a:ext uri="{A12FA001-AC4F-418D-AE19-62706E023703}">
                      <ahyp:hlinkClr val="tx"/>
                    </a:ext>
                  </a:extLst>
                </a:hlinkClick>
              </a:rPr>
              <a:t>Dayna Bowers</a:t>
            </a:r>
            <a:r>
              <a:rPr lang="en" sz="1700">
                <a:solidFill>
                  <a:srgbClr val="980000"/>
                </a:solidFill>
                <a:latin typeface="Oswald Regular"/>
                <a:ea typeface="Oswald Regular"/>
                <a:cs typeface="Oswald Regular"/>
                <a:sym typeface="Oswald Regular"/>
              </a:rPr>
              <a:t>, </a:t>
            </a:r>
            <a:r>
              <a:rPr lang="en" sz="1700">
                <a:solidFill>
                  <a:srgbClr val="980000"/>
                </a:solidFill>
                <a:uFill>
                  <a:noFill/>
                </a:uFill>
                <a:latin typeface="Oswald"/>
                <a:ea typeface="Oswald"/>
                <a:cs typeface="Oswald"/>
                <a:sym typeface="Oswald"/>
                <a:hlinkClick r:id="rId4">
                  <a:extLst>
                    <a:ext uri="{A12FA001-AC4F-418D-AE19-62706E023703}">
                      <ahyp:hlinkClr val="tx"/>
                    </a:ext>
                  </a:extLst>
                </a:hlinkClick>
              </a:rPr>
              <a:t>Gwendolyn Braccialarghe</a:t>
            </a:r>
            <a:r>
              <a:rPr lang="en" sz="1700">
                <a:solidFill>
                  <a:srgbClr val="980000"/>
                </a:solidFill>
                <a:latin typeface="Oswald Regular"/>
                <a:ea typeface="Oswald Regular"/>
                <a:cs typeface="Oswald Regular"/>
                <a:sym typeface="Oswald Regular"/>
              </a:rPr>
              <a:t>, </a:t>
            </a:r>
            <a:r>
              <a:rPr lang="en" sz="1700">
                <a:solidFill>
                  <a:srgbClr val="980000"/>
                </a:solidFill>
                <a:uFill>
                  <a:noFill/>
                </a:uFill>
                <a:latin typeface="Oswald"/>
                <a:ea typeface="Oswald"/>
                <a:cs typeface="Oswald"/>
                <a:sym typeface="Oswald"/>
                <a:hlinkClick r:id="rId5">
                  <a:extLst>
                    <a:ext uri="{A12FA001-AC4F-418D-AE19-62706E023703}">
                      <ahyp:hlinkClr val="tx"/>
                    </a:ext>
                  </a:extLst>
                </a:hlinkClick>
              </a:rPr>
              <a:t>Madelyn Fradk</a:t>
            </a:r>
            <a:r>
              <a:rPr lang="en" sz="1700">
                <a:solidFill>
                  <a:schemeClr val="accent1"/>
                </a:solidFill>
                <a:uFill>
                  <a:noFill/>
                </a:uFill>
                <a:latin typeface="Oswald"/>
                <a:ea typeface="Oswald"/>
                <a:cs typeface="Oswald"/>
                <a:sym typeface="Oswald"/>
                <a:hlinkClick r:id="rId6">
                  <a:extLst>
                    <a:ext uri="{A12FA001-AC4F-418D-AE19-62706E023703}">
                      <ahyp:hlinkClr val="tx"/>
                    </a:ext>
                  </a:extLst>
                </a:hlinkClick>
              </a:rPr>
              <a:t>in</a:t>
            </a:r>
            <a:r>
              <a:rPr lang="en" sz="1700">
                <a:solidFill>
                  <a:schemeClr val="accent1"/>
                </a:solidFill>
                <a:latin typeface="Oswald Regular"/>
                <a:ea typeface="Oswald Regular"/>
                <a:cs typeface="Oswald Regular"/>
                <a:sym typeface="Oswald Regular"/>
              </a:rPr>
              <a:t>, and </a:t>
            </a:r>
            <a:r>
              <a:rPr lang="en" sz="1700">
                <a:solidFill>
                  <a:srgbClr val="980000"/>
                </a:solidFill>
                <a:uFill>
                  <a:noFill/>
                </a:uFill>
                <a:latin typeface="Oswald"/>
                <a:ea typeface="Oswald"/>
                <a:cs typeface="Oswald"/>
                <a:sym typeface="Oswald"/>
                <a:hlinkClick r:id="rId7">
                  <a:extLst>
                    <a:ext uri="{A12FA001-AC4F-418D-AE19-62706E023703}">
                      <ahyp:hlinkClr val="tx"/>
                    </a:ext>
                  </a:extLst>
                </a:hlinkClick>
              </a:rPr>
              <a:t>Yairo Rincon</a:t>
            </a:r>
            <a:endParaRPr sz="1700">
              <a:solidFill>
                <a:srgbClr val="980000"/>
              </a:solidFill>
              <a:latin typeface="Oswald Regular"/>
              <a:ea typeface="Oswald Regular"/>
              <a:cs typeface="Oswald Regular"/>
              <a:sym typeface="Oswald Regular"/>
            </a:endParaRPr>
          </a:p>
        </p:txBody>
      </p:sp>
      <p:grpSp>
        <p:nvGrpSpPr>
          <p:cNvPr id="353" name="Google Shape;353;p31"/>
          <p:cNvGrpSpPr/>
          <p:nvPr/>
        </p:nvGrpSpPr>
        <p:grpSpPr>
          <a:xfrm>
            <a:off x="4939113" y="997112"/>
            <a:ext cx="3899885" cy="3803147"/>
            <a:chOff x="1500400" y="580025"/>
            <a:chExt cx="4740925" cy="4623325"/>
          </a:xfrm>
        </p:grpSpPr>
        <p:sp>
          <p:nvSpPr>
            <p:cNvPr id="354" name="Google Shape;354;p31"/>
            <p:cNvSpPr/>
            <p:nvPr/>
          </p:nvSpPr>
          <p:spPr>
            <a:xfrm>
              <a:off x="5077975" y="758475"/>
              <a:ext cx="826425" cy="861475"/>
            </a:xfrm>
            <a:custGeom>
              <a:rect b="b" l="l" r="r" t="t"/>
              <a:pathLst>
                <a:path extrusionOk="0" h="34459" w="33057">
                  <a:moveTo>
                    <a:pt x="0" y="1"/>
                  </a:moveTo>
                  <a:lnTo>
                    <a:pt x="0" y="34459"/>
                  </a:lnTo>
                  <a:lnTo>
                    <a:pt x="33057" y="34459"/>
                  </a:lnTo>
                  <a:lnTo>
                    <a:pt x="33057" y="1"/>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31"/>
            <p:cNvSpPr/>
            <p:nvPr/>
          </p:nvSpPr>
          <p:spPr>
            <a:xfrm>
              <a:off x="5022100" y="758475"/>
              <a:ext cx="826450" cy="861475"/>
            </a:xfrm>
            <a:custGeom>
              <a:rect b="b" l="l" r="r" t="t"/>
              <a:pathLst>
                <a:path extrusionOk="0" h="34459" w="33058">
                  <a:moveTo>
                    <a:pt x="0" y="1"/>
                  </a:moveTo>
                  <a:lnTo>
                    <a:pt x="0" y="34459"/>
                  </a:lnTo>
                  <a:lnTo>
                    <a:pt x="33057" y="34459"/>
                  </a:lnTo>
                  <a:lnTo>
                    <a:pt x="33057" y="1"/>
                  </a:lnTo>
                  <a:close/>
                </a:path>
              </a:pathLst>
            </a:custGeom>
            <a:solidFill>
              <a:srgbClr val="FAFA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p:nvPr/>
          </p:nvSpPr>
          <p:spPr>
            <a:xfrm>
              <a:off x="5022100" y="758475"/>
              <a:ext cx="826450" cy="862325"/>
            </a:xfrm>
            <a:custGeom>
              <a:rect b="b" l="l" r="r" t="t"/>
              <a:pathLst>
                <a:path extrusionOk="0" h="34493" w="33058">
                  <a:moveTo>
                    <a:pt x="0" y="1"/>
                  </a:moveTo>
                  <a:lnTo>
                    <a:pt x="0" y="34"/>
                  </a:lnTo>
                  <a:lnTo>
                    <a:pt x="33057" y="34"/>
                  </a:lnTo>
                  <a:lnTo>
                    <a:pt x="33057" y="1"/>
                  </a:lnTo>
                  <a:close/>
                  <a:moveTo>
                    <a:pt x="0" y="34459"/>
                  </a:moveTo>
                  <a:lnTo>
                    <a:pt x="0" y="34492"/>
                  </a:lnTo>
                  <a:lnTo>
                    <a:pt x="33057" y="34492"/>
                  </a:lnTo>
                  <a:lnTo>
                    <a:pt x="33057" y="34459"/>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1"/>
            <p:cNvSpPr/>
            <p:nvPr/>
          </p:nvSpPr>
          <p:spPr>
            <a:xfrm>
              <a:off x="5133000" y="874400"/>
              <a:ext cx="604625" cy="629650"/>
            </a:xfrm>
            <a:custGeom>
              <a:rect b="b" l="l" r="r" t="t"/>
              <a:pathLst>
                <a:path extrusionOk="0" h="25186" w="24185">
                  <a:moveTo>
                    <a:pt x="1" y="1"/>
                  </a:moveTo>
                  <a:lnTo>
                    <a:pt x="1" y="25185"/>
                  </a:lnTo>
                  <a:lnTo>
                    <a:pt x="24185" y="25185"/>
                  </a:lnTo>
                  <a:lnTo>
                    <a:pt x="24185" y="1"/>
                  </a:lnTo>
                  <a:close/>
                </a:path>
              </a:pathLst>
            </a:custGeom>
            <a:solidFill>
              <a:srgbClr val="FAFA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31"/>
            <p:cNvSpPr/>
            <p:nvPr/>
          </p:nvSpPr>
          <p:spPr>
            <a:xfrm>
              <a:off x="5022925" y="1509025"/>
              <a:ext cx="110100" cy="108425"/>
            </a:xfrm>
            <a:custGeom>
              <a:rect b="b" l="l" r="r" t="t"/>
              <a:pathLst>
                <a:path extrusionOk="0" h="4337" w="4404">
                  <a:moveTo>
                    <a:pt x="4404" y="0"/>
                  </a:moveTo>
                  <a:cubicBezTo>
                    <a:pt x="4170" y="134"/>
                    <a:pt x="3937" y="334"/>
                    <a:pt x="3703" y="567"/>
                  </a:cubicBezTo>
                  <a:cubicBezTo>
                    <a:pt x="3303" y="934"/>
                    <a:pt x="2736" y="1468"/>
                    <a:pt x="2135" y="2069"/>
                  </a:cubicBezTo>
                  <a:cubicBezTo>
                    <a:pt x="1535" y="2669"/>
                    <a:pt x="968" y="3203"/>
                    <a:pt x="601" y="3636"/>
                  </a:cubicBezTo>
                  <a:cubicBezTo>
                    <a:pt x="367" y="3836"/>
                    <a:pt x="167" y="4070"/>
                    <a:pt x="0" y="4337"/>
                  </a:cubicBezTo>
                  <a:cubicBezTo>
                    <a:pt x="267" y="4170"/>
                    <a:pt x="501" y="3970"/>
                    <a:pt x="701" y="3736"/>
                  </a:cubicBezTo>
                  <a:cubicBezTo>
                    <a:pt x="1101" y="3369"/>
                    <a:pt x="1668" y="2836"/>
                    <a:pt x="2269" y="2235"/>
                  </a:cubicBezTo>
                  <a:cubicBezTo>
                    <a:pt x="2903" y="1635"/>
                    <a:pt x="3436" y="1101"/>
                    <a:pt x="3803" y="668"/>
                  </a:cubicBezTo>
                  <a:cubicBezTo>
                    <a:pt x="4037" y="467"/>
                    <a:pt x="4237" y="234"/>
                    <a:pt x="4404" y="0"/>
                  </a:cubicBez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31"/>
            <p:cNvSpPr/>
            <p:nvPr/>
          </p:nvSpPr>
          <p:spPr>
            <a:xfrm>
              <a:off x="5737600" y="1507350"/>
              <a:ext cx="108425" cy="110100"/>
            </a:xfrm>
            <a:custGeom>
              <a:rect b="b" l="l" r="r" t="t"/>
              <a:pathLst>
                <a:path extrusionOk="0" h="4404" w="4337">
                  <a:moveTo>
                    <a:pt x="1" y="1"/>
                  </a:moveTo>
                  <a:lnTo>
                    <a:pt x="1" y="1"/>
                  </a:lnTo>
                  <a:cubicBezTo>
                    <a:pt x="167" y="234"/>
                    <a:pt x="367" y="468"/>
                    <a:pt x="568" y="701"/>
                  </a:cubicBezTo>
                  <a:cubicBezTo>
                    <a:pt x="968" y="1101"/>
                    <a:pt x="1502" y="1669"/>
                    <a:pt x="2102" y="2269"/>
                  </a:cubicBezTo>
                  <a:cubicBezTo>
                    <a:pt x="2702" y="2869"/>
                    <a:pt x="3236" y="3436"/>
                    <a:pt x="3636" y="3803"/>
                  </a:cubicBezTo>
                  <a:cubicBezTo>
                    <a:pt x="3837" y="4037"/>
                    <a:pt x="4070" y="4237"/>
                    <a:pt x="4337" y="4404"/>
                  </a:cubicBezTo>
                  <a:cubicBezTo>
                    <a:pt x="4170" y="4137"/>
                    <a:pt x="3970" y="3903"/>
                    <a:pt x="3770" y="3703"/>
                  </a:cubicBezTo>
                  <a:cubicBezTo>
                    <a:pt x="3370" y="3303"/>
                    <a:pt x="2836" y="2736"/>
                    <a:pt x="2235" y="2136"/>
                  </a:cubicBezTo>
                  <a:cubicBezTo>
                    <a:pt x="1635" y="1502"/>
                    <a:pt x="1101" y="968"/>
                    <a:pt x="701" y="601"/>
                  </a:cubicBezTo>
                  <a:cubicBezTo>
                    <a:pt x="468" y="368"/>
                    <a:pt x="234" y="167"/>
                    <a:pt x="1" y="1"/>
                  </a:cubicBez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31"/>
            <p:cNvSpPr/>
            <p:nvPr/>
          </p:nvSpPr>
          <p:spPr>
            <a:xfrm>
              <a:off x="5735925" y="767650"/>
              <a:ext cx="110950" cy="108450"/>
            </a:xfrm>
            <a:custGeom>
              <a:rect b="b" l="l" r="r" t="t"/>
              <a:pathLst>
                <a:path extrusionOk="0" h="4338" w="4438">
                  <a:moveTo>
                    <a:pt x="4437" y="1"/>
                  </a:moveTo>
                  <a:cubicBezTo>
                    <a:pt x="4170" y="168"/>
                    <a:pt x="3937" y="368"/>
                    <a:pt x="3737" y="601"/>
                  </a:cubicBezTo>
                  <a:cubicBezTo>
                    <a:pt x="3303" y="968"/>
                    <a:pt x="2736" y="1502"/>
                    <a:pt x="2136" y="2102"/>
                  </a:cubicBezTo>
                  <a:cubicBezTo>
                    <a:pt x="1535" y="2703"/>
                    <a:pt x="968" y="3236"/>
                    <a:pt x="601" y="3670"/>
                  </a:cubicBezTo>
                  <a:cubicBezTo>
                    <a:pt x="368" y="3870"/>
                    <a:pt x="168" y="4104"/>
                    <a:pt x="1" y="4337"/>
                  </a:cubicBezTo>
                  <a:cubicBezTo>
                    <a:pt x="268" y="4170"/>
                    <a:pt x="501" y="4004"/>
                    <a:pt x="701" y="3770"/>
                  </a:cubicBezTo>
                  <a:cubicBezTo>
                    <a:pt x="1135" y="3403"/>
                    <a:pt x="1669" y="2870"/>
                    <a:pt x="2302" y="2269"/>
                  </a:cubicBezTo>
                  <a:cubicBezTo>
                    <a:pt x="2903" y="1669"/>
                    <a:pt x="3437" y="1102"/>
                    <a:pt x="3837" y="701"/>
                  </a:cubicBezTo>
                  <a:cubicBezTo>
                    <a:pt x="4037" y="501"/>
                    <a:pt x="4237" y="268"/>
                    <a:pt x="4437" y="1"/>
                  </a:cubicBez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31"/>
            <p:cNvSpPr/>
            <p:nvPr/>
          </p:nvSpPr>
          <p:spPr>
            <a:xfrm>
              <a:off x="5022925" y="767650"/>
              <a:ext cx="108425" cy="110100"/>
            </a:xfrm>
            <a:custGeom>
              <a:rect b="b" l="l" r="r" t="t"/>
              <a:pathLst>
                <a:path extrusionOk="0" h="4404" w="4337">
                  <a:moveTo>
                    <a:pt x="0" y="1"/>
                  </a:moveTo>
                  <a:cubicBezTo>
                    <a:pt x="167" y="268"/>
                    <a:pt x="367" y="501"/>
                    <a:pt x="601" y="701"/>
                  </a:cubicBezTo>
                  <a:cubicBezTo>
                    <a:pt x="968" y="1102"/>
                    <a:pt x="1502" y="1669"/>
                    <a:pt x="2102" y="2269"/>
                  </a:cubicBezTo>
                  <a:cubicBezTo>
                    <a:pt x="2702" y="2870"/>
                    <a:pt x="3236" y="3437"/>
                    <a:pt x="3670" y="3804"/>
                  </a:cubicBezTo>
                  <a:cubicBezTo>
                    <a:pt x="3870" y="4037"/>
                    <a:pt x="4103" y="4237"/>
                    <a:pt x="4337" y="4404"/>
                  </a:cubicBezTo>
                  <a:cubicBezTo>
                    <a:pt x="4170" y="4137"/>
                    <a:pt x="4003" y="3904"/>
                    <a:pt x="3770" y="3703"/>
                  </a:cubicBezTo>
                  <a:cubicBezTo>
                    <a:pt x="3403" y="3303"/>
                    <a:pt x="2869" y="2736"/>
                    <a:pt x="2269" y="2136"/>
                  </a:cubicBezTo>
                  <a:cubicBezTo>
                    <a:pt x="1668" y="1535"/>
                    <a:pt x="1101" y="968"/>
                    <a:pt x="701" y="601"/>
                  </a:cubicBezTo>
                  <a:cubicBezTo>
                    <a:pt x="501" y="368"/>
                    <a:pt x="267" y="168"/>
                    <a:pt x="0" y="1"/>
                  </a:cubicBez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31"/>
            <p:cNvSpPr/>
            <p:nvPr/>
          </p:nvSpPr>
          <p:spPr>
            <a:xfrm>
              <a:off x="5130500" y="871900"/>
              <a:ext cx="607950" cy="633800"/>
            </a:xfrm>
            <a:custGeom>
              <a:rect b="b" l="l" r="r" t="t"/>
              <a:pathLst>
                <a:path extrusionOk="0" h="25352" w="24318">
                  <a:moveTo>
                    <a:pt x="1" y="0"/>
                  </a:moveTo>
                  <a:lnTo>
                    <a:pt x="1" y="67"/>
                  </a:lnTo>
                  <a:lnTo>
                    <a:pt x="1" y="25252"/>
                  </a:lnTo>
                  <a:lnTo>
                    <a:pt x="1" y="25352"/>
                  </a:lnTo>
                  <a:lnTo>
                    <a:pt x="167" y="25352"/>
                  </a:lnTo>
                  <a:lnTo>
                    <a:pt x="17680" y="25285"/>
                  </a:lnTo>
                  <a:lnTo>
                    <a:pt x="22550" y="25252"/>
                  </a:lnTo>
                  <a:lnTo>
                    <a:pt x="17613" y="25252"/>
                  </a:lnTo>
                  <a:lnTo>
                    <a:pt x="234" y="25186"/>
                  </a:lnTo>
                  <a:lnTo>
                    <a:pt x="234" y="25186"/>
                  </a:lnTo>
                  <a:lnTo>
                    <a:pt x="234" y="201"/>
                  </a:lnTo>
                  <a:lnTo>
                    <a:pt x="24151" y="201"/>
                  </a:lnTo>
                  <a:cubicBezTo>
                    <a:pt x="24151" y="7695"/>
                    <a:pt x="24184" y="13930"/>
                    <a:pt x="24184" y="18347"/>
                  </a:cubicBezTo>
                  <a:cubicBezTo>
                    <a:pt x="24218" y="20549"/>
                    <a:pt x="24218" y="22283"/>
                    <a:pt x="24218" y="23484"/>
                  </a:cubicBezTo>
                  <a:lnTo>
                    <a:pt x="24218" y="24818"/>
                  </a:lnTo>
                  <a:lnTo>
                    <a:pt x="24218" y="25185"/>
                  </a:lnTo>
                  <a:lnTo>
                    <a:pt x="24218" y="25319"/>
                  </a:lnTo>
                  <a:cubicBezTo>
                    <a:pt x="24218" y="25252"/>
                    <a:pt x="24218" y="25219"/>
                    <a:pt x="24251" y="25185"/>
                  </a:cubicBezTo>
                  <a:lnTo>
                    <a:pt x="24251" y="24818"/>
                  </a:lnTo>
                  <a:lnTo>
                    <a:pt x="24251" y="23484"/>
                  </a:lnTo>
                  <a:cubicBezTo>
                    <a:pt x="24251" y="22316"/>
                    <a:pt x="24251" y="20582"/>
                    <a:pt x="24251" y="18380"/>
                  </a:cubicBezTo>
                  <a:cubicBezTo>
                    <a:pt x="24285" y="13944"/>
                    <a:pt x="24318" y="7639"/>
                    <a:pt x="24318" y="101"/>
                  </a:cubicBezTo>
                  <a:lnTo>
                    <a:pt x="24318" y="0"/>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31"/>
            <p:cNvSpPr/>
            <p:nvPr/>
          </p:nvSpPr>
          <p:spPr>
            <a:xfrm>
              <a:off x="5334825" y="1088725"/>
              <a:ext cx="201000" cy="201825"/>
            </a:xfrm>
            <a:custGeom>
              <a:rect b="b" l="l" r="r" t="t"/>
              <a:pathLst>
                <a:path extrusionOk="0" h="8073" w="8040">
                  <a:moveTo>
                    <a:pt x="0" y="0"/>
                  </a:moveTo>
                  <a:lnTo>
                    <a:pt x="0" y="8073"/>
                  </a:lnTo>
                  <a:lnTo>
                    <a:pt x="8039" y="8073"/>
                  </a:lnTo>
                  <a:lnTo>
                    <a:pt x="8039" y="0"/>
                  </a:lnTo>
                  <a:close/>
                </a:path>
              </a:pathLst>
            </a:custGeom>
            <a:solidFill>
              <a:srgbClr val="EBEB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31"/>
            <p:cNvSpPr/>
            <p:nvPr/>
          </p:nvSpPr>
          <p:spPr>
            <a:xfrm>
              <a:off x="4084750" y="580025"/>
              <a:ext cx="601300" cy="627150"/>
            </a:xfrm>
            <a:custGeom>
              <a:rect b="b" l="l" r="r" t="t"/>
              <a:pathLst>
                <a:path extrusionOk="0" h="25086" w="24052">
                  <a:moveTo>
                    <a:pt x="1" y="0"/>
                  </a:moveTo>
                  <a:lnTo>
                    <a:pt x="1" y="25085"/>
                  </a:lnTo>
                  <a:lnTo>
                    <a:pt x="24051" y="25085"/>
                  </a:lnTo>
                  <a:lnTo>
                    <a:pt x="24051" y="0"/>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31"/>
            <p:cNvSpPr/>
            <p:nvPr/>
          </p:nvSpPr>
          <p:spPr>
            <a:xfrm>
              <a:off x="4043900" y="580025"/>
              <a:ext cx="601275" cy="627150"/>
            </a:xfrm>
            <a:custGeom>
              <a:rect b="b" l="l" r="r" t="t"/>
              <a:pathLst>
                <a:path extrusionOk="0" h="25086" w="24051">
                  <a:moveTo>
                    <a:pt x="0" y="0"/>
                  </a:moveTo>
                  <a:lnTo>
                    <a:pt x="0" y="25085"/>
                  </a:lnTo>
                  <a:lnTo>
                    <a:pt x="24051" y="25085"/>
                  </a:lnTo>
                  <a:lnTo>
                    <a:pt x="24051" y="0"/>
                  </a:lnTo>
                  <a:close/>
                </a:path>
              </a:pathLst>
            </a:custGeom>
            <a:solidFill>
              <a:srgbClr val="FAFA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31"/>
            <p:cNvSpPr/>
            <p:nvPr/>
          </p:nvSpPr>
          <p:spPr>
            <a:xfrm>
              <a:off x="4043900" y="580025"/>
              <a:ext cx="601275" cy="627975"/>
            </a:xfrm>
            <a:custGeom>
              <a:rect b="b" l="l" r="r" t="t"/>
              <a:pathLst>
                <a:path extrusionOk="0" h="25119" w="24051">
                  <a:moveTo>
                    <a:pt x="0" y="0"/>
                  </a:moveTo>
                  <a:lnTo>
                    <a:pt x="0" y="25118"/>
                  </a:lnTo>
                  <a:lnTo>
                    <a:pt x="34" y="34"/>
                  </a:lnTo>
                  <a:lnTo>
                    <a:pt x="24051" y="34"/>
                  </a:lnTo>
                  <a:lnTo>
                    <a:pt x="24051" y="0"/>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31"/>
            <p:cNvSpPr/>
            <p:nvPr/>
          </p:nvSpPr>
          <p:spPr>
            <a:xfrm>
              <a:off x="4124775" y="664250"/>
              <a:ext cx="439525" cy="458675"/>
            </a:xfrm>
            <a:custGeom>
              <a:rect b="b" l="l" r="r" t="t"/>
              <a:pathLst>
                <a:path extrusionOk="0" h="18347" w="17581">
                  <a:moveTo>
                    <a:pt x="1" y="1"/>
                  </a:moveTo>
                  <a:lnTo>
                    <a:pt x="1" y="18347"/>
                  </a:lnTo>
                  <a:lnTo>
                    <a:pt x="17580" y="18347"/>
                  </a:lnTo>
                  <a:lnTo>
                    <a:pt x="17580" y="1"/>
                  </a:lnTo>
                  <a:close/>
                </a:path>
              </a:pathLst>
            </a:custGeom>
            <a:solidFill>
              <a:srgbClr val="FAFA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31"/>
            <p:cNvSpPr/>
            <p:nvPr/>
          </p:nvSpPr>
          <p:spPr>
            <a:xfrm>
              <a:off x="4044725" y="1125425"/>
              <a:ext cx="80075" cy="79250"/>
            </a:xfrm>
            <a:custGeom>
              <a:rect b="b" l="l" r="r" t="t"/>
              <a:pathLst>
                <a:path extrusionOk="0" h="3170" w="3203">
                  <a:moveTo>
                    <a:pt x="3203" y="0"/>
                  </a:moveTo>
                  <a:lnTo>
                    <a:pt x="3203" y="0"/>
                  </a:lnTo>
                  <a:cubicBezTo>
                    <a:pt x="3036" y="134"/>
                    <a:pt x="2869" y="267"/>
                    <a:pt x="2702" y="434"/>
                  </a:cubicBezTo>
                  <a:cubicBezTo>
                    <a:pt x="2402" y="701"/>
                    <a:pt x="2002" y="1101"/>
                    <a:pt x="1568" y="1535"/>
                  </a:cubicBezTo>
                  <a:cubicBezTo>
                    <a:pt x="1101" y="1968"/>
                    <a:pt x="701" y="2368"/>
                    <a:pt x="434" y="2669"/>
                  </a:cubicBezTo>
                  <a:cubicBezTo>
                    <a:pt x="267" y="2802"/>
                    <a:pt x="134" y="2969"/>
                    <a:pt x="1" y="3169"/>
                  </a:cubicBezTo>
                  <a:cubicBezTo>
                    <a:pt x="201" y="3036"/>
                    <a:pt x="367" y="2902"/>
                    <a:pt x="534" y="2735"/>
                  </a:cubicBezTo>
                  <a:cubicBezTo>
                    <a:pt x="834" y="2469"/>
                    <a:pt x="1235" y="2068"/>
                    <a:pt x="1668" y="1635"/>
                  </a:cubicBezTo>
                  <a:cubicBezTo>
                    <a:pt x="2102" y="1201"/>
                    <a:pt x="2502" y="801"/>
                    <a:pt x="2803" y="500"/>
                  </a:cubicBezTo>
                  <a:cubicBezTo>
                    <a:pt x="2936" y="367"/>
                    <a:pt x="3103" y="200"/>
                    <a:pt x="3203" y="0"/>
                  </a:cubicBez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31"/>
            <p:cNvSpPr/>
            <p:nvPr/>
          </p:nvSpPr>
          <p:spPr>
            <a:xfrm>
              <a:off x="4564275" y="1124575"/>
              <a:ext cx="79225" cy="79250"/>
            </a:xfrm>
            <a:custGeom>
              <a:rect b="b" l="l" r="r" t="t"/>
              <a:pathLst>
                <a:path extrusionOk="0" h="3170" w="3169">
                  <a:moveTo>
                    <a:pt x="0" y="1"/>
                  </a:moveTo>
                  <a:cubicBezTo>
                    <a:pt x="133" y="168"/>
                    <a:pt x="267" y="334"/>
                    <a:pt x="434" y="501"/>
                  </a:cubicBezTo>
                  <a:cubicBezTo>
                    <a:pt x="701" y="801"/>
                    <a:pt x="1067" y="1202"/>
                    <a:pt x="1534" y="1635"/>
                  </a:cubicBezTo>
                  <a:cubicBezTo>
                    <a:pt x="1968" y="2069"/>
                    <a:pt x="2368" y="2469"/>
                    <a:pt x="2669" y="2769"/>
                  </a:cubicBezTo>
                  <a:cubicBezTo>
                    <a:pt x="2802" y="2903"/>
                    <a:pt x="2969" y="3070"/>
                    <a:pt x="3169" y="3170"/>
                  </a:cubicBezTo>
                  <a:cubicBezTo>
                    <a:pt x="3036" y="3003"/>
                    <a:pt x="2902" y="2803"/>
                    <a:pt x="2735" y="2669"/>
                  </a:cubicBezTo>
                  <a:cubicBezTo>
                    <a:pt x="2468" y="2369"/>
                    <a:pt x="2068" y="1969"/>
                    <a:pt x="1635" y="1535"/>
                  </a:cubicBezTo>
                  <a:cubicBezTo>
                    <a:pt x="1201" y="1068"/>
                    <a:pt x="801" y="668"/>
                    <a:pt x="500" y="401"/>
                  </a:cubicBezTo>
                  <a:cubicBezTo>
                    <a:pt x="367" y="234"/>
                    <a:pt x="200" y="101"/>
                    <a:pt x="0" y="1"/>
                  </a:cubicBez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1"/>
            <p:cNvSpPr/>
            <p:nvPr/>
          </p:nvSpPr>
          <p:spPr>
            <a:xfrm>
              <a:off x="4563425" y="586700"/>
              <a:ext cx="79250" cy="79250"/>
            </a:xfrm>
            <a:custGeom>
              <a:rect b="b" l="l" r="r" t="t"/>
              <a:pathLst>
                <a:path extrusionOk="0" h="3170" w="3170">
                  <a:moveTo>
                    <a:pt x="3170" y="0"/>
                  </a:moveTo>
                  <a:cubicBezTo>
                    <a:pt x="3003" y="100"/>
                    <a:pt x="2836" y="267"/>
                    <a:pt x="2669" y="434"/>
                  </a:cubicBezTo>
                  <a:cubicBezTo>
                    <a:pt x="2369" y="667"/>
                    <a:pt x="1969" y="1068"/>
                    <a:pt x="1535" y="1501"/>
                  </a:cubicBezTo>
                  <a:cubicBezTo>
                    <a:pt x="1101" y="1935"/>
                    <a:pt x="701" y="2369"/>
                    <a:pt x="401" y="2636"/>
                  </a:cubicBezTo>
                  <a:cubicBezTo>
                    <a:pt x="234" y="2802"/>
                    <a:pt x="101" y="2969"/>
                    <a:pt x="1" y="3169"/>
                  </a:cubicBezTo>
                  <a:cubicBezTo>
                    <a:pt x="167" y="3036"/>
                    <a:pt x="334" y="2902"/>
                    <a:pt x="501" y="2736"/>
                  </a:cubicBezTo>
                  <a:cubicBezTo>
                    <a:pt x="801" y="2469"/>
                    <a:pt x="1202" y="2068"/>
                    <a:pt x="1635" y="1635"/>
                  </a:cubicBezTo>
                  <a:cubicBezTo>
                    <a:pt x="2102" y="1201"/>
                    <a:pt x="2469" y="801"/>
                    <a:pt x="2769" y="501"/>
                  </a:cubicBezTo>
                  <a:cubicBezTo>
                    <a:pt x="2936" y="367"/>
                    <a:pt x="3070" y="200"/>
                    <a:pt x="3170" y="0"/>
                  </a:cubicBez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31"/>
            <p:cNvSpPr/>
            <p:nvPr/>
          </p:nvSpPr>
          <p:spPr>
            <a:xfrm>
              <a:off x="4044725" y="586700"/>
              <a:ext cx="79250" cy="80075"/>
            </a:xfrm>
            <a:custGeom>
              <a:rect b="b" l="l" r="r" t="t"/>
              <a:pathLst>
                <a:path extrusionOk="0" h="3203" w="3170">
                  <a:moveTo>
                    <a:pt x="1" y="0"/>
                  </a:moveTo>
                  <a:lnTo>
                    <a:pt x="1" y="0"/>
                  </a:lnTo>
                  <a:cubicBezTo>
                    <a:pt x="134" y="200"/>
                    <a:pt x="267" y="367"/>
                    <a:pt x="434" y="534"/>
                  </a:cubicBezTo>
                  <a:cubicBezTo>
                    <a:pt x="701" y="834"/>
                    <a:pt x="1101" y="1235"/>
                    <a:pt x="1535" y="1668"/>
                  </a:cubicBezTo>
                  <a:cubicBezTo>
                    <a:pt x="1969" y="2102"/>
                    <a:pt x="2369" y="2502"/>
                    <a:pt x="2669" y="2802"/>
                  </a:cubicBezTo>
                  <a:cubicBezTo>
                    <a:pt x="2803" y="2936"/>
                    <a:pt x="2969" y="3103"/>
                    <a:pt x="3169" y="3203"/>
                  </a:cubicBezTo>
                  <a:cubicBezTo>
                    <a:pt x="3036" y="3036"/>
                    <a:pt x="2903" y="2836"/>
                    <a:pt x="2736" y="2702"/>
                  </a:cubicBezTo>
                  <a:cubicBezTo>
                    <a:pt x="2469" y="2369"/>
                    <a:pt x="2069" y="2002"/>
                    <a:pt x="1635" y="1535"/>
                  </a:cubicBezTo>
                  <a:cubicBezTo>
                    <a:pt x="1201" y="1101"/>
                    <a:pt x="801" y="701"/>
                    <a:pt x="501" y="434"/>
                  </a:cubicBezTo>
                  <a:cubicBezTo>
                    <a:pt x="367" y="267"/>
                    <a:pt x="201" y="134"/>
                    <a:pt x="1" y="0"/>
                  </a:cubicBez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31"/>
            <p:cNvSpPr/>
            <p:nvPr/>
          </p:nvSpPr>
          <p:spPr>
            <a:xfrm>
              <a:off x="4123125" y="662575"/>
              <a:ext cx="442000" cy="462025"/>
            </a:xfrm>
            <a:custGeom>
              <a:rect b="b" l="l" r="r" t="t"/>
              <a:pathLst>
                <a:path extrusionOk="0" h="18481" w="17680">
                  <a:moveTo>
                    <a:pt x="0" y="1"/>
                  </a:moveTo>
                  <a:lnTo>
                    <a:pt x="0" y="68"/>
                  </a:lnTo>
                  <a:lnTo>
                    <a:pt x="0" y="18414"/>
                  </a:lnTo>
                  <a:lnTo>
                    <a:pt x="0" y="18481"/>
                  </a:lnTo>
                  <a:lnTo>
                    <a:pt x="67" y="18481"/>
                  </a:lnTo>
                  <a:lnTo>
                    <a:pt x="12876" y="18347"/>
                  </a:lnTo>
                  <a:lnTo>
                    <a:pt x="12843" y="18347"/>
                  </a:lnTo>
                  <a:lnTo>
                    <a:pt x="200" y="18314"/>
                  </a:lnTo>
                  <a:lnTo>
                    <a:pt x="200" y="18314"/>
                  </a:lnTo>
                  <a:lnTo>
                    <a:pt x="200" y="134"/>
                  </a:lnTo>
                  <a:lnTo>
                    <a:pt x="17579" y="134"/>
                  </a:lnTo>
                  <a:cubicBezTo>
                    <a:pt x="17580" y="5575"/>
                    <a:pt x="17613" y="10121"/>
                    <a:pt x="17613" y="13310"/>
                  </a:cubicBezTo>
                  <a:lnTo>
                    <a:pt x="17613" y="17080"/>
                  </a:lnTo>
                  <a:cubicBezTo>
                    <a:pt x="17646" y="16212"/>
                    <a:pt x="17646" y="14945"/>
                    <a:pt x="17646" y="13344"/>
                  </a:cubicBezTo>
                  <a:cubicBezTo>
                    <a:pt x="17646" y="10141"/>
                    <a:pt x="17679" y="5538"/>
                    <a:pt x="17679" y="68"/>
                  </a:cubicBezTo>
                  <a:lnTo>
                    <a:pt x="17679" y="1"/>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31"/>
            <p:cNvSpPr/>
            <p:nvPr/>
          </p:nvSpPr>
          <p:spPr>
            <a:xfrm>
              <a:off x="4271550" y="820200"/>
              <a:ext cx="146800" cy="146800"/>
            </a:xfrm>
            <a:custGeom>
              <a:rect b="b" l="l" r="r" t="t"/>
              <a:pathLst>
                <a:path extrusionOk="0" h="5872" w="5872">
                  <a:moveTo>
                    <a:pt x="1" y="0"/>
                  </a:moveTo>
                  <a:lnTo>
                    <a:pt x="1" y="5871"/>
                  </a:lnTo>
                  <a:lnTo>
                    <a:pt x="5872" y="5871"/>
                  </a:lnTo>
                  <a:lnTo>
                    <a:pt x="5872" y="0"/>
                  </a:lnTo>
                  <a:close/>
                </a:path>
              </a:pathLst>
            </a:custGeom>
            <a:solidFill>
              <a:srgbClr val="EBEB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31"/>
            <p:cNvSpPr/>
            <p:nvPr/>
          </p:nvSpPr>
          <p:spPr>
            <a:xfrm>
              <a:off x="5883550" y="4159100"/>
              <a:ext cx="357775" cy="216825"/>
            </a:xfrm>
            <a:custGeom>
              <a:rect b="b" l="l" r="r" t="t"/>
              <a:pathLst>
                <a:path extrusionOk="0" h="8673" w="14311">
                  <a:moveTo>
                    <a:pt x="7391" y="0"/>
                  </a:moveTo>
                  <a:cubicBezTo>
                    <a:pt x="5773" y="0"/>
                    <a:pt x="4164" y="304"/>
                    <a:pt x="2735" y="1041"/>
                  </a:cubicBezTo>
                  <a:cubicBezTo>
                    <a:pt x="1434" y="1708"/>
                    <a:pt x="567" y="2942"/>
                    <a:pt x="300" y="4376"/>
                  </a:cubicBezTo>
                  <a:cubicBezTo>
                    <a:pt x="0" y="5377"/>
                    <a:pt x="134" y="6478"/>
                    <a:pt x="601" y="7412"/>
                  </a:cubicBezTo>
                  <a:cubicBezTo>
                    <a:pt x="1032" y="8141"/>
                    <a:pt x="1835" y="8673"/>
                    <a:pt x="2674" y="8673"/>
                  </a:cubicBezTo>
                  <a:cubicBezTo>
                    <a:pt x="2872" y="8673"/>
                    <a:pt x="3072" y="8643"/>
                    <a:pt x="3269" y="8579"/>
                  </a:cubicBezTo>
                  <a:cubicBezTo>
                    <a:pt x="4270" y="8279"/>
                    <a:pt x="4870" y="7212"/>
                    <a:pt x="5704" y="6545"/>
                  </a:cubicBezTo>
                  <a:cubicBezTo>
                    <a:pt x="6618" y="5859"/>
                    <a:pt x="7765" y="5730"/>
                    <a:pt x="8951" y="5730"/>
                  </a:cubicBezTo>
                  <a:cubicBezTo>
                    <a:pt x="9670" y="5730"/>
                    <a:pt x="10403" y="5777"/>
                    <a:pt x="11108" y="5777"/>
                  </a:cubicBezTo>
                  <a:cubicBezTo>
                    <a:pt x="11195" y="5781"/>
                    <a:pt x="11283" y="5783"/>
                    <a:pt x="11372" y="5783"/>
                  </a:cubicBezTo>
                  <a:cubicBezTo>
                    <a:pt x="12062" y="5783"/>
                    <a:pt x="12777" y="5658"/>
                    <a:pt x="13310" y="5244"/>
                  </a:cubicBezTo>
                  <a:cubicBezTo>
                    <a:pt x="14310" y="4410"/>
                    <a:pt x="14144" y="2709"/>
                    <a:pt x="13276" y="1741"/>
                  </a:cubicBezTo>
                  <a:cubicBezTo>
                    <a:pt x="12409" y="774"/>
                    <a:pt x="11075" y="407"/>
                    <a:pt x="9774" y="207"/>
                  </a:cubicBezTo>
                  <a:cubicBezTo>
                    <a:pt x="8991" y="74"/>
                    <a:pt x="8190" y="0"/>
                    <a:pt x="7391" y="0"/>
                  </a:cubicBezTo>
                  <a:close/>
                </a:path>
              </a:pathLst>
            </a:custGeom>
            <a:solidFill>
              <a:srgbClr val="EBEB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31"/>
            <p:cNvSpPr/>
            <p:nvPr/>
          </p:nvSpPr>
          <p:spPr>
            <a:xfrm>
              <a:off x="5797650" y="3461275"/>
              <a:ext cx="262700" cy="516625"/>
            </a:xfrm>
            <a:custGeom>
              <a:rect b="b" l="l" r="r" t="t"/>
              <a:pathLst>
                <a:path extrusionOk="0" h="20665" w="10508">
                  <a:moveTo>
                    <a:pt x="5932" y="1"/>
                  </a:moveTo>
                  <a:cubicBezTo>
                    <a:pt x="5722" y="1"/>
                    <a:pt x="5512" y="22"/>
                    <a:pt x="5304" y="66"/>
                  </a:cubicBezTo>
                  <a:cubicBezTo>
                    <a:pt x="4003" y="400"/>
                    <a:pt x="3203" y="1667"/>
                    <a:pt x="2636" y="2868"/>
                  </a:cubicBezTo>
                  <a:cubicBezTo>
                    <a:pt x="934" y="6404"/>
                    <a:pt x="34" y="10274"/>
                    <a:pt x="0" y="14210"/>
                  </a:cubicBezTo>
                  <a:cubicBezTo>
                    <a:pt x="0" y="16044"/>
                    <a:pt x="234" y="17979"/>
                    <a:pt x="1268" y="19480"/>
                  </a:cubicBezTo>
                  <a:cubicBezTo>
                    <a:pt x="1862" y="20334"/>
                    <a:pt x="2714" y="20665"/>
                    <a:pt x="3578" y="20665"/>
                  </a:cubicBezTo>
                  <a:cubicBezTo>
                    <a:pt x="4606" y="20665"/>
                    <a:pt x="5652" y="20196"/>
                    <a:pt x="6305" y="19580"/>
                  </a:cubicBezTo>
                  <a:cubicBezTo>
                    <a:pt x="7472" y="18446"/>
                    <a:pt x="7973" y="16778"/>
                    <a:pt x="8440" y="15177"/>
                  </a:cubicBezTo>
                  <a:cubicBezTo>
                    <a:pt x="9474" y="11575"/>
                    <a:pt x="10508" y="7772"/>
                    <a:pt x="9741" y="4103"/>
                  </a:cubicBezTo>
                  <a:cubicBezTo>
                    <a:pt x="9574" y="3002"/>
                    <a:pt x="9073" y="1934"/>
                    <a:pt x="8340" y="1100"/>
                  </a:cubicBezTo>
                  <a:cubicBezTo>
                    <a:pt x="7717" y="397"/>
                    <a:pt x="6832" y="1"/>
                    <a:pt x="5932" y="1"/>
                  </a:cubicBezTo>
                  <a:close/>
                </a:path>
              </a:pathLst>
            </a:custGeom>
            <a:solidFill>
              <a:srgbClr val="EBEB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31"/>
            <p:cNvSpPr/>
            <p:nvPr/>
          </p:nvSpPr>
          <p:spPr>
            <a:xfrm>
              <a:off x="5350650" y="3612100"/>
              <a:ext cx="430300" cy="427325"/>
            </a:xfrm>
            <a:custGeom>
              <a:rect b="b" l="l" r="r" t="t"/>
              <a:pathLst>
                <a:path extrusionOk="0" h="17093" w="17212">
                  <a:moveTo>
                    <a:pt x="3454" y="0"/>
                  </a:moveTo>
                  <a:cubicBezTo>
                    <a:pt x="3370" y="0"/>
                    <a:pt x="3287" y="2"/>
                    <a:pt x="3203" y="4"/>
                  </a:cubicBezTo>
                  <a:cubicBezTo>
                    <a:pt x="2169" y="71"/>
                    <a:pt x="1235" y="638"/>
                    <a:pt x="701" y="1539"/>
                  </a:cubicBezTo>
                  <a:cubicBezTo>
                    <a:pt x="1" y="2873"/>
                    <a:pt x="668" y="4474"/>
                    <a:pt x="1402" y="5808"/>
                  </a:cubicBezTo>
                  <a:cubicBezTo>
                    <a:pt x="2669" y="8143"/>
                    <a:pt x="4137" y="10378"/>
                    <a:pt x="5772" y="12480"/>
                  </a:cubicBezTo>
                  <a:cubicBezTo>
                    <a:pt x="7073" y="14181"/>
                    <a:pt x="8574" y="15849"/>
                    <a:pt x="10575" y="16616"/>
                  </a:cubicBezTo>
                  <a:cubicBezTo>
                    <a:pt x="11379" y="16925"/>
                    <a:pt x="12195" y="17093"/>
                    <a:pt x="12951" y="17093"/>
                  </a:cubicBezTo>
                  <a:cubicBezTo>
                    <a:pt x="14077" y="17093"/>
                    <a:pt x="15074" y="16720"/>
                    <a:pt x="15712" y="15882"/>
                  </a:cubicBezTo>
                  <a:lnTo>
                    <a:pt x="15712" y="15882"/>
                  </a:lnTo>
                  <a:lnTo>
                    <a:pt x="15523" y="16103"/>
                  </a:lnTo>
                  <a:lnTo>
                    <a:pt x="15523" y="16103"/>
                  </a:lnTo>
                  <a:cubicBezTo>
                    <a:pt x="16948" y="14436"/>
                    <a:pt x="17212" y="11941"/>
                    <a:pt x="16579" y="9845"/>
                  </a:cubicBezTo>
                  <a:cubicBezTo>
                    <a:pt x="15946" y="7743"/>
                    <a:pt x="14511" y="5909"/>
                    <a:pt x="12877" y="4441"/>
                  </a:cubicBezTo>
                  <a:cubicBezTo>
                    <a:pt x="10909" y="2706"/>
                    <a:pt x="8640" y="1372"/>
                    <a:pt x="6205" y="505"/>
                  </a:cubicBezTo>
                  <a:cubicBezTo>
                    <a:pt x="5319" y="168"/>
                    <a:pt x="4376" y="0"/>
                    <a:pt x="3454" y="0"/>
                  </a:cubicBezTo>
                  <a:close/>
                </a:path>
              </a:pathLst>
            </a:custGeom>
            <a:solidFill>
              <a:srgbClr val="EBEB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31"/>
            <p:cNvSpPr/>
            <p:nvPr/>
          </p:nvSpPr>
          <p:spPr>
            <a:xfrm>
              <a:off x="5825175" y="4224500"/>
              <a:ext cx="246025" cy="430975"/>
            </a:xfrm>
            <a:custGeom>
              <a:rect b="b" l="l" r="r" t="t"/>
              <a:pathLst>
                <a:path extrusionOk="0" h="17239" w="9841">
                  <a:moveTo>
                    <a:pt x="9419" y="1"/>
                  </a:moveTo>
                  <a:cubicBezTo>
                    <a:pt x="9273" y="1"/>
                    <a:pt x="9123" y="9"/>
                    <a:pt x="8973" y="26"/>
                  </a:cubicBezTo>
                  <a:cubicBezTo>
                    <a:pt x="8206" y="93"/>
                    <a:pt x="7405" y="293"/>
                    <a:pt x="6705" y="626"/>
                  </a:cubicBezTo>
                  <a:cubicBezTo>
                    <a:pt x="5637" y="1127"/>
                    <a:pt x="4703" y="1860"/>
                    <a:pt x="3970" y="2794"/>
                  </a:cubicBezTo>
                  <a:cubicBezTo>
                    <a:pt x="3069" y="3895"/>
                    <a:pt x="2335" y="5163"/>
                    <a:pt x="1835" y="6497"/>
                  </a:cubicBezTo>
                  <a:cubicBezTo>
                    <a:pt x="1268" y="7831"/>
                    <a:pt x="867" y="9199"/>
                    <a:pt x="567" y="10600"/>
                  </a:cubicBezTo>
                  <a:cubicBezTo>
                    <a:pt x="334" y="11734"/>
                    <a:pt x="200" y="12868"/>
                    <a:pt x="100" y="14036"/>
                  </a:cubicBezTo>
                  <a:cubicBezTo>
                    <a:pt x="33" y="15037"/>
                    <a:pt x="0" y="15837"/>
                    <a:pt x="0" y="16371"/>
                  </a:cubicBezTo>
                  <a:cubicBezTo>
                    <a:pt x="0" y="16671"/>
                    <a:pt x="0" y="16938"/>
                    <a:pt x="67" y="17238"/>
                  </a:cubicBezTo>
                  <a:cubicBezTo>
                    <a:pt x="133" y="16938"/>
                    <a:pt x="167" y="16671"/>
                    <a:pt x="167" y="16404"/>
                  </a:cubicBezTo>
                  <a:cubicBezTo>
                    <a:pt x="234" y="15770"/>
                    <a:pt x="300" y="15003"/>
                    <a:pt x="400" y="14069"/>
                  </a:cubicBezTo>
                  <a:cubicBezTo>
                    <a:pt x="500" y="12902"/>
                    <a:pt x="701" y="11768"/>
                    <a:pt x="934" y="10667"/>
                  </a:cubicBezTo>
                  <a:cubicBezTo>
                    <a:pt x="1234" y="9266"/>
                    <a:pt x="1635" y="7931"/>
                    <a:pt x="2168" y="6631"/>
                  </a:cubicBezTo>
                  <a:cubicBezTo>
                    <a:pt x="2669" y="5330"/>
                    <a:pt x="3369" y="4095"/>
                    <a:pt x="4236" y="2995"/>
                  </a:cubicBezTo>
                  <a:cubicBezTo>
                    <a:pt x="4937" y="2094"/>
                    <a:pt x="5804" y="1327"/>
                    <a:pt x="6838" y="826"/>
                  </a:cubicBezTo>
                  <a:cubicBezTo>
                    <a:pt x="7505" y="493"/>
                    <a:pt x="8239" y="259"/>
                    <a:pt x="9007" y="126"/>
                  </a:cubicBezTo>
                  <a:cubicBezTo>
                    <a:pt x="9307" y="126"/>
                    <a:pt x="9574" y="93"/>
                    <a:pt x="9840" y="26"/>
                  </a:cubicBezTo>
                  <a:cubicBezTo>
                    <a:pt x="9707" y="9"/>
                    <a:pt x="9565" y="1"/>
                    <a:pt x="9419" y="1"/>
                  </a:cubicBez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31"/>
            <p:cNvSpPr/>
            <p:nvPr/>
          </p:nvSpPr>
          <p:spPr>
            <a:xfrm>
              <a:off x="5826000" y="3649725"/>
              <a:ext cx="114275" cy="960700"/>
            </a:xfrm>
            <a:custGeom>
              <a:rect b="b" l="l" r="r" t="t"/>
              <a:pathLst>
                <a:path extrusionOk="0" h="38428" w="4571">
                  <a:moveTo>
                    <a:pt x="4570" y="0"/>
                  </a:moveTo>
                  <a:lnTo>
                    <a:pt x="4570" y="0"/>
                  </a:lnTo>
                  <a:cubicBezTo>
                    <a:pt x="4504" y="100"/>
                    <a:pt x="4437" y="234"/>
                    <a:pt x="4404" y="367"/>
                  </a:cubicBezTo>
                  <a:lnTo>
                    <a:pt x="4103" y="1435"/>
                  </a:lnTo>
                  <a:cubicBezTo>
                    <a:pt x="3937" y="1902"/>
                    <a:pt x="3803" y="2502"/>
                    <a:pt x="3636" y="3169"/>
                  </a:cubicBezTo>
                  <a:cubicBezTo>
                    <a:pt x="3470" y="3836"/>
                    <a:pt x="3269" y="4604"/>
                    <a:pt x="3069" y="5471"/>
                  </a:cubicBezTo>
                  <a:cubicBezTo>
                    <a:pt x="2102" y="9941"/>
                    <a:pt x="1368" y="14477"/>
                    <a:pt x="901" y="19047"/>
                  </a:cubicBezTo>
                  <a:cubicBezTo>
                    <a:pt x="301" y="24384"/>
                    <a:pt x="67" y="29221"/>
                    <a:pt x="34" y="32757"/>
                  </a:cubicBezTo>
                  <a:cubicBezTo>
                    <a:pt x="0" y="34492"/>
                    <a:pt x="34" y="35926"/>
                    <a:pt x="67" y="36927"/>
                  </a:cubicBezTo>
                  <a:cubicBezTo>
                    <a:pt x="100" y="37360"/>
                    <a:pt x="134" y="37761"/>
                    <a:pt x="167" y="38028"/>
                  </a:cubicBezTo>
                  <a:cubicBezTo>
                    <a:pt x="134" y="38161"/>
                    <a:pt x="167" y="38294"/>
                    <a:pt x="167" y="38428"/>
                  </a:cubicBezTo>
                  <a:cubicBezTo>
                    <a:pt x="201" y="38294"/>
                    <a:pt x="201" y="38161"/>
                    <a:pt x="201" y="38028"/>
                  </a:cubicBezTo>
                  <a:lnTo>
                    <a:pt x="201" y="36893"/>
                  </a:lnTo>
                  <a:cubicBezTo>
                    <a:pt x="201" y="35926"/>
                    <a:pt x="201" y="34492"/>
                    <a:pt x="267" y="32724"/>
                  </a:cubicBezTo>
                  <a:cubicBezTo>
                    <a:pt x="334" y="29221"/>
                    <a:pt x="634" y="25452"/>
                    <a:pt x="1235" y="20115"/>
                  </a:cubicBezTo>
                  <a:cubicBezTo>
                    <a:pt x="1768" y="15111"/>
                    <a:pt x="2502" y="9274"/>
                    <a:pt x="3303" y="5538"/>
                  </a:cubicBezTo>
                  <a:cubicBezTo>
                    <a:pt x="3470" y="4670"/>
                    <a:pt x="3636" y="3903"/>
                    <a:pt x="3803" y="3203"/>
                  </a:cubicBezTo>
                  <a:cubicBezTo>
                    <a:pt x="3970" y="2536"/>
                    <a:pt x="4070" y="1968"/>
                    <a:pt x="4237" y="1468"/>
                  </a:cubicBezTo>
                  <a:cubicBezTo>
                    <a:pt x="4370" y="968"/>
                    <a:pt x="4404" y="668"/>
                    <a:pt x="4470" y="367"/>
                  </a:cubicBezTo>
                  <a:cubicBezTo>
                    <a:pt x="4537" y="234"/>
                    <a:pt x="4537" y="100"/>
                    <a:pt x="4570" y="0"/>
                  </a:cubicBez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1"/>
            <p:cNvSpPr/>
            <p:nvPr/>
          </p:nvSpPr>
          <p:spPr>
            <a:xfrm>
              <a:off x="5516600" y="3721450"/>
              <a:ext cx="315250" cy="655475"/>
            </a:xfrm>
            <a:custGeom>
              <a:rect b="b" l="l" r="r" t="t"/>
              <a:pathLst>
                <a:path extrusionOk="0" h="26219" w="12610">
                  <a:moveTo>
                    <a:pt x="68" y="0"/>
                  </a:moveTo>
                  <a:lnTo>
                    <a:pt x="68" y="0"/>
                  </a:lnTo>
                  <a:cubicBezTo>
                    <a:pt x="1" y="67"/>
                    <a:pt x="1469" y="934"/>
                    <a:pt x="3303" y="2902"/>
                  </a:cubicBezTo>
                  <a:cubicBezTo>
                    <a:pt x="5672" y="5537"/>
                    <a:pt x="7573" y="8540"/>
                    <a:pt x="8907" y="11809"/>
                  </a:cubicBezTo>
                  <a:cubicBezTo>
                    <a:pt x="9674" y="13576"/>
                    <a:pt x="10342" y="15378"/>
                    <a:pt x="10875" y="17246"/>
                  </a:cubicBezTo>
                  <a:cubicBezTo>
                    <a:pt x="11376" y="18980"/>
                    <a:pt x="11709" y="20548"/>
                    <a:pt x="11976" y="21882"/>
                  </a:cubicBezTo>
                  <a:cubicBezTo>
                    <a:pt x="12243" y="23217"/>
                    <a:pt x="12343" y="24284"/>
                    <a:pt x="12443" y="25051"/>
                  </a:cubicBezTo>
                  <a:cubicBezTo>
                    <a:pt x="12476" y="25418"/>
                    <a:pt x="12510" y="25819"/>
                    <a:pt x="12577" y="26219"/>
                  </a:cubicBezTo>
                  <a:cubicBezTo>
                    <a:pt x="12610" y="25819"/>
                    <a:pt x="12610" y="25418"/>
                    <a:pt x="12577" y="25018"/>
                  </a:cubicBezTo>
                  <a:cubicBezTo>
                    <a:pt x="12543" y="24251"/>
                    <a:pt x="12443" y="23183"/>
                    <a:pt x="12210" y="21816"/>
                  </a:cubicBezTo>
                  <a:cubicBezTo>
                    <a:pt x="11943" y="20248"/>
                    <a:pt x="11609" y="18680"/>
                    <a:pt x="11176" y="17179"/>
                  </a:cubicBezTo>
                  <a:cubicBezTo>
                    <a:pt x="10675" y="15278"/>
                    <a:pt x="10008" y="13443"/>
                    <a:pt x="9241" y="11642"/>
                  </a:cubicBezTo>
                  <a:cubicBezTo>
                    <a:pt x="7873" y="8339"/>
                    <a:pt x="5938" y="5337"/>
                    <a:pt x="3503" y="2735"/>
                  </a:cubicBezTo>
                  <a:cubicBezTo>
                    <a:pt x="3070" y="2268"/>
                    <a:pt x="2636" y="1868"/>
                    <a:pt x="2136" y="1468"/>
                  </a:cubicBezTo>
                  <a:cubicBezTo>
                    <a:pt x="1936" y="1301"/>
                    <a:pt x="1769" y="1134"/>
                    <a:pt x="1569" y="1001"/>
                  </a:cubicBezTo>
                  <a:lnTo>
                    <a:pt x="1068" y="634"/>
                  </a:lnTo>
                  <a:cubicBezTo>
                    <a:pt x="735" y="400"/>
                    <a:pt x="401" y="167"/>
                    <a:pt x="68" y="0"/>
                  </a:cubicBez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1"/>
            <p:cNvSpPr/>
            <p:nvPr/>
          </p:nvSpPr>
          <p:spPr>
            <a:xfrm>
              <a:off x="5605000" y="4788875"/>
              <a:ext cx="459525" cy="321925"/>
            </a:xfrm>
            <a:custGeom>
              <a:rect b="b" l="l" r="r" t="t"/>
              <a:pathLst>
                <a:path extrusionOk="0" h="12877" w="18381">
                  <a:moveTo>
                    <a:pt x="1" y="0"/>
                  </a:moveTo>
                  <a:lnTo>
                    <a:pt x="935" y="12876"/>
                  </a:lnTo>
                  <a:lnTo>
                    <a:pt x="17447" y="12876"/>
                  </a:lnTo>
                  <a:lnTo>
                    <a:pt x="18381" y="0"/>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31"/>
            <p:cNvSpPr/>
            <p:nvPr/>
          </p:nvSpPr>
          <p:spPr>
            <a:xfrm>
              <a:off x="5564975" y="4662950"/>
              <a:ext cx="548750" cy="125950"/>
            </a:xfrm>
            <a:custGeom>
              <a:rect b="b" l="l" r="r" t="t"/>
              <a:pathLst>
                <a:path extrusionOk="0" h="5038" w="21950">
                  <a:moveTo>
                    <a:pt x="1" y="0"/>
                  </a:moveTo>
                  <a:lnTo>
                    <a:pt x="1" y="5037"/>
                  </a:lnTo>
                  <a:lnTo>
                    <a:pt x="21950" y="5037"/>
                  </a:lnTo>
                  <a:lnTo>
                    <a:pt x="21950" y="0"/>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31"/>
            <p:cNvSpPr/>
            <p:nvPr/>
          </p:nvSpPr>
          <p:spPr>
            <a:xfrm>
              <a:off x="5564975" y="5098250"/>
              <a:ext cx="539575" cy="35050"/>
            </a:xfrm>
            <a:custGeom>
              <a:rect b="b" l="l" r="r" t="t"/>
              <a:pathLst>
                <a:path extrusionOk="0" h="1402" w="21583">
                  <a:moveTo>
                    <a:pt x="1" y="1"/>
                  </a:moveTo>
                  <a:lnTo>
                    <a:pt x="1" y="1402"/>
                  </a:lnTo>
                  <a:lnTo>
                    <a:pt x="21583" y="1402"/>
                  </a:lnTo>
                  <a:lnTo>
                    <a:pt x="21583" y="1"/>
                  </a:lnTo>
                  <a:close/>
                </a:path>
              </a:pathLst>
            </a:custGeom>
            <a:solidFill>
              <a:srgbClr val="EBEB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1"/>
            <p:cNvSpPr/>
            <p:nvPr/>
          </p:nvSpPr>
          <p:spPr>
            <a:xfrm>
              <a:off x="5590825" y="5133275"/>
              <a:ext cx="494550" cy="61750"/>
            </a:xfrm>
            <a:custGeom>
              <a:rect b="b" l="l" r="r" t="t"/>
              <a:pathLst>
                <a:path extrusionOk="0" h="2470" w="19782">
                  <a:moveTo>
                    <a:pt x="1" y="1"/>
                  </a:moveTo>
                  <a:lnTo>
                    <a:pt x="1001" y="2469"/>
                  </a:lnTo>
                  <a:lnTo>
                    <a:pt x="18581" y="2469"/>
                  </a:lnTo>
                  <a:lnTo>
                    <a:pt x="19782" y="1"/>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31"/>
            <p:cNvSpPr/>
            <p:nvPr/>
          </p:nvSpPr>
          <p:spPr>
            <a:xfrm>
              <a:off x="5611675" y="4848925"/>
              <a:ext cx="445350" cy="90900"/>
            </a:xfrm>
            <a:custGeom>
              <a:rect b="b" l="l" r="r" t="t"/>
              <a:pathLst>
                <a:path extrusionOk="0" h="3636" w="17814">
                  <a:moveTo>
                    <a:pt x="9040" y="0"/>
                  </a:moveTo>
                  <a:lnTo>
                    <a:pt x="8974" y="100"/>
                  </a:lnTo>
                  <a:lnTo>
                    <a:pt x="8807" y="300"/>
                  </a:lnTo>
                  <a:lnTo>
                    <a:pt x="6442" y="3313"/>
                  </a:lnTo>
                  <a:lnTo>
                    <a:pt x="4170" y="133"/>
                  </a:lnTo>
                  <a:lnTo>
                    <a:pt x="4104" y="33"/>
                  </a:lnTo>
                  <a:lnTo>
                    <a:pt x="4037" y="100"/>
                  </a:lnTo>
                  <a:lnTo>
                    <a:pt x="1259" y="3368"/>
                  </a:lnTo>
                  <a:lnTo>
                    <a:pt x="368" y="1935"/>
                  </a:lnTo>
                  <a:lnTo>
                    <a:pt x="101" y="1568"/>
                  </a:lnTo>
                  <a:cubicBezTo>
                    <a:pt x="67" y="1501"/>
                    <a:pt x="34" y="1468"/>
                    <a:pt x="1" y="1434"/>
                  </a:cubicBezTo>
                  <a:lnTo>
                    <a:pt x="1" y="1434"/>
                  </a:lnTo>
                  <a:cubicBezTo>
                    <a:pt x="34" y="1468"/>
                    <a:pt x="34" y="1534"/>
                    <a:pt x="67" y="1568"/>
                  </a:cubicBezTo>
                  <a:cubicBezTo>
                    <a:pt x="134" y="1701"/>
                    <a:pt x="201" y="1835"/>
                    <a:pt x="301" y="2001"/>
                  </a:cubicBezTo>
                  <a:lnTo>
                    <a:pt x="1201" y="3503"/>
                  </a:lnTo>
                  <a:lnTo>
                    <a:pt x="1235" y="3569"/>
                  </a:lnTo>
                  <a:lnTo>
                    <a:pt x="1302" y="3503"/>
                  </a:lnTo>
                  <a:lnTo>
                    <a:pt x="4096" y="318"/>
                  </a:lnTo>
                  <a:lnTo>
                    <a:pt x="4096" y="318"/>
                  </a:lnTo>
                  <a:lnTo>
                    <a:pt x="6338" y="3536"/>
                  </a:lnTo>
                  <a:lnTo>
                    <a:pt x="6439" y="3636"/>
                  </a:lnTo>
                  <a:lnTo>
                    <a:pt x="6505" y="3536"/>
                  </a:lnTo>
                  <a:cubicBezTo>
                    <a:pt x="7306" y="2569"/>
                    <a:pt x="8106" y="1501"/>
                    <a:pt x="8974" y="434"/>
                  </a:cubicBezTo>
                  <a:lnTo>
                    <a:pt x="9050" y="357"/>
                  </a:lnTo>
                  <a:lnTo>
                    <a:pt x="9050" y="357"/>
                  </a:lnTo>
                  <a:lnTo>
                    <a:pt x="11742" y="3536"/>
                  </a:lnTo>
                  <a:lnTo>
                    <a:pt x="11809" y="3636"/>
                  </a:lnTo>
                  <a:lnTo>
                    <a:pt x="11876" y="3536"/>
                  </a:lnTo>
                  <a:cubicBezTo>
                    <a:pt x="12684" y="2372"/>
                    <a:pt x="13460" y="1303"/>
                    <a:pt x="14145" y="327"/>
                  </a:cubicBezTo>
                  <a:lnTo>
                    <a:pt x="14145" y="327"/>
                  </a:lnTo>
                  <a:lnTo>
                    <a:pt x="16446" y="3503"/>
                  </a:lnTo>
                  <a:lnTo>
                    <a:pt x="16479" y="3569"/>
                  </a:lnTo>
                  <a:lnTo>
                    <a:pt x="16512" y="3503"/>
                  </a:lnTo>
                  <a:lnTo>
                    <a:pt x="17480" y="2268"/>
                  </a:lnTo>
                  <a:cubicBezTo>
                    <a:pt x="17580" y="2135"/>
                    <a:pt x="17680" y="2001"/>
                    <a:pt x="17747" y="1935"/>
                  </a:cubicBezTo>
                  <a:cubicBezTo>
                    <a:pt x="17780" y="1868"/>
                    <a:pt x="17813" y="1801"/>
                    <a:pt x="17813" y="1801"/>
                  </a:cubicBezTo>
                  <a:lnTo>
                    <a:pt x="17813" y="1801"/>
                  </a:lnTo>
                  <a:cubicBezTo>
                    <a:pt x="17780" y="1835"/>
                    <a:pt x="17747" y="1868"/>
                    <a:pt x="17713" y="1901"/>
                  </a:cubicBezTo>
                  <a:lnTo>
                    <a:pt x="17446" y="2235"/>
                  </a:lnTo>
                  <a:lnTo>
                    <a:pt x="16482" y="3392"/>
                  </a:lnTo>
                  <a:lnTo>
                    <a:pt x="16482" y="3392"/>
                  </a:lnTo>
                  <a:lnTo>
                    <a:pt x="14211" y="133"/>
                  </a:lnTo>
                  <a:lnTo>
                    <a:pt x="14144" y="33"/>
                  </a:lnTo>
                  <a:lnTo>
                    <a:pt x="14077" y="133"/>
                  </a:lnTo>
                  <a:cubicBezTo>
                    <a:pt x="13394" y="1077"/>
                    <a:pt x="12616" y="2147"/>
                    <a:pt x="11804" y="3314"/>
                  </a:cubicBezTo>
                  <a:lnTo>
                    <a:pt x="11804" y="3314"/>
                  </a:lnTo>
                  <a:cubicBezTo>
                    <a:pt x="10988" y="2305"/>
                    <a:pt x="10080" y="1234"/>
                    <a:pt x="9140" y="100"/>
                  </a:cubicBezTo>
                  <a:lnTo>
                    <a:pt x="9040" y="0"/>
                  </a:lnTo>
                  <a:close/>
                </a:path>
              </a:pathLst>
            </a:cu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31"/>
            <p:cNvSpPr/>
            <p:nvPr/>
          </p:nvSpPr>
          <p:spPr>
            <a:xfrm>
              <a:off x="5608350" y="4784700"/>
              <a:ext cx="462025" cy="5025"/>
            </a:xfrm>
            <a:custGeom>
              <a:rect b="b" l="l" r="r" t="t"/>
              <a:pathLst>
                <a:path extrusionOk="0" h="201" w="18481">
                  <a:moveTo>
                    <a:pt x="9240" y="1"/>
                  </a:moveTo>
                  <a:cubicBezTo>
                    <a:pt x="4136" y="1"/>
                    <a:pt x="0" y="34"/>
                    <a:pt x="0" y="101"/>
                  </a:cubicBezTo>
                  <a:cubicBezTo>
                    <a:pt x="0" y="167"/>
                    <a:pt x="4136" y="201"/>
                    <a:pt x="9240" y="201"/>
                  </a:cubicBezTo>
                  <a:cubicBezTo>
                    <a:pt x="14344" y="201"/>
                    <a:pt x="18480" y="167"/>
                    <a:pt x="18480" y="101"/>
                  </a:cubicBezTo>
                  <a:cubicBezTo>
                    <a:pt x="18480" y="34"/>
                    <a:pt x="14344" y="1"/>
                    <a:pt x="9240" y="1"/>
                  </a:cubicBezTo>
                  <a:close/>
                </a:path>
              </a:pathLst>
            </a:cu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31"/>
            <p:cNvSpPr/>
            <p:nvPr/>
          </p:nvSpPr>
          <p:spPr>
            <a:xfrm>
              <a:off x="5589150" y="5134125"/>
              <a:ext cx="502050" cy="5025"/>
            </a:xfrm>
            <a:custGeom>
              <a:rect b="b" l="l" r="r" t="t"/>
              <a:pathLst>
                <a:path extrusionOk="0" h="201" w="20082">
                  <a:moveTo>
                    <a:pt x="10041" y="0"/>
                  </a:moveTo>
                  <a:cubicBezTo>
                    <a:pt x="4504" y="0"/>
                    <a:pt x="1" y="67"/>
                    <a:pt x="1" y="100"/>
                  </a:cubicBezTo>
                  <a:cubicBezTo>
                    <a:pt x="1" y="167"/>
                    <a:pt x="4504" y="200"/>
                    <a:pt x="10041" y="200"/>
                  </a:cubicBezTo>
                  <a:cubicBezTo>
                    <a:pt x="15579" y="200"/>
                    <a:pt x="20082" y="167"/>
                    <a:pt x="20082" y="100"/>
                  </a:cubicBezTo>
                  <a:cubicBezTo>
                    <a:pt x="20082" y="67"/>
                    <a:pt x="15579" y="0"/>
                    <a:pt x="10041" y="0"/>
                  </a:cubicBezTo>
                  <a:close/>
                </a:path>
              </a:pathLst>
            </a:cu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1"/>
            <p:cNvSpPr/>
            <p:nvPr/>
          </p:nvSpPr>
          <p:spPr>
            <a:xfrm>
              <a:off x="2771325" y="4952325"/>
              <a:ext cx="728025" cy="236025"/>
            </a:xfrm>
            <a:custGeom>
              <a:rect b="b" l="l" r="r" t="t"/>
              <a:pathLst>
                <a:path extrusionOk="0" h="9441" w="29121">
                  <a:moveTo>
                    <a:pt x="0" y="0"/>
                  </a:moveTo>
                  <a:lnTo>
                    <a:pt x="0" y="9440"/>
                  </a:lnTo>
                  <a:lnTo>
                    <a:pt x="29121" y="9440"/>
                  </a:lnTo>
                  <a:lnTo>
                    <a:pt x="29121" y="0"/>
                  </a:lnTo>
                  <a:close/>
                </a:path>
              </a:pathLst>
            </a:cu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31"/>
            <p:cNvSpPr/>
            <p:nvPr/>
          </p:nvSpPr>
          <p:spPr>
            <a:xfrm>
              <a:off x="2740450" y="4885600"/>
              <a:ext cx="783925" cy="66750"/>
            </a:xfrm>
            <a:custGeom>
              <a:rect b="b" l="l" r="r" t="t"/>
              <a:pathLst>
                <a:path extrusionOk="0" h="2670" w="31357">
                  <a:moveTo>
                    <a:pt x="1" y="1"/>
                  </a:moveTo>
                  <a:lnTo>
                    <a:pt x="1" y="2669"/>
                  </a:lnTo>
                  <a:lnTo>
                    <a:pt x="31357" y="2669"/>
                  </a:lnTo>
                  <a:lnTo>
                    <a:pt x="31357" y="1"/>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31"/>
            <p:cNvSpPr/>
            <p:nvPr/>
          </p:nvSpPr>
          <p:spPr>
            <a:xfrm>
              <a:off x="3117400" y="4885600"/>
              <a:ext cx="406975" cy="302750"/>
            </a:xfrm>
            <a:custGeom>
              <a:rect b="b" l="l" r="r" t="t"/>
              <a:pathLst>
                <a:path extrusionOk="0" h="12110" w="16279">
                  <a:moveTo>
                    <a:pt x="0" y="1"/>
                  </a:moveTo>
                  <a:lnTo>
                    <a:pt x="0" y="2402"/>
                  </a:lnTo>
                  <a:lnTo>
                    <a:pt x="601" y="12109"/>
                  </a:lnTo>
                  <a:lnTo>
                    <a:pt x="15278" y="12109"/>
                  </a:lnTo>
                  <a:lnTo>
                    <a:pt x="15278" y="2669"/>
                  </a:lnTo>
                  <a:lnTo>
                    <a:pt x="16279" y="2669"/>
                  </a:lnTo>
                  <a:lnTo>
                    <a:pt x="16279" y="1"/>
                  </a:lnTo>
                  <a:close/>
                </a:path>
              </a:pathLst>
            </a:custGeom>
            <a:solidFill>
              <a:srgbClr val="EBEB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31"/>
            <p:cNvSpPr/>
            <p:nvPr/>
          </p:nvSpPr>
          <p:spPr>
            <a:xfrm>
              <a:off x="2873050" y="4989850"/>
              <a:ext cx="147625" cy="35875"/>
            </a:xfrm>
            <a:custGeom>
              <a:rect b="b" l="l" r="r" t="t"/>
              <a:pathLst>
                <a:path extrusionOk="0" h="1435" w="5905">
                  <a:moveTo>
                    <a:pt x="1" y="0"/>
                  </a:moveTo>
                  <a:lnTo>
                    <a:pt x="1" y="1435"/>
                  </a:lnTo>
                  <a:lnTo>
                    <a:pt x="5905" y="1435"/>
                  </a:lnTo>
                  <a:lnTo>
                    <a:pt x="5905" y="0"/>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31"/>
            <p:cNvSpPr/>
            <p:nvPr/>
          </p:nvSpPr>
          <p:spPr>
            <a:xfrm>
              <a:off x="2853875" y="5069900"/>
              <a:ext cx="189325" cy="75925"/>
            </a:xfrm>
            <a:custGeom>
              <a:rect b="b" l="l" r="r" t="t"/>
              <a:pathLst>
                <a:path extrusionOk="0" h="3037" w="7573">
                  <a:moveTo>
                    <a:pt x="1" y="1"/>
                  </a:moveTo>
                  <a:lnTo>
                    <a:pt x="1" y="3036"/>
                  </a:lnTo>
                  <a:lnTo>
                    <a:pt x="7573" y="3036"/>
                  </a:lnTo>
                  <a:lnTo>
                    <a:pt x="757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31"/>
            <p:cNvSpPr/>
            <p:nvPr/>
          </p:nvSpPr>
          <p:spPr>
            <a:xfrm>
              <a:off x="3384250" y="4887275"/>
              <a:ext cx="947375" cy="307750"/>
            </a:xfrm>
            <a:custGeom>
              <a:rect b="b" l="l" r="r" t="t"/>
              <a:pathLst>
                <a:path extrusionOk="0" h="12310" w="37895">
                  <a:moveTo>
                    <a:pt x="1" y="0"/>
                  </a:moveTo>
                  <a:lnTo>
                    <a:pt x="1" y="12309"/>
                  </a:lnTo>
                  <a:lnTo>
                    <a:pt x="37894" y="12309"/>
                  </a:lnTo>
                  <a:lnTo>
                    <a:pt x="37894" y="0"/>
                  </a:lnTo>
                  <a:close/>
                </a:path>
              </a:pathLst>
            </a:cu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31"/>
            <p:cNvSpPr/>
            <p:nvPr/>
          </p:nvSpPr>
          <p:spPr>
            <a:xfrm>
              <a:off x="3345050" y="4801375"/>
              <a:ext cx="1019925" cy="85925"/>
            </a:xfrm>
            <a:custGeom>
              <a:rect b="b" l="l" r="r" t="t"/>
              <a:pathLst>
                <a:path extrusionOk="0" h="3437" w="40797">
                  <a:moveTo>
                    <a:pt x="1" y="1"/>
                  </a:moveTo>
                  <a:lnTo>
                    <a:pt x="1" y="3436"/>
                  </a:lnTo>
                  <a:lnTo>
                    <a:pt x="40797" y="3436"/>
                  </a:lnTo>
                  <a:lnTo>
                    <a:pt x="40797" y="1"/>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31"/>
            <p:cNvSpPr/>
            <p:nvPr/>
          </p:nvSpPr>
          <p:spPr>
            <a:xfrm>
              <a:off x="3835400" y="4801375"/>
              <a:ext cx="529575" cy="393650"/>
            </a:xfrm>
            <a:custGeom>
              <a:rect b="b" l="l" r="r" t="t"/>
              <a:pathLst>
                <a:path extrusionOk="0" h="15746" w="21183">
                  <a:moveTo>
                    <a:pt x="1" y="1"/>
                  </a:moveTo>
                  <a:lnTo>
                    <a:pt x="1" y="3103"/>
                  </a:lnTo>
                  <a:lnTo>
                    <a:pt x="768" y="15745"/>
                  </a:lnTo>
                  <a:lnTo>
                    <a:pt x="19848" y="15745"/>
                  </a:lnTo>
                  <a:lnTo>
                    <a:pt x="19848" y="3436"/>
                  </a:lnTo>
                  <a:lnTo>
                    <a:pt x="21183" y="3436"/>
                  </a:lnTo>
                  <a:lnTo>
                    <a:pt x="21183" y="1"/>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31"/>
            <p:cNvSpPr/>
            <p:nvPr/>
          </p:nvSpPr>
          <p:spPr>
            <a:xfrm>
              <a:off x="3516850" y="4936475"/>
              <a:ext cx="192650" cy="46725"/>
            </a:xfrm>
            <a:custGeom>
              <a:rect b="b" l="l" r="r" t="t"/>
              <a:pathLst>
                <a:path extrusionOk="0" h="1869" w="7706">
                  <a:moveTo>
                    <a:pt x="0" y="1"/>
                  </a:moveTo>
                  <a:lnTo>
                    <a:pt x="0" y="1869"/>
                  </a:lnTo>
                  <a:lnTo>
                    <a:pt x="7706" y="1869"/>
                  </a:lnTo>
                  <a:lnTo>
                    <a:pt x="7706" y="1"/>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1"/>
            <p:cNvSpPr/>
            <p:nvPr/>
          </p:nvSpPr>
          <p:spPr>
            <a:xfrm>
              <a:off x="3491825" y="5041550"/>
              <a:ext cx="246875" cy="97600"/>
            </a:xfrm>
            <a:custGeom>
              <a:rect b="b" l="l" r="r" t="t"/>
              <a:pathLst>
                <a:path extrusionOk="0" h="3904" w="9875">
                  <a:moveTo>
                    <a:pt x="1" y="1"/>
                  </a:moveTo>
                  <a:lnTo>
                    <a:pt x="1" y="3903"/>
                  </a:lnTo>
                  <a:lnTo>
                    <a:pt x="9874" y="3903"/>
                  </a:lnTo>
                  <a:lnTo>
                    <a:pt x="987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31"/>
            <p:cNvSpPr/>
            <p:nvPr/>
          </p:nvSpPr>
          <p:spPr>
            <a:xfrm>
              <a:off x="3493500" y="4564550"/>
              <a:ext cx="727200" cy="236850"/>
            </a:xfrm>
            <a:custGeom>
              <a:rect b="b" l="l" r="r" t="t"/>
              <a:pathLst>
                <a:path extrusionOk="0" h="9474" w="29088">
                  <a:moveTo>
                    <a:pt x="0" y="0"/>
                  </a:moveTo>
                  <a:lnTo>
                    <a:pt x="0" y="9474"/>
                  </a:lnTo>
                  <a:lnTo>
                    <a:pt x="29088" y="9474"/>
                  </a:lnTo>
                  <a:lnTo>
                    <a:pt x="29088" y="0"/>
                  </a:lnTo>
                  <a:close/>
                </a:path>
              </a:pathLst>
            </a:cu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1"/>
            <p:cNvSpPr/>
            <p:nvPr/>
          </p:nvSpPr>
          <p:spPr>
            <a:xfrm>
              <a:off x="3462650" y="4498650"/>
              <a:ext cx="783900" cy="65925"/>
            </a:xfrm>
            <a:custGeom>
              <a:rect b="b" l="l" r="r" t="t"/>
              <a:pathLst>
                <a:path extrusionOk="0" h="2637" w="31356">
                  <a:moveTo>
                    <a:pt x="0" y="1"/>
                  </a:moveTo>
                  <a:lnTo>
                    <a:pt x="0" y="2636"/>
                  </a:lnTo>
                  <a:lnTo>
                    <a:pt x="31356" y="2636"/>
                  </a:lnTo>
                  <a:lnTo>
                    <a:pt x="31356" y="1"/>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1"/>
            <p:cNvSpPr/>
            <p:nvPr/>
          </p:nvSpPr>
          <p:spPr>
            <a:xfrm>
              <a:off x="3839575" y="4498650"/>
              <a:ext cx="406975" cy="302750"/>
            </a:xfrm>
            <a:custGeom>
              <a:rect b="b" l="l" r="r" t="t"/>
              <a:pathLst>
                <a:path extrusionOk="0" h="12110" w="16279">
                  <a:moveTo>
                    <a:pt x="1" y="1"/>
                  </a:moveTo>
                  <a:lnTo>
                    <a:pt x="1" y="2403"/>
                  </a:lnTo>
                  <a:lnTo>
                    <a:pt x="601" y="12110"/>
                  </a:lnTo>
                  <a:lnTo>
                    <a:pt x="15245" y="12110"/>
                  </a:lnTo>
                  <a:lnTo>
                    <a:pt x="15245" y="2636"/>
                  </a:lnTo>
                  <a:lnTo>
                    <a:pt x="16279" y="2636"/>
                  </a:lnTo>
                  <a:lnTo>
                    <a:pt x="16279" y="1"/>
                  </a:lnTo>
                  <a:close/>
                </a:path>
              </a:pathLst>
            </a:custGeom>
            <a:solidFill>
              <a:srgbClr val="EBEB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31"/>
            <p:cNvSpPr/>
            <p:nvPr/>
          </p:nvSpPr>
          <p:spPr>
            <a:xfrm>
              <a:off x="3595250" y="4602075"/>
              <a:ext cx="147625" cy="35875"/>
            </a:xfrm>
            <a:custGeom>
              <a:rect b="b" l="l" r="r" t="t"/>
              <a:pathLst>
                <a:path extrusionOk="0" h="1435" w="5905">
                  <a:moveTo>
                    <a:pt x="0" y="0"/>
                  </a:moveTo>
                  <a:lnTo>
                    <a:pt x="0" y="1435"/>
                  </a:lnTo>
                  <a:lnTo>
                    <a:pt x="5904" y="1435"/>
                  </a:lnTo>
                  <a:lnTo>
                    <a:pt x="5904" y="0"/>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31"/>
            <p:cNvSpPr/>
            <p:nvPr/>
          </p:nvSpPr>
          <p:spPr>
            <a:xfrm>
              <a:off x="3576050" y="4682950"/>
              <a:ext cx="189325" cy="75100"/>
            </a:xfrm>
            <a:custGeom>
              <a:rect b="b" l="l" r="r" t="t"/>
              <a:pathLst>
                <a:path extrusionOk="0" h="3004" w="7573">
                  <a:moveTo>
                    <a:pt x="1" y="1"/>
                  </a:moveTo>
                  <a:lnTo>
                    <a:pt x="1" y="3003"/>
                  </a:lnTo>
                  <a:lnTo>
                    <a:pt x="7573" y="3003"/>
                  </a:lnTo>
                  <a:lnTo>
                    <a:pt x="757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1"/>
            <p:cNvSpPr/>
            <p:nvPr/>
          </p:nvSpPr>
          <p:spPr>
            <a:xfrm>
              <a:off x="4200675" y="1169625"/>
              <a:ext cx="1431875" cy="2932950"/>
            </a:xfrm>
            <a:custGeom>
              <a:rect b="b" l="l" r="r" t="t"/>
              <a:pathLst>
                <a:path extrusionOk="0" h="117318" w="57275">
                  <a:moveTo>
                    <a:pt x="8707" y="0"/>
                  </a:moveTo>
                  <a:cubicBezTo>
                    <a:pt x="3903" y="0"/>
                    <a:pt x="34" y="3869"/>
                    <a:pt x="34" y="8673"/>
                  </a:cubicBezTo>
                  <a:lnTo>
                    <a:pt x="0" y="108611"/>
                  </a:lnTo>
                  <a:cubicBezTo>
                    <a:pt x="0" y="113415"/>
                    <a:pt x="3903" y="117317"/>
                    <a:pt x="8673" y="117317"/>
                  </a:cubicBezTo>
                  <a:lnTo>
                    <a:pt x="48535" y="117317"/>
                  </a:lnTo>
                  <a:cubicBezTo>
                    <a:pt x="53338" y="117317"/>
                    <a:pt x="57241" y="113415"/>
                    <a:pt x="57241" y="108611"/>
                  </a:cubicBezTo>
                  <a:lnTo>
                    <a:pt x="57241" y="8673"/>
                  </a:lnTo>
                  <a:cubicBezTo>
                    <a:pt x="57275" y="3903"/>
                    <a:pt x="53372" y="0"/>
                    <a:pt x="48568" y="0"/>
                  </a:cubicBezTo>
                  <a:close/>
                </a:path>
              </a:pathLst>
            </a:custGeom>
            <a:solidFill>
              <a:srgbClr val="455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31"/>
            <p:cNvSpPr/>
            <p:nvPr/>
          </p:nvSpPr>
          <p:spPr>
            <a:xfrm>
              <a:off x="4266550" y="1258825"/>
              <a:ext cx="1299275" cy="2742850"/>
            </a:xfrm>
            <a:custGeom>
              <a:rect b="b" l="l" r="r" t="t"/>
              <a:pathLst>
                <a:path extrusionOk="0" h="109714" w="51971">
                  <a:moveTo>
                    <a:pt x="6045" y="1"/>
                  </a:moveTo>
                  <a:cubicBezTo>
                    <a:pt x="2736" y="1"/>
                    <a:pt x="34" y="2724"/>
                    <a:pt x="34" y="6072"/>
                  </a:cubicBezTo>
                  <a:lnTo>
                    <a:pt x="1" y="103609"/>
                  </a:lnTo>
                  <a:cubicBezTo>
                    <a:pt x="1" y="106978"/>
                    <a:pt x="2736" y="109713"/>
                    <a:pt x="6105" y="109713"/>
                  </a:cubicBezTo>
                  <a:lnTo>
                    <a:pt x="45867" y="109713"/>
                  </a:lnTo>
                  <a:cubicBezTo>
                    <a:pt x="49236" y="109713"/>
                    <a:pt x="51971" y="107011"/>
                    <a:pt x="51971" y="103642"/>
                  </a:cubicBezTo>
                  <a:lnTo>
                    <a:pt x="51971" y="6106"/>
                  </a:lnTo>
                  <a:cubicBezTo>
                    <a:pt x="51971" y="2737"/>
                    <a:pt x="49269" y="1"/>
                    <a:pt x="45900" y="1"/>
                  </a:cubicBezTo>
                  <a:lnTo>
                    <a:pt x="38161" y="1"/>
                  </a:lnTo>
                  <a:cubicBezTo>
                    <a:pt x="37127" y="1"/>
                    <a:pt x="36260" y="902"/>
                    <a:pt x="36293" y="1936"/>
                  </a:cubicBezTo>
                  <a:lnTo>
                    <a:pt x="36293" y="3337"/>
                  </a:lnTo>
                  <a:cubicBezTo>
                    <a:pt x="36326" y="4404"/>
                    <a:pt x="35493" y="5272"/>
                    <a:pt x="34425" y="5305"/>
                  </a:cubicBezTo>
                  <a:lnTo>
                    <a:pt x="19348" y="5305"/>
                  </a:lnTo>
                  <a:cubicBezTo>
                    <a:pt x="18280" y="5272"/>
                    <a:pt x="17446" y="4404"/>
                    <a:pt x="17480" y="3337"/>
                  </a:cubicBezTo>
                  <a:lnTo>
                    <a:pt x="17480" y="1936"/>
                  </a:lnTo>
                  <a:cubicBezTo>
                    <a:pt x="17513" y="902"/>
                    <a:pt x="16646" y="1"/>
                    <a:pt x="15612" y="1"/>
                  </a:cubicBezTo>
                  <a:lnTo>
                    <a:pt x="6105" y="1"/>
                  </a:lnTo>
                  <a:cubicBezTo>
                    <a:pt x="6085" y="1"/>
                    <a:pt x="6065" y="1"/>
                    <a:pt x="604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31"/>
            <p:cNvSpPr/>
            <p:nvPr/>
          </p:nvSpPr>
          <p:spPr>
            <a:xfrm>
              <a:off x="4262375" y="1257875"/>
              <a:ext cx="1307625" cy="2755825"/>
            </a:xfrm>
            <a:custGeom>
              <a:rect b="b" l="l" r="r" t="t"/>
              <a:pathLst>
                <a:path extrusionOk="0" h="110233" w="52305">
                  <a:moveTo>
                    <a:pt x="38554" y="13"/>
                  </a:moveTo>
                  <a:cubicBezTo>
                    <a:pt x="38339" y="13"/>
                    <a:pt x="38133" y="44"/>
                    <a:pt x="37936" y="96"/>
                  </a:cubicBezTo>
                  <a:lnTo>
                    <a:pt x="37936" y="96"/>
                  </a:lnTo>
                  <a:cubicBezTo>
                    <a:pt x="38151" y="49"/>
                    <a:pt x="38369" y="27"/>
                    <a:pt x="38593" y="27"/>
                  </a:cubicBezTo>
                  <a:cubicBezTo>
                    <a:pt x="38692" y="27"/>
                    <a:pt x="38793" y="31"/>
                    <a:pt x="38895" y="39"/>
                  </a:cubicBezTo>
                  <a:cubicBezTo>
                    <a:pt x="38779" y="21"/>
                    <a:pt x="38665" y="13"/>
                    <a:pt x="38554" y="13"/>
                  </a:cubicBezTo>
                  <a:close/>
                  <a:moveTo>
                    <a:pt x="18531" y="5085"/>
                  </a:moveTo>
                  <a:cubicBezTo>
                    <a:pt x="18689" y="5185"/>
                    <a:pt x="18864" y="5260"/>
                    <a:pt x="19048" y="5310"/>
                  </a:cubicBezTo>
                  <a:cubicBezTo>
                    <a:pt x="19092" y="5319"/>
                    <a:pt x="19140" y="5325"/>
                    <a:pt x="19188" y="5330"/>
                  </a:cubicBezTo>
                  <a:lnTo>
                    <a:pt x="19188" y="5330"/>
                  </a:lnTo>
                  <a:cubicBezTo>
                    <a:pt x="19151" y="5323"/>
                    <a:pt x="19115" y="5317"/>
                    <a:pt x="19081" y="5310"/>
                  </a:cubicBezTo>
                  <a:cubicBezTo>
                    <a:pt x="18881" y="5260"/>
                    <a:pt x="18697" y="5185"/>
                    <a:pt x="18531" y="5085"/>
                  </a:cubicBezTo>
                  <a:close/>
                  <a:moveTo>
                    <a:pt x="37936" y="96"/>
                  </a:moveTo>
                  <a:cubicBezTo>
                    <a:pt x="37844" y="117"/>
                    <a:pt x="37752" y="142"/>
                    <a:pt x="37661" y="173"/>
                  </a:cubicBezTo>
                  <a:cubicBezTo>
                    <a:pt x="37261" y="306"/>
                    <a:pt x="36894" y="640"/>
                    <a:pt x="36694" y="1007"/>
                  </a:cubicBezTo>
                  <a:cubicBezTo>
                    <a:pt x="36594" y="1240"/>
                    <a:pt x="36493" y="1440"/>
                    <a:pt x="36460" y="1674"/>
                  </a:cubicBezTo>
                  <a:cubicBezTo>
                    <a:pt x="36427" y="1907"/>
                    <a:pt x="36427" y="2141"/>
                    <a:pt x="36427" y="2374"/>
                  </a:cubicBezTo>
                  <a:lnTo>
                    <a:pt x="36427" y="3108"/>
                  </a:lnTo>
                  <a:cubicBezTo>
                    <a:pt x="36427" y="3375"/>
                    <a:pt x="36427" y="3608"/>
                    <a:pt x="36393" y="3842"/>
                  </a:cubicBezTo>
                  <a:cubicBezTo>
                    <a:pt x="36260" y="4376"/>
                    <a:pt x="35960" y="4809"/>
                    <a:pt x="35526" y="5076"/>
                  </a:cubicBezTo>
                  <a:cubicBezTo>
                    <a:pt x="35293" y="5210"/>
                    <a:pt x="35059" y="5310"/>
                    <a:pt x="34792" y="5343"/>
                  </a:cubicBezTo>
                  <a:lnTo>
                    <a:pt x="19581" y="5343"/>
                  </a:lnTo>
                  <a:cubicBezTo>
                    <a:pt x="19459" y="5343"/>
                    <a:pt x="19320" y="5343"/>
                    <a:pt x="19188" y="5330"/>
                  </a:cubicBezTo>
                  <a:lnTo>
                    <a:pt x="19188" y="5330"/>
                  </a:lnTo>
                  <a:cubicBezTo>
                    <a:pt x="19330" y="5355"/>
                    <a:pt x="19489" y="5376"/>
                    <a:pt x="19648" y="5376"/>
                  </a:cubicBezTo>
                  <a:lnTo>
                    <a:pt x="34792" y="5376"/>
                  </a:lnTo>
                  <a:cubicBezTo>
                    <a:pt x="35059" y="5310"/>
                    <a:pt x="35326" y="5243"/>
                    <a:pt x="35559" y="5076"/>
                  </a:cubicBezTo>
                  <a:cubicBezTo>
                    <a:pt x="36026" y="4809"/>
                    <a:pt x="36327" y="4342"/>
                    <a:pt x="36460" y="3809"/>
                  </a:cubicBezTo>
                  <a:cubicBezTo>
                    <a:pt x="36493" y="3575"/>
                    <a:pt x="36493" y="3308"/>
                    <a:pt x="36493" y="3041"/>
                  </a:cubicBezTo>
                  <a:lnTo>
                    <a:pt x="36493" y="2341"/>
                  </a:lnTo>
                  <a:cubicBezTo>
                    <a:pt x="36493" y="2074"/>
                    <a:pt x="36493" y="1841"/>
                    <a:pt x="36527" y="1640"/>
                  </a:cubicBezTo>
                  <a:cubicBezTo>
                    <a:pt x="36560" y="1407"/>
                    <a:pt x="36627" y="1173"/>
                    <a:pt x="36760" y="1007"/>
                  </a:cubicBezTo>
                  <a:cubicBezTo>
                    <a:pt x="36960" y="606"/>
                    <a:pt x="37294" y="306"/>
                    <a:pt x="37694" y="173"/>
                  </a:cubicBezTo>
                  <a:cubicBezTo>
                    <a:pt x="37773" y="144"/>
                    <a:pt x="37854" y="118"/>
                    <a:pt x="37936" y="96"/>
                  </a:cubicBezTo>
                  <a:close/>
                  <a:moveTo>
                    <a:pt x="15710" y="1"/>
                  </a:moveTo>
                  <a:cubicBezTo>
                    <a:pt x="15667" y="1"/>
                    <a:pt x="15623" y="2"/>
                    <a:pt x="15579" y="6"/>
                  </a:cubicBezTo>
                  <a:lnTo>
                    <a:pt x="6439" y="6"/>
                  </a:lnTo>
                  <a:cubicBezTo>
                    <a:pt x="6361" y="3"/>
                    <a:pt x="6283" y="2"/>
                    <a:pt x="6205" y="2"/>
                  </a:cubicBezTo>
                  <a:cubicBezTo>
                    <a:pt x="5350" y="2"/>
                    <a:pt x="4501" y="170"/>
                    <a:pt x="3737" y="506"/>
                  </a:cubicBezTo>
                  <a:cubicBezTo>
                    <a:pt x="1935" y="1307"/>
                    <a:pt x="601" y="2875"/>
                    <a:pt x="168" y="4776"/>
                  </a:cubicBezTo>
                  <a:cubicBezTo>
                    <a:pt x="101" y="5043"/>
                    <a:pt x="67" y="5276"/>
                    <a:pt x="67" y="5510"/>
                  </a:cubicBezTo>
                  <a:cubicBezTo>
                    <a:pt x="34" y="5777"/>
                    <a:pt x="34" y="6010"/>
                    <a:pt x="34" y="6244"/>
                  </a:cubicBezTo>
                  <a:lnTo>
                    <a:pt x="34" y="7745"/>
                  </a:lnTo>
                  <a:lnTo>
                    <a:pt x="34" y="20087"/>
                  </a:lnTo>
                  <a:lnTo>
                    <a:pt x="34" y="47373"/>
                  </a:lnTo>
                  <a:lnTo>
                    <a:pt x="34" y="77528"/>
                  </a:lnTo>
                  <a:lnTo>
                    <a:pt x="34" y="93506"/>
                  </a:lnTo>
                  <a:lnTo>
                    <a:pt x="34" y="101645"/>
                  </a:lnTo>
                  <a:lnTo>
                    <a:pt x="34" y="103713"/>
                  </a:lnTo>
                  <a:cubicBezTo>
                    <a:pt x="1" y="104414"/>
                    <a:pt x="67" y="105114"/>
                    <a:pt x="268" y="105782"/>
                  </a:cubicBezTo>
                  <a:cubicBezTo>
                    <a:pt x="668" y="107149"/>
                    <a:pt x="1535" y="108317"/>
                    <a:pt x="2703" y="109117"/>
                  </a:cubicBezTo>
                  <a:cubicBezTo>
                    <a:pt x="3780" y="109856"/>
                    <a:pt x="5057" y="110226"/>
                    <a:pt x="6349" y="110226"/>
                  </a:cubicBezTo>
                  <a:cubicBezTo>
                    <a:pt x="6457" y="110226"/>
                    <a:pt x="6564" y="110223"/>
                    <a:pt x="6672" y="110218"/>
                  </a:cubicBezTo>
                  <a:lnTo>
                    <a:pt x="42665" y="110218"/>
                  </a:lnTo>
                  <a:cubicBezTo>
                    <a:pt x="43510" y="110218"/>
                    <a:pt x="44355" y="110233"/>
                    <a:pt x="45210" y="110233"/>
                  </a:cubicBezTo>
                  <a:cubicBezTo>
                    <a:pt x="45637" y="110233"/>
                    <a:pt x="46067" y="110229"/>
                    <a:pt x="46501" y="110218"/>
                  </a:cubicBezTo>
                  <a:cubicBezTo>
                    <a:pt x="47768" y="110151"/>
                    <a:pt x="49002" y="109684"/>
                    <a:pt x="50003" y="108850"/>
                  </a:cubicBezTo>
                  <a:cubicBezTo>
                    <a:pt x="50503" y="108450"/>
                    <a:pt x="50937" y="107983"/>
                    <a:pt x="51271" y="107449"/>
                  </a:cubicBezTo>
                  <a:cubicBezTo>
                    <a:pt x="51638" y="106916"/>
                    <a:pt x="51904" y="106349"/>
                    <a:pt x="52071" y="105715"/>
                  </a:cubicBezTo>
                  <a:cubicBezTo>
                    <a:pt x="52238" y="105114"/>
                    <a:pt x="52305" y="104481"/>
                    <a:pt x="52305" y="103880"/>
                  </a:cubicBezTo>
                  <a:lnTo>
                    <a:pt x="52305" y="94707"/>
                  </a:lnTo>
                  <a:cubicBezTo>
                    <a:pt x="52305" y="75493"/>
                    <a:pt x="52305" y="58214"/>
                    <a:pt x="52305" y="43670"/>
                  </a:cubicBezTo>
                  <a:cubicBezTo>
                    <a:pt x="52271" y="29127"/>
                    <a:pt x="52271" y="17385"/>
                    <a:pt x="52271" y="9246"/>
                  </a:cubicBezTo>
                  <a:lnTo>
                    <a:pt x="52271" y="6377"/>
                  </a:lnTo>
                  <a:cubicBezTo>
                    <a:pt x="52271" y="5510"/>
                    <a:pt x="52138" y="4676"/>
                    <a:pt x="51804" y="3909"/>
                  </a:cubicBezTo>
                  <a:cubicBezTo>
                    <a:pt x="51538" y="3208"/>
                    <a:pt x="51137" y="2608"/>
                    <a:pt x="50637" y="2074"/>
                  </a:cubicBezTo>
                  <a:cubicBezTo>
                    <a:pt x="50237" y="1640"/>
                    <a:pt x="49770" y="1240"/>
                    <a:pt x="49269" y="940"/>
                  </a:cubicBezTo>
                  <a:cubicBezTo>
                    <a:pt x="48569" y="506"/>
                    <a:pt x="47768" y="239"/>
                    <a:pt x="46968" y="139"/>
                  </a:cubicBezTo>
                  <a:cubicBezTo>
                    <a:pt x="46767" y="106"/>
                    <a:pt x="46567" y="106"/>
                    <a:pt x="46367" y="106"/>
                  </a:cubicBezTo>
                  <a:lnTo>
                    <a:pt x="46334" y="106"/>
                  </a:lnTo>
                  <a:cubicBezTo>
                    <a:pt x="46534" y="139"/>
                    <a:pt x="46767" y="139"/>
                    <a:pt x="46968" y="173"/>
                  </a:cubicBezTo>
                  <a:cubicBezTo>
                    <a:pt x="47768" y="273"/>
                    <a:pt x="48535" y="540"/>
                    <a:pt x="49236" y="973"/>
                  </a:cubicBezTo>
                  <a:cubicBezTo>
                    <a:pt x="49736" y="1273"/>
                    <a:pt x="50203" y="1674"/>
                    <a:pt x="50604" y="2107"/>
                  </a:cubicBezTo>
                  <a:cubicBezTo>
                    <a:pt x="51104" y="2641"/>
                    <a:pt x="51471" y="3242"/>
                    <a:pt x="51771" y="3909"/>
                  </a:cubicBezTo>
                  <a:cubicBezTo>
                    <a:pt x="52071" y="4709"/>
                    <a:pt x="52205" y="5543"/>
                    <a:pt x="52205" y="6377"/>
                  </a:cubicBezTo>
                  <a:lnTo>
                    <a:pt x="52205" y="9246"/>
                  </a:lnTo>
                  <a:cubicBezTo>
                    <a:pt x="52205" y="17385"/>
                    <a:pt x="52171" y="29127"/>
                    <a:pt x="52171" y="43670"/>
                  </a:cubicBezTo>
                  <a:cubicBezTo>
                    <a:pt x="52171" y="58214"/>
                    <a:pt x="52138" y="75527"/>
                    <a:pt x="52138" y="94740"/>
                  </a:cubicBezTo>
                  <a:lnTo>
                    <a:pt x="52138" y="101912"/>
                  </a:lnTo>
                  <a:lnTo>
                    <a:pt x="52138" y="103747"/>
                  </a:lnTo>
                  <a:cubicBezTo>
                    <a:pt x="52138" y="104347"/>
                    <a:pt x="52071" y="104981"/>
                    <a:pt x="51904" y="105548"/>
                  </a:cubicBezTo>
                  <a:cubicBezTo>
                    <a:pt x="51738" y="106149"/>
                    <a:pt x="51504" y="106716"/>
                    <a:pt x="51171" y="107216"/>
                  </a:cubicBezTo>
                  <a:cubicBezTo>
                    <a:pt x="50804" y="107750"/>
                    <a:pt x="50370" y="108217"/>
                    <a:pt x="49903" y="108617"/>
                  </a:cubicBezTo>
                  <a:cubicBezTo>
                    <a:pt x="48936" y="109384"/>
                    <a:pt x="47735" y="109851"/>
                    <a:pt x="46467" y="109951"/>
                  </a:cubicBezTo>
                  <a:lnTo>
                    <a:pt x="6672" y="109951"/>
                  </a:lnTo>
                  <a:cubicBezTo>
                    <a:pt x="6567" y="109956"/>
                    <a:pt x="6461" y="109959"/>
                    <a:pt x="6356" y="109959"/>
                  </a:cubicBezTo>
                  <a:cubicBezTo>
                    <a:pt x="5095" y="109959"/>
                    <a:pt x="3849" y="109592"/>
                    <a:pt x="2803" y="108884"/>
                  </a:cubicBezTo>
                  <a:cubicBezTo>
                    <a:pt x="1669" y="108083"/>
                    <a:pt x="835" y="106949"/>
                    <a:pt x="434" y="105615"/>
                  </a:cubicBezTo>
                  <a:cubicBezTo>
                    <a:pt x="268" y="104981"/>
                    <a:pt x="168" y="104281"/>
                    <a:pt x="201" y="103613"/>
                  </a:cubicBezTo>
                  <a:lnTo>
                    <a:pt x="201" y="93406"/>
                  </a:lnTo>
                  <a:lnTo>
                    <a:pt x="201" y="77428"/>
                  </a:lnTo>
                  <a:lnTo>
                    <a:pt x="201" y="47273"/>
                  </a:lnTo>
                  <a:lnTo>
                    <a:pt x="201" y="19987"/>
                  </a:lnTo>
                  <a:lnTo>
                    <a:pt x="201" y="6144"/>
                  </a:lnTo>
                  <a:cubicBezTo>
                    <a:pt x="201" y="5910"/>
                    <a:pt x="168" y="5677"/>
                    <a:pt x="234" y="5443"/>
                  </a:cubicBezTo>
                  <a:cubicBezTo>
                    <a:pt x="268" y="5210"/>
                    <a:pt x="301" y="4943"/>
                    <a:pt x="334" y="4709"/>
                  </a:cubicBezTo>
                  <a:cubicBezTo>
                    <a:pt x="980" y="1965"/>
                    <a:pt x="3407" y="33"/>
                    <a:pt x="6194" y="33"/>
                  </a:cubicBezTo>
                  <a:cubicBezTo>
                    <a:pt x="6286" y="33"/>
                    <a:pt x="6379" y="35"/>
                    <a:pt x="6472" y="39"/>
                  </a:cubicBezTo>
                  <a:lnTo>
                    <a:pt x="15612" y="39"/>
                  </a:lnTo>
                  <a:cubicBezTo>
                    <a:pt x="15662" y="35"/>
                    <a:pt x="15712" y="33"/>
                    <a:pt x="15762" y="33"/>
                  </a:cubicBezTo>
                  <a:cubicBezTo>
                    <a:pt x="16111" y="33"/>
                    <a:pt x="16454" y="135"/>
                    <a:pt x="16746" y="339"/>
                  </a:cubicBezTo>
                  <a:cubicBezTo>
                    <a:pt x="17080" y="573"/>
                    <a:pt x="17313" y="873"/>
                    <a:pt x="17447" y="1273"/>
                  </a:cubicBezTo>
                  <a:cubicBezTo>
                    <a:pt x="17580" y="1640"/>
                    <a:pt x="17613" y="2041"/>
                    <a:pt x="17580" y="2441"/>
                  </a:cubicBezTo>
                  <a:lnTo>
                    <a:pt x="17580" y="3041"/>
                  </a:lnTo>
                  <a:cubicBezTo>
                    <a:pt x="17580" y="3208"/>
                    <a:pt x="17580" y="3408"/>
                    <a:pt x="17613" y="3608"/>
                  </a:cubicBezTo>
                  <a:cubicBezTo>
                    <a:pt x="17647" y="4009"/>
                    <a:pt x="17813" y="4376"/>
                    <a:pt x="18080" y="4709"/>
                  </a:cubicBezTo>
                  <a:cubicBezTo>
                    <a:pt x="18214" y="4859"/>
                    <a:pt x="18364" y="4984"/>
                    <a:pt x="18531" y="5085"/>
                  </a:cubicBezTo>
                  <a:lnTo>
                    <a:pt x="18531" y="5085"/>
                  </a:lnTo>
                  <a:cubicBezTo>
                    <a:pt x="18372" y="4984"/>
                    <a:pt x="18230" y="4859"/>
                    <a:pt x="18114" y="4709"/>
                  </a:cubicBezTo>
                  <a:cubicBezTo>
                    <a:pt x="17847" y="4442"/>
                    <a:pt x="17713" y="4075"/>
                    <a:pt x="17647" y="3709"/>
                  </a:cubicBezTo>
                  <a:cubicBezTo>
                    <a:pt x="17647" y="3508"/>
                    <a:pt x="17647" y="3308"/>
                    <a:pt x="17647" y="3108"/>
                  </a:cubicBezTo>
                  <a:lnTo>
                    <a:pt x="17647" y="2508"/>
                  </a:lnTo>
                  <a:cubicBezTo>
                    <a:pt x="17680" y="2107"/>
                    <a:pt x="17647" y="1707"/>
                    <a:pt x="17513" y="1307"/>
                  </a:cubicBezTo>
                  <a:cubicBezTo>
                    <a:pt x="17380" y="907"/>
                    <a:pt x="17113" y="573"/>
                    <a:pt x="16779" y="339"/>
                  </a:cubicBezTo>
                  <a:cubicBezTo>
                    <a:pt x="16450" y="130"/>
                    <a:pt x="16094" y="1"/>
                    <a:pt x="15710"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31"/>
            <p:cNvSpPr/>
            <p:nvPr/>
          </p:nvSpPr>
          <p:spPr>
            <a:xfrm>
              <a:off x="5333150" y="1506525"/>
              <a:ext cx="112600" cy="2525"/>
            </a:xfrm>
            <a:custGeom>
              <a:rect b="b" l="l" r="r" t="t"/>
              <a:pathLst>
                <a:path extrusionOk="0" h="101" w="4504">
                  <a:moveTo>
                    <a:pt x="2235" y="0"/>
                  </a:moveTo>
                  <a:cubicBezTo>
                    <a:pt x="1001" y="34"/>
                    <a:pt x="0" y="34"/>
                    <a:pt x="0" y="67"/>
                  </a:cubicBezTo>
                  <a:cubicBezTo>
                    <a:pt x="0" y="100"/>
                    <a:pt x="1001" y="100"/>
                    <a:pt x="2235" y="100"/>
                  </a:cubicBezTo>
                  <a:cubicBezTo>
                    <a:pt x="3469" y="100"/>
                    <a:pt x="4504" y="67"/>
                    <a:pt x="4504" y="34"/>
                  </a:cubicBezTo>
                  <a:cubicBezTo>
                    <a:pt x="4504" y="0"/>
                    <a:pt x="3469" y="0"/>
                    <a:pt x="2235"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31"/>
            <p:cNvSpPr/>
            <p:nvPr/>
          </p:nvSpPr>
          <p:spPr>
            <a:xfrm>
              <a:off x="5333150" y="1535700"/>
              <a:ext cx="112600" cy="2525"/>
            </a:xfrm>
            <a:custGeom>
              <a:rect b="b" l="l" r="r" t="t"/>
              <a:pathLst>
                <a:path extrusionOk="0" h="101" w="4504">
                  <a:moveTo>
                    <a:pt x="2235" y="1"/>
                  </a:moveTo>
                  <a:cubicBezTo>
                    <a:pt x="1001" y="1"/>
                    <a:pt x="0" y="34"/>
                    <a:pt x="0" y="68"/>
                  </a:cubicBezTo>
                  <a:cubicBezTo>
                    <a:pt x="0" y="101"/>
                    <a:pt x="1001" y="101"/>
                    <a:pt x="2235" y="101"/>
                  </a:cubicBezTo>
                  <a:cubicBezTo>
                    <a:pt x="3503" y="68"/>
                    <a:pt x="4504" y="68"/>
                    <a:pt x="4504" y="34"/>
                  </a:cubicBezTo>
                  <a:cubicBezTo>
                    <a:pt x="4504" y="1"/>
                    <a:pt x="3503" y="1"/>
                    <a:pt x="2235"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31"/>
            <p:cNvSpPr/>
            <p:nvPr/>
          </p:nvSpPr>
          <p:spPr>
            <a:xfrm>
              <a:off x="5333150" y="1564050"/>
              <a:ext cx="112600" cy="2875"/>
            </a:xfrm>
            <a:custGeom>
              <a:rect b="b" l="l" r="r" t="t"/>
              <a:pathLst>
                <a:path extrusionOk="0" h="115" w="4504">
                  <a:moveTo>
                    <a:pt x="2269" y="1"/>
                  </a:moveTo>
                  <a:cubicBezTo>
                    <a:pt x="1001" y="34"/>
                    <a:pt x="0" y="68"/>
                    <a:pt x="0" y="68"/>
                  </a:cubicBezTo>
                  <a:cubicBezTo>
                    <a:pt x="0" y="91"/>
                    <a:pt x="517" y="115"/>
                    <a:pt x="1257" y="115"/>
                  </a:cubicBezTo>
                  <a:cubicBezTo>
                    <a:pt x="1563" y="115"/>
                    <a:pt x="1907" y="111"/>
                    <a:pt x="2269" y="101"/>
                  </a:cubicBezTo>
                  <a:cubicBezTo>
                    <a:pt x="3503" y="101"/>
                    <a:pt x="4504" y="68"/>
                    <a:pt x="4504" y="34"/>
                  </a:cubicBezTo>
                  <a:cubicBezTo>
                    <a:pt x="4504" y="34"/>
                    <a:pt x="3503" y="1"/>
                    <a:pt x="2269"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31"/>
            <p:cNvSpPr/>
            <p:nvPr/>
          </p:nvSpPr>
          <p:spPr>
            <a:xfrm>
              <a:off x="4421650" y="1504525"/>
              <a:ext cx="91775" cy="94575"/>
            </a:xfrm>
            <a:custGeom>
              <a:rect b="b" l="l" r="r" t="t"/>
              <a:pathLst>
                <a:path extrusionOk="0" h="3783" w="3671">
                  <a:moveTo>
                    <a:pt x="164" y="1511"/>
                  </a:moveTo>
                  <a:cubicBezTo>
                    <a:pt x="142" y="1535"/>
                    <a:pt x="121" y="1558"/>
                    <a:pt x="101" y="1581"/>
                  </a:cubicBezTo>
                  <a:cubicBezTo>
                    <a:pt x="122" y="1558"/>
                    <a:pt x="142" y="1534"/>
                    <a:pt x="164" y="1511"/>
                  </a:cubicBezTo>
                  <a:close/>
                  <a:moveTo>
                    <a:pt x="101" y="1581"/>
                  </a:moveTo>
                  <a:lnTo>
                    <a:pt x="101" y="1581"/>
                  </a:lnTo>
                  <a:cubicBezTo>
                    <a:pt x="68" y="1648"/>
                    <a:pt x="34" y="1748"/>
                    <a:pt x="34" y="1815"/>
                  </a:cubicBezTo>
                  <a:lnTo>
                    <a:pt x="34" y="2048"/>
                  </a:lnTo>
                  <a:cubicBezTo>
                    <a:pt x="34" y="1882"/>
                    <a:pt x="34" y="1748"/>
                    <a:pt x="101" y="1581"/>
                  </a:cubicBezTo>
                  <a:close/>
                  <a:moveTo>
                    <a:pt x="1783" y="1"/>
                  </a:moveTo>
                  <a:cubicBezTo>
                    <a:pt x="1700" y="1"/>
                    <a:pt x="1609" y="31"/>
                    <a:pt x="1535" y="80"/>
                  </a:cubicBezTo>
                  <a:cubicBezTo>
                    <a:pt x="1435" y="180"/>
                    <a:pt x="1369" y="247"/>
                    <a:pt x="1302" y="314"/>
                  </a:cubicBezTo>
                  <a:lnTo>
                    <a:pt x="868" y="781"/>
                  </a:lnTo>
                  <a:cubicBezTo>
                    <a:pt x="625" y="1024"/>
                    <a:pt x="382" y="1267"/>
                    <a:pt x="164" y="1511"/>
                  </a:cubicBezTo>
                  <a:lnTo>
                    <a:pt x="164" y="1511"/>
                  </a:lnTo>
                  <a:cubicBezTo>
                    <a:pt x="361" y="1295"/>
                    <a:pt x="628" y="1055"/>
                    <a:pt x="868" y="814"/>
                  </a:cubicBezTo>
                  <a:lnTo>
                    <a:pt x="1302" y="381"/>
                  </a:lnTo>
                  <a:cubicBezTo>
                    <a:pt x="1369" y="314"/>
                    <a:pt x="1435" y="214"/>
                    <a:pt x="1502" y="147"/>
                  </a:cubicBezTo>
                  <a:cubicBezTo>
                    <a:pt x="1573" y="123"/>
                    <a:pt x="1644" y="100"/>
                    <a:pt x="1714" y="100"/>
                  </a:cubicBezTo>
                  <a:cubicBezTo>
                    <a:pt x="1744" y="100"/>
                    <a:pt x="1773" y="104"/>
                    <a:pt x="1802" y="114"/>
                  </a:cubicBezTo>
                  <a:cubicBezTo>
                    <a:pt x="1902" y="147"/>
                    <a:pt x="1969" y="214"/>
                    <a:pt x="2036" y="280"/>
                  </a:cubicBezTo>
                  <a:lnTo>
                    <a:pt x="2303" y="547"/>
                  </a:lnTo>
                  <a:lnTo>
                    <a:pt x="2803" y="1048"/>
                  </a:lnTo>
                  <a:lnTo>
                    <a:pt x="3337" y="1581"/>
                  </a:lnTo>
                  <a:cubicBezTo>
                    <a:pt x="3437" y="1615"/>
                    <a:pt x="3503" y="1748"/>
                    <a:pt x="3503" y="1848"/>
                  </a:cubicBezTo>
                  <a:lnTo>
                    <a:pt x="3503" y="2249"/>
                  </a:lnTo>
                  <a:lnTo>
                    <a:pt x="3503" y="3716"/>
                  </a:lnTo>
                  <a:lnTo>
                    <a:pt x="2403" y="3716"/>
                  </a:lnTo>
                  <a:lnTo>
                    <a:pt x="2403" y="2716"/>
                  </a:lnTo>
                  <a:cubicBezTo>
                    <a:pt x="2403" y="2549"/>
                    <a:pt x="2236" y="2382"/>
                    <a:pt x="2069" y="2349"/>
                  </a:cubicBezTo>
                  <a:lnTo>
                    <a:pt x="1602" y="2349"/>
                  </a:lnTo>
                  <a:cubicBezTo>
                    <a:pt x="1435" y="2382"/>
                    <a:pt x="1335" y="2482"/>
                    <a:pt x="1302" y="2649"/>
                  </a:cubicBezTo>
                  <a:cubicBezTo>
                    <a:pt x="1269" y="2782"/>
                    <a:pt x="1269" y="2916"/>
                    <a:pt x="1302" y="3082"/>
                  </a:cubicBezTo>
                  <a:lnTo>
                    <a:pt x="1302" y="3750"/>
                  </a:lnTo>
                  <a:lnTo>
                    <a:pt x="1" y="3750"/>
                  </a:lnTo>
                  <a:lnTo>
                    <a:pt x="1" y="3783"/>
                  </a:lnTo>
                  <a:lnTo>
                    <a:pt x="1402" y="3783"/>
                  </a:lnTo>
                  <a:lnTo>
                    <a:pt x="1402" y="3049"/>
                  </a:lnTo>
                  <a:lnTo>
                    <a:pt x="1402" y="2682"/>
                  </a:lnTo>
                  <a:cubicBezTo>
                    <a:pt x="1435" y="2549"/>
                    <a:pt x="1535" y="2449"/>
                    <a:pt x="1669" y="2449"/>
                  </a:cubicBezTo>
                  <a:lnTo>
                    <a:pt x="2102" y="2449"/>
                  </a:lnTo>
                  <a:cubicBezTo>
                    <a:pt x="2269" y="2449"/>
                    <a:pt x="2369" y="2582"/>
                    <a:pt x="2369" y="2749"/>
                  </a:cubicBezTo>
                  <a:lnTo>
                    <a:pt x="2369" y="3716"/>
                  </a:lnTo>
                  <a:lnTo>
                    <a:pt x="2336" y="3716"/>
                  </a:lnTo>
                  <a:lnTo>
                    <a:pt x="2369" y="3733"/>
                  </a:lnTo>
                  <a:lnTo>
                    <a:pt x="2369" y="3750"/>
                  </a:lnTo>
                  <a:lnTo>
                    <a:pt x="2369" y="3783"/>
                  </a:lnTo>
                  <a:lnTo>
                    <a:pt x="3670" y="3783"/>
                  </a:lnTo>
                  <a:lnTo>
                    <a:pt x="3670" y="3750"/>
                  </a:lnTo>
                  <a:lnTo>
                    <a:pt x="3670" y="2249"/>
                  </a:lnTo>
                  <a:lnTo>
                    <a:pt x="3670" y="1848"/>
                  </a:lnTo>
                  <a:cubicBezTo>
                    <a:pt x="3670" y="1782"/>
                    <a:pt x="3637" y="1715"/>
                    <a:pt x="3604" y="1648"/>
                  </a:cubicBezTo>
                  <a:cubicBezTo>
                    <a:pt x="3570" y="1581"/>
                    <a:pt x="3503" y="1548"/>
                    <a:pt x="3470" y="1515"/>
                  </a:cubicBezTo>
                  <a:cubicBezTo>
                    <a:pt x="3303" y="1315"/>
                    <a:pt x="3103" y="1148"/>
                    <a:pt x="2936" y="981"/>
                  </a:cubicBezTo>
                  <a:lnTo>
                    <a:pt x="2436" y="481"/>
                  </a:lnTo>
                  <a:lnTo>
                    <a:pt x="2169" y="214"/>
                  </a:lnTo>
                  <a:cubicBezTo>
                    <a:pt x="2102" y="147"/>
                    <a:pt x="2002" y="47"/>
                    <a:pt x="1869" y="14"/>
                  </a:cubicBezTo>
                  <a:cubicBezTo>
                    <a:pt x="1842" y="5"/>
                    <a:pt x="1813" y="1"/>
                    <a:pt x="1783"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31"/>
            <p:cNvSpPr/>
            <p:nvPr/>
          </p:nvSpPr>
          <p:spPr>
            <a:xfrm>
              <a:off x="4480025" y="2713225"/>
              <a:ext cx="858975" cy="175150"/>
            </a:xfrm>
            <a:custGeom>
              <a:rect b="b" l="l" r="r" t="t"/>
              <a:pathLst>
                <a:path extrusionOk="0" h="7006" w="34359">
                  <a:moveTo>
                    <a:pt x="1" y="0"/>
                  </a:moveTo>
                  <a:lnTo>
                    <a:pt x="1" y="7005"/>
                  </a:lnTo>
                  <a:lnTo>
                    <a:pt x="34359" y="7005"/>
                  </a:lnTo>
                  <a:lnTo>
                    <a:pt x="34359" y="0"/>
                  </a:lnTo>
                  <a:close/>
                </a:path>
              </a:pathLst>
            </a:custGeom>
            <a:solidFill>
              <a:srgbClr val="EBEB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1"/>
            <p:cNvSpPr/>
            <p:nvPr/>
          </p:nvSpPr>
          <p:spPr>
            <a:xfrm>
              <a:off x="4480025" y="2967575"/>
              <a:ext cx="858975" cy="175150"/>
            </a:xfrm>
            <a:custGeom>
              <a:rect b="b" l="l" r="r" t="t"/>
              <a:pathLst>
                <a:path extrusionOk="0" h="7006" w="34359">
                  <a:moveTo>
                    <a:pt x="1" y="0"/>
                  </a:moveTo>
                  <a:lnTo>
                    <a:pt x="1" y="7005"/>
                  </a:lnTo>
                  <a:lnTo>
                    <a:pt x="34359" y="7005"/>
                  </a:lnTo>
                  <a:lnTo>
                    <a:pt x="34359" y="0"/>
                  </a:lnTo>
                  <a:close/>
                </a:path>
              </a:pathLst>
            </a:custGeom>
            <a:solidFill>
              <a:srgbClr val="EBEB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31"/>
            <p:cNvSpPr/>
            <p:nvPr/>
          </p:nvSpPr>
          <p:spPr>
            <a:xfrm>
              <a:off x="4621800" y="3320325"/>
              <a:ext cx="607125" cy="175975"/>
            </a:xfrm>
            <a:custGeom>
              <a:rect b="b" l="l" r="r" t="t"/>
              <a:pathLst>
                <a:path extrusionOk="0" h="7039" w="24285">
                  <a:moveTo>
                    <a:pt x="3503" y="0"/>
                  </a:moveTo>
                  <a:cubicBezTo>
                    <a:pt x="1568" y="0"/>
                    <a:pt x="1" y="1568"/>
                    <a:pt x="1" y="3536"/>
                  </a:cubicBezTo>
                  <a:cubicBezTo>
                    <a:pt x="1" y="5471"/>
                    <a:pt x="1568" y="7039"/>
                    <a:pt x="3503" y="7039"/>
                  </a:cubicBezTo>
                  <a:lnTo>
                    <a:pt x="20782" y="7039"/>
                  </a:lnTo>
                  <a:cubicBezTo>
                    <a:pt x="22717" y="7039"/>
                    <a:pt x="24285" y="5471"/>
                    <a:pt x="24285" y="3536"/>
                  </a:cubicBezTo>
                  <a:cubicBezTo>
                    <a:pt x="24285" y="1568"/>
                    <a:pt x="22717" y="0"/>
                    <a:pt x="20782" y="0"/>
                  </a:cubicBez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31"/>
            <p:cNvSpPr/>
            <p:nvPr/>
          </p:nvSpPr>
          <p:spPr>
            <a:xfrm>
              <a:off x="4554250" y="2807450"/>
              <a:ext cx="51725" cy="31725"/>
            </a:xfrm>
            <a:custGeom>
              <a:rect b="b" l="l" r="r" t="t"/>
              <a:pathLst>
                <a:path extrusionOk="0" h="1269" w="2069">
                  <a:moveTo>
                    <a:pt x="1001" y="1"/>
                  </a:moveTo>
                  <a:cubicBezTo>
                    <a:pt x="434" y="1"/>
                    <a:pt x="1" y="434"/>
                    <a:pt x="1" y="1001"/>
                  </a:cubicBezTo>
                  <a:cubicBezTo>
                    <a:pt x="1" y="1135"/>
                    <a:pt x="134" y="1268"/>
                    <a:pt x="268" y="1268"/>
                  </a:cubicBezTo>
                  <a:lnTo>
                    <a:pt x="1802" y="1268"/>
                  </a:lnTo>
                  <a:cubicBezTo>
                    <a:pt x="1935" y="1268"/>
                    <a:pt x="2069" y="1135"/>
                    <a:pt x="2069" y="1001"/>
                  </a:cubicBezTo>
                  <a:cubicBezTo>
                    <a:pt x="2069" y="434"/>
                    <a:pt x="1602" y="1"/>
                    <a:pt x="1035" y="1"/>
                  </a:cubicBez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31"/>
            <p:cNvSpPr/>
            <p:nvPr/>
          </p:nvSpPr>
          <p:spPr>
            <a:xfrm>
              <a:off x="4559250" y="2779100"/>
              <a:ext cx="35900" cy="30125"/>
            </a:xfrm>
            <a:custGeom>
              <a:rect b="b" l="l" r="r" t="t"/>
              <a:pathLst>
                <a:path extrusionOk="0" h="1205" w="1436">
                  <a:moveTo>
                    <a:pt x="801" y="0"/>
                  </a:moveTo>
                  <a:cubicBezTo>
                    <a:pt x="268" y="0"/>
                    <a:pt x="1" y="634"/>
                    <a:pt x="401" y="1034"/>
                  </a:cubicBezTo>
                  <a:cubicBezTo>
                    <a:pt x="518" y="1152"/>
                    <a:pt x="666" y="1204"/>
                    <a:pt x="812" y="1204"/>
                  </a:cubicBezTo>
                  <a:cubicBezTo>
                    <a:pt x="1126" y="1204"/>
                    <a:pt x="1435" y="964"/>
                    <a:pt x="1435" y="601"/>
                  </a:cubicBezTo>
                  <a:cubicBezTo>
                    <a:pt x="1435" y="267"/>
                    <a:pt x="1135" y="0"/>
                    <a:pt x="801" y="0"/>
                  </a:cubicBez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31"/>
            <p:cNvSpPr/>
            <p:nvPr/>
          </p:nvSpPr>
          <p:spPr>
            <a:xfrm>
              <a:off x="4556750" y="3057625"/>
              <a:ext cx="45900" cy="32550"/>
            </a:xfrm>
            <a:custGeom>
              <a:rect b="b" l="l" r="r" t="t"/>
              <a:pathLst>
                <a:path extrusionOk="0" h="1302" w="1836">
                  <a:moveTo>
                    <a:pt x="1" y="1"/>
                  </a:moveTo>
                  <a:lnTo>
                    <a:pt x="1" y="1302"/>
                  </a:lnTo>
                  <a:lnTo>
                    <a:pt x="1835" y="1302"/>
                  </a:lnTo>
                  <a:lnTo>
                    <a:pt x="1835" y="1"/>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31"/>
            <p:cNvSpPr/>
            <p:nvPr/>
          </p:nvSpPr>
          <p:spPr>
            <a:xfrm>
              <a:off x="4551750" y="3028225"/>
              <a:ext cx="55900" cy="36100"/>
            </a:xfrm>
            <a:custGeom>
              <a:rect b="b" l="l" r="r" t="t"/>
              <a:pathLst>
                <a:path extrusionOk="0" h="1444" w="2236">
                  <a:moveTo>
                    <a:pt x="1106" y="1"/>
                  </a:moveTo>
                  <a:cubicBezTo>
                    <a:pt x="568" y="1"/>
                    <a:pt x="34" y="359"/>
                    <a:pt x="1" y="1077"/>
                  </a:cubicBezTo>
                  <a:lnTo>
                    <a:pt x="1" y="1444"/>
                  </a:lnTo>
                  <a:lnTo>
                    <a:pt x="601" y="1444"/>
                  </a:lnTo>
                  <a:lnTo>
                    <a:pt x="601" y="1077"/>
                  </a:lnTo>
                  <a:cubicBezTo>
                    <a:pt x="601" y="726"/>
                    <a:pt x="851" y="551"/>
                    <a:pt x="1101" y="551"/>
                  </a:cubicBezTo>
                  <a:cubicBezTo>
                    <a:pt x="1352" y="551"/>
                    <a:pt x="1602" y="726"/>
                    <a:pt x="1602" y="1077"/>
                  </a:cubicBezTo>
                  <a:lnTo>
                    <a:pt x="1602" y="1444"/>
                  </a:lnTo>
                  <a:lnTo>
                    <a:pt x="2236" y="1444"/>
                  </a:lnTo>
                  <a:lnTo>
                    <a:pt x="2236" y="1077"/>
                  </a:lnTo>
                  <a:cubicBezTo>
                    <a:pt x="2186" y="359"/>
                    <a:pt x="1644" y="1"/>
                    <a:pt x="1106" y="1"/>
                  </a:cubicBez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31"/>
            <p:cNvSpPr/>
            <p:nvPr/>
          </p:nvSpPr>
          <p:spPr>
            <a:xfrm>
              <a:off x="4678500" y="3599675"/>
              <a:ext cx="25900" cy="39225"/>
            </a:xfrm>
            <a:custGeom>
              <a:rect b="b" l="l" r="r" t="t"/>
              <a:pathLst>
                <a:path extrusionOk="0" h="1569" w="1036">
                  <a:moveTo>
                    <a:pt x="1" y="1"/>
                  </a:moveTo>
                  <a:lnTo>
                    <a:pt x="1" y="1569"/>
                  </a:lnTo>
                  <a:lnTo>
                    <a:pt x="168" y="1569"/>
                  </a:lnTo>
                  <a:lnTo>
                    <a:pt x="168" y="902"/>
                  </a:lnTo>
                  <a:lnTo>
                    <a:pt x="935" y="902"/>
                  </a:lnTo>
                  <a:lnTo>
                    <a:pt x="935" y="768"/>
                  </a:lnTo>
                  <a:lnTo>
                    <a:pt x="168" y="768"/>
                  </a:lnTo>
                  <a:lnTo>
                    <a:pt x="168" y="134"/>
                  </a:lnTo>
                  <a:lnTo>
                    <a:pt x="1035" y="134"/>
                  </a:lnTo>
                  <a:lnTo>
                    <a:pt x="1035" y="1"/>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1"/>
            <p:cNvSpPr/>
            <p:nvPr/>
          </p:nvSpPr>
          <p:spPr>
            <a:xfrm>
              <a:off x="4707700" y="3608850"/>
              <a:ext cx="33375" cy="30050"/>
            </a:xfrm>
            <a:custGeom>
              <a:rect b="b" l="l" r="r" t="t"/>
              <a:pathLst>
                <a:path extrusionOk="0" h="1202" w="1335">
                  <a:moveTo>
                    <a:pt x="601" y="176"/>
                  </a:moveTo>
                  <a:cubicBezTo>
                    <a:pt x="818" y="176"/>
                    <a:pt x="1035" y="318"/>
                    <a:pt x="1035" y="601"/>
                  </a:cubicBezTo>
                  <a:cubicBezTo>
                    <a:pt x="1035" y="885"/>
                    <a:pt x="818" y="1027"/>
                    <a:pt x="601" y="1027"/>
                  </a:cubicBezTo>
                  <a:cubicBezTo>
                    <a:pt x="384" y="1027"/>
                    <a:pt x="167" y="885"/>
                    <a:pt x="167" y="601"/>
                  </a:cubicBezTo>
                  <a:cubicBezTo>
                    <a:pt x="167" y="318"/>
                    <a:pt x="384" y="176"/>
                    <a:pt x="601" y="176"/>
                  </a:cubicBezTo>
                  <a:close/>
                  <a:moveTo>
                    <a:pt x="601" y="1"/>
                  </a:moveTo>
                  <a:cubicBezTo>
                    <a:pt x="267" y="1"/>
                    <a:pt x="0" y="268"/>
                    <a:pt x="34" y="601"/>
                  </a:cubicBezTo>
                  <a:cubicBezTo>
                    <a:pt x="0" y="935"/>
                    <a:pt x="267" y="1202"/>
                    <a:pt x="601" y="1202"/>
                  </a:cubicBezTo>
                  <a:cubicBezTo>
                    <a:pt x="1335" y="1135"/>
                    <a:pt x="1335" y="68"/>
                    <a:pt x="601" y="1"/>
                  </a:cubicBez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1"/>
            <p:cNvSpPr/>
            <p:nvPr/>
          </p:nvSpPr>
          <p:spPr>
            <a:xfrm>
              <a:off x="4746050" y="3608850"/>
              <a:ext cx="14200" cy="29225"/>
            </a:xfrm>
            <a:custGeom>
              <a:rect b="b" l="l" r="r" t="t"/>
              <a:pathLst>
                <a:path extrusionOk="0" h="1169" w="568">
                  <a:moveTo>
                    <a:pt x="1" y="1"/>
                  </a:moveTo>
                  <a:lnTo>
                    <a:pt x="1" y="1168"/>
                  </a:lnTo>
                  <a:lnTo>
                    <a:pt x="134" y="1168"/>
                  </a:lnTo>
                  <a:lnTo>
                    <a:pt x="134" y="601"/>
                  </a:lnTo>
                  <a:cubicBezTo>
                    <a:pt x="134" y="334"/>
                    <a:pt x="301" y="168"/>
                    <a:pt x="535" y="168"/>
                  </a:cubicBezTo>
                  <a:lnTo>
                    <a:pt x="568" y="168"/>
                  </a:lnTo>
                  <a:lnTo>
                    <a:pt x="568" y="1"/>
                  </a:lnTo>
                  <a:cubicBezTo>
                    <a:pt x="401" y="1"/>
                    <a:pt x="201" y="101"/>
                    <a:pt x="134" y="268"/>
                  </a:cubicBezTo>
                  <a:lnTo>
                    <a:pt x="134" y="1"/>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31"/>
            <p:cNvSpPr/>
            <p:nvPr/>
          </p:nvSpPr>
          <p:spPr>
            <a:xfrm>
              <a:off x="4759400" y="3609525"/>
              <a:ext cx="35850" cy="40300"/>
            </a:xfrm>
            <a:custGeom>
              <a:rect b="b" l="l" r="r" t="t"/>
              <a:pathLst>
                <a:path extrusionOk="0" h="1612" w="1434">
                  <a:moveTo>
                    <a:pt x="798" y="86"/>
                  </a:moveTo>
                  <a:cubicBezTo>
                    <a:pt x="1029" y="86"/>
                    <a:pt x="1258" y="266"/>
                    <a:pt x="1235" y="541"/>
                  </a:cubicBezTo>
                  <a:cubicBezTo>
                    <a:pt x="1235" y="808"/>
                    <a:pt x="1035" y="975"/>
                    <a:pt x="801" y="975"/>
                  </a:cubicBezTo>
                  <a:cubicBezTo>
                    <a:pt x="401" y="975"/>
                    <a:pt x="201" y="474"/>
                    <a:pt x="501" y="207"/>
                  </a:cubicBezTo>
                  <a:cubicBezTo>
                    <a:pt x="585" y="124"/>
                    <a:pt x="691" y="86"/>
                    <a:pt x="798" y="86"/>
                  </a:cubicBezTo>
                  <a:close/>
                  <a:moveTo>
                    <a:pt x="834" y="1"/>
                  </a:moveTo>
                  <a:cubicBezTo>
                    <a:pt x="811" y="1"/>
                    <a:pt x="789" y="3"/>
                    <a:pt x="768" y="7"/>
                  </a:cubicBezTo>
                  <a:cubicBezTo>
                    <a:pt x="1" y="7"/>
                    <a:pt x="1" y="1108"/>
                    <a:pt x="768" y="1108"/>
                  </a:cubicBezTo>
                  <a:cubicBezTo>
                    <a:pt x="790" y="1112"/>
                    <a:pt x="812" y="1114"/>
                    <a:pt x="834" y="1114"/>
                  </a:cubicBezTo>
                  <a:cubicBezTo>
                    <a:pt x="978" y="1114"/>
                    <a:pt x="1119" y="1024"/>
                    <a:pt x="1235" y="908"/>
                  </a:cubicBezTo>
                  <a:lnTo>
                    <a:pt x="1235" y="1041"/>
                  </a:lnTo>
                  <a:cubicBezTo>
                    <a:pt x="1235" y="1342"/>
                    <a:pt x="1101" y="1475"/>
                    <a:pt x="801" y="1475"/>
                  </a:cubicBezTo>
                  <a:cubicBezTo>
                    <a:pt x="634" y="1475"/>
                    <a:pt x="468" y="1408"/>
                    <a:pt x="334" y="1308"/>
                  </a:cubicBezTo>
                  <a:lnTo>
                    <a:pt x="267" y="1408"/>
                  </a:lnTo>
                  <a:cubicBezTo>
                    <a:pt x="401" y="1542"/>
                    <a:pt x="601" y="1608"/>
                    <a:pt x="801" y="1608"/>
                  </a:cubicBezTo>
                  <a:cubicBezTo>
                    <a:pt x="820" y="1610"/>
                    <a:pt x="839" y="1611"/>
                    <a:pt x="857" y="1611"/>
                  </a:cubicBezTo>
                  <a:cubicBezTo>
                    <a:pt x="1168" y="1611"/>
                    <a:pt x="1433" y="1354"/>
                    <a:pt x="1402" y="1008"/>
                  </a:cubicBezTo>
                  <a:lnTo>
                    <a:pt x="1402" y="7"/>
                  </a:lnTo>
                  <a:lnTo>
                    <a:pt x="1235" y="7"/>
                  </a:lnTo>
                  <a:lnTo>
                    <a:pt x="1235" y="241"/>
                  </a:lnTo>
                  <a:cubicBezTo>
                    <a:pt x="1148" y="95"/>
                    <a:pt x="985" y="1"/>
                    <a:pt x="834" y="1"/>
                  </a:cubicBez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31"/>
            <p:cNvSpPr/>
            <p:nvPr/>
          </p:nvSpPr>
          <p:spPr>
            <a:xfrm>
              <a:off x="4801925" y="3609050"/>
              <a:ext cx="35050" cy="29850"/>
            </a:xfrm>
            <a:custGeom>
              <a:rect b="b" l="l" r="r" t="t"/>
              <a:pathLst>
                <a:path extrusionOk="0" h="1194" w="1402">
                  <a:moveTo>
                    <a:pt x="628" y="219"/>
                  </a:moveTo>
                  <a:cubicBezTo>
                    <a:pt x="828" y="219"/>
                    <a:pt x="1014" y="359"/>
                    <a:pt x="1035" y="593"/>
                  </a:cubicBezTo>
                  <a:lnTo>
                    <a:pt x="1068" y="593"/>
                  </a:lnTo>
                  <a:cubicBezTo>
                    <a:pt x="1068" y="860"/>
                    <a:pt x="868" y="1060"/>
                    <a:pt x="601" y="1060"/>
                  </a:cubicBezTo>
                  <a:cubicBezTo>
                    <a:pt x="268" y="1060"/>
                    <a:pt x="68" y="627"/>
                    <a:pt x="301" y="360"/>
                  </a:cubicBezTo>
                  <a:cubicBezTo>
                    <a:pt x="397" y="264"/>
                    <a:pt x="515" y="219"/>
                    <a:pt x="628" y="219"/>
                  </a:cubicBezTo>
                  <a:close/>
                  <a:moveTo>
                    <a:pt x="579" y="0"/>
                  </a:moveTo>
                  <a:cubicBezTo>
                    <a:pt x="283" y="0"/>
                    <a:pt x="1" y="237"/>
                    <a:pt x="1" y="593"/>
                  </a:cubicBezTo>
                  <a:cubicBezTo>
                    <a:pt x="1" y="927"/>
                    <a:pt x="268" y="1194"/>
                    <a:pt x="601" y="1194"/>
                  </a:cubicBezTo>
                  <a:cubicBezTo>
                    <a:pt x="1135" y="1194"/>
                    <a:pt x="1402" y="560"/>
                    <a:pt x="1002" y="193"/>
                  </a:cubicBezTo>
                  <a:cubicBezTo>
                    <a:pt x="879" y="60"/>
                    <a:pt x="727" y="0"/>
                    <a:pt x="579" y="0"/>
                  </a:cubicBez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31"/>
            <p:cNvSpPr/>
            <p:nvPr/>
          </p:nvSpPr>
          <p:spPr>
            <a:xfrm>
              <a:off x="4835300" y="3603025"/>
              <a:ext cx="20025" cy="35150"/>
            </a:xfrm>
            <a:custGeom>
              <a:rect b="b" l="l" r="r" t="t"/>
              <a:pathLst>
                <a:path extrusionOk="0" h="1406" w="801">
                  <a:moveTo>
                    <a:pt x="200" y="0"/>
                  </a:moveTo>
                  <a:lnTo>
                    <a:pt x="200" y="234"/>
                  </a:lnTo>
                  <a:lnTo>
                    <a:pt x="0" y="234"/>
                  </a:lnTo>
                  <a:lnTo>
                    <a:pt x="0" y="367"/>
                  </a:lnTo>
                  <a:lnTo>
                    <a:pt x="200" y="367"/>
                  </a:lnTo>
                  <a:lnTo>
                    <a:pt x="200" y="1068"/>
                  </a:lnTo>
                  <a:cubicBezTo>
                    <a:pt x="170" y="1251"/>
                    <a:pt x="306" y="1406"/>
                    <a:pt x="483" y="1406"/>
                  </a:cubicBezTo>
                  <a:cubicBezTo>
                    <a:pt x="499" y="1406"/>
                    <a:pt x="517" y="1404"/>
                    <a:pt x="534" y="1401"/>
                  </a:cubicBezTo>
                  <a:cubicBezTo>
                    <a:pt x="634" y="1401"/>
                    <a:pt x="701" y="1401"/>
                    <a:pt x="801" y="1335"/>
                  </a:cubicBezTo>
                  <a:lnTo>
                    <a:pt x="734" y="1235"/>
                  </a:lnTo>
                  <a:cubicBezTo>
                    <a:pt x="667" y="1268"/>
                    <a:pt x="634" y="1268"/>
                    <a:pt x="567" y="1268"/>
                  </a:cubicBezTo>
                  <a:cubicBezTo>
                    <a:pt x="550" y="1272"/>
                    <a:pt x="533" y="1274"/>
                    <a:pt x="517" y="1274"/>
                  </a:cubicBezTo>
                  <a:cubicBezTo>
                    <a:pt x="410" y="1274"/>
                    <a:pt x="338" y="1184"/>
                    <a:pt x="367" y="1068"/>
                  </a:cubicBezTo>
                  <a:lnTo>
                    <a:pt x="367" y="367"/>
                  </a:lnTo>
                  <a:lnTo>
                    <a:pt x="701" y="367"/>
                  </a:lnTo>
                  <a:lnTo>
                    <a:pt x="701" y="234"/>
                  </a:lnTo>
                  <a:lnTo>
                    <a:pt x="367" y="234"/>
                  </a:lnTo>
                  <a:lnTo>
                    <a:pt x="367" y="0"/>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31"/>
            <p:cNvSpPr/>
            <p:nvPr/>
          </p:nvSpPr>
          <p:spPr>
            <a:xfrm>
              <a:off x="4876150" y="3609700"/>
              <a:ext cx="30050" cy="39200"/>
            </a:xfrm>
            <a:custGeom>
              <a:rect b="b" l="l" r="r" t="t"/>
              <a:pathLst>
                <a:path extrusionOk="0" h="1568" w="1202">
                  <a:moveTo>
                    <a:pt x="628" y="193"/>
                  </a:moveTo>
                  <a:cubicBezTo>
                    <a:pt x="828" y="193"/>
                    <a:pt x="1013" y="333"/>
                    <a:pt x="1035" y="567"/>
                  </a:cubicBezTo>
                  <a:cubicBezTo>
                    <a:pt x="1068" y="801"/>
                    <a:pt x="868" y="1034"/>
                    <a:pt x="634" y="1034"/>
                  </a:cubicBezTo>
                  <a:cubicBezTo>
                    <a:pt x="267" y="1034"/>
                    <a:pt x="67" y="601"/>
                    <a:pt x="301" y="334"/>
                  </a:cubicBezTo>
                  <a:cubicBezTo>
                    <a:pt x="397" y="238"/>
                    <a:pt x="515" y="193"/>
                    <a:pt x="628" y="193"/>
                  </a:cubicBezTo>
                  <a:close/>
                  <a:moveTo>
                    <a:pt x="1" y="0"/>
                  </a:moveTo>
                  <a:lnTo>
                    <a:pt x="1" y="1568"/>
                  </a:lnTo>
                  <a:lnTo>
                    <a:pt x="167" y="1568"/>
                  </a:lnTo>
                  <a:lnTo>
                    <a:pt x="167" y="934"/>
                  </a:lnTo>
                  <a:cubicBezTo>
                    <a:pt x="267" y="1068"/>
                    <a:pt x="434" y="1168"/>
                    <a:pt x="601" y="1168"/>
                  </a:cubicBezTo>
                  <a:cubicBezTo>
                    <a:pt x="935" y="1168"/>
                    <a:pt x="1201" y="901"/>
                    <a:pt x="1201" y="567"/>
                  </a:cubicBezTo>
                  <a:cubicBezTo>
                    <a:pt x="1201" y="267"/>
                    <a:pt x="935" y="0"/>
                    <a:pt x="634" y="0"/>
                  </a:cubicBezTo>
                  <a:cubicBezTo>
                    <a:pt x="434" y="0"/>
                    <a:pt x="267" y="67"/>
                    <a:pt x="167" y="234"/>
                  </a:cubicBezTo>
                  <a:lnTo>
                    <a:pt x="167" y="0"/>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31"/>
            <p:cNvSpPr/>
            <p:nvPr/>
          </p:nvSpPr>
          <p:spPr>
            <a:xfrm>
              <a:off x="4912000" y="3609475"/>
              <a:ext cx="24150" cy="29600"/>
            </a:xfrm>
            <a:custGeom>
              <a:rect b="b" l="l" r="r" t="t"/>
              <a:pathLst>
                <a:path extrusionOk="0" h="1184" w="966">
                  <a:moveTo>
                    <a:pt x="802" y="643"/>
                  </a:moveTo>
                  <a:lnTo>
                    <a:pt x="802" y="810"/>
                  </a:lnTo>
                  <a:cubicBezTo>
                    <a:pt x="743" y="955"/>
                    <a:pt x="609" y="1050"/>
                    <a:pt x="488" y="1050"/>
                  </a:cubicBezTo>
                  <a:cubicBezTo>
                    <a:pt x="470" y="1050"/>
                    <a:pt x="452" y="1048"/>
                    <a:pt x="435" y="1043"/>
                  </a:cubicBezTo>
                  <a:cubicBezTo>
                    <a:pt x="234" y="1043"/>
                    <a:pt x="134" y="943"/>
                    <a:pt x="134" y="843"/>
                  </a:cubicBezTo>
                  <a:cubicBezTo>
                    <a:pt x="134" y="710"/>
                    <a:pt x="201" y="643"/>
                    <a:pt x="435" y="643"/>
                  </a:cubicBezTo>
                  <a:close/>
                  <a:moveTo>
                    <a:pt x="398" y="1"/>
                  </a:moveTo>
                  <a:cubicBezTo>
                    <a:pt x="243" y="1"/>
                    <a:pt x="111" y="60"/>
                    <a:pt x="1" y="143"/>
                  </a:cubicBezTo>
                  <a:lnTo>
                    <a:pt x="68" y="276"/>
                  </a:lnTo>
                  <a:cubicBezTo>
                    <a:pt x="201" y="176"/>
                    <a:pt x="335" y="143"/>
                    <a:pt x="468" y="143"/>
                  </a:cubicBezTo>
                  <a:cubicBezTo>
                    <a:pt x="701" y="143"/>
                    <a:pt x="802" y="243"/>
                    <a:pt x="802" y="443"/>
                  </a:cubicBezTo>
                  <a:lnTo>
                    <a:pt x="802" y="510"/>
                  </a:lnTo>
                  <a:lnTo>
                    <a:pt x="435" y="510"/>
                  </a:lnTo>
                  <a:cubicBezTo>
                    <a:pt x="101" y="510"/>
                    <a:pt x="1" y="643"/>
                    <a:pt x="1" y="843"/>
                  </a:cubicBezTo>
                  <a:cubicBezTo>
                    <a:pt x="1" y="1043"/>
                    <a:pt x="134" y="1177"/>
                    <a:pt x="401" y="1177"/>
                  </a:cubicBezTo>
                  <a:cubicBezTo>
                    <a:pt x="423" y="1181"/>
                    <a:pt x="445" y="1183"/>
                    <a:pt x="467" y="1183"/>
                  </a:cubicBezTo>
                  <a:cubicBezTo>
                    <a:pt x="611" y="1183"/>
                    <a:pt x="748" y="1092"/>
                    <a:pt x="835" y="977"/>
                  </a:cubicBezTo>
                  <a:lnTo>
                    <a:pt x="835" y="1177"/>
                  </a:lnTo>
                  <a:lnTo>
                    <a:pt x="935" y="1177"/>
                  </a:lnTo>
                  <a:lnTo>
                    <a:pt x="935" y="443"/>
                  </a:lnTo>
                  <a:cubicBezTo>
                    <a:pt x="966" y="196"/>
                    <a:pt x="768" y="6"/>
                    <a:pt x="553" y="6"/>
                  </a:cubicBezTo>
                  <a:cubicBezTo>
                    <a:pt x="536" y="6"/>
                    <a:pt x="518" y="7"/>
                    <a:pt x="501" y="9"/>
                  </a:cubicBezTo>
                  <a:cubicBezTo>
                    <a:pt x="466" y="3"/>
                    <a:pt x="431" y="1"/>
                    <a:pt x="398" y="1"/>
                  </a:cubicBez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31"/>
            <p:cNvSpPr/>
            <p:nvPr/>
          </p:nvSpPr>
          <p:spPr>
            <a:xfrm>
              <a:off x="4942025" y="3608850"/>
              <a:ext cx="24225" cy="30050"/>
            </a:xfrm>
            <a:custGeom>
              <a:rect b="b" l="l" r="r" t="t"/>
              <a:pathLst>
                <a:path extrusionOk="0" h="1202" w="969">
                  <a:moveTo>
                    <a:pt x="501" y="1"/>
                  </a:moveTo>
                  <a:cubicBezTo>
                    <a:pt x="234" y="1"/>
                    <a:pt x="68" y="168"/>
                    <a:pt x="68" y="368"/>
                  </a:cubicBezTo>
                  <a:cubicBezTo>
                    <a:pt x="68" y="801"/>
                    <a:pt x="801" y="568"/>
                    <a:pt x="801" y="868"/>
                  </a:cubicBezTo>
                  <a:cubicBezTo>
                    <a:pt x="801" y="1002"/>
                    <a:pt x="735" y="1068"/>
                    <a:pt x="501" y="1068"/>
                  </a:cubicBezTo>
                  <a:cubicBezTo>
                    <a:pt x="334" y="1068"/>
                    <a:pt x="201" y="1035"/>
                    <a:pt x="68" y="935"/>
                  </a:cubicBezTo>
                  <a:lnTo>
                    <a:pt x="1" y="1068"/>
                  </a:lnTo>
                  <a:cubicBezTo>
                    <a:pt x="134" y="1168"/>
                    <a:pt x="301" y="1202"/>
                    <a:pt x="501" y="1202"/>
                  </a:cubicBezTo>
                  <a:cubicBezTo>
                    <a:pt x="801" y="1202"/>
                    <a:pt x="968" y="1068"/>
                    <a:pt x="968" y="868"/>
                  </a:cubicBezTo>
                  <a:cubicBezTo>
                    <a:pt x="968" y="434"/>
                    <a:pt x="234" y="668"/>
                    <a:pt x="234" y="334"/>
                  </a:cubicBezTo>
                  <a:cubicBezTo>
                    <a:pt x="234" y="234"/>
                    <a:pt x="301" y="134"/>
                    <a:pt x="535" y="134"/>
                  </a:cubicBezTo>
                  <a:cubicBezTo>
                    <a:pt x="635" y="134"/>
                    <a:pt x="768" y="168"/>
                    <a:pt x="868" y="234"/>
                  </a:cubicBezTo>
                  <a:lnTo>
                    <a:pt x="935" y="134"/>
                  </a:lnTo>
                  <a:cubicBezTo>
                    <a:pt x="801" y="68"/>
                    <a:pt x="668" y="1"/>
                    <a:pt x="501" y="1"/>
                  </a:cubicBez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31"/>
            <p:cNvSpPr/>
            <p:nvPr/>
          </p:nvSpPr>
          <p:spPr>
            <a:xfrm>
              <a:off x="4969550" y="3608850"/>
              <a:ext cx="23375" cy="30050"/>
            </a:xfrm>
            <a:custGeom>
              <a:rect b="b" l="l" r="r" t="t"/>
              <a:pathLst>
                <a:path extrusionOk="0" h="1202" w="935">
                  <a:moveTo>
                    <a:pt x="501" y="1"/>
                  </a:moveTo>
                  <a:cubicBezTo>
                    <a:pt x="201" y="1"/>
                    <a:pt x="34" y="168"/>
                    <a:pt x="34" y="368"/>
                  </a:cubicBezTo>
                  <a:cubicBezTo>
                    <a:pt x="34" y="801"/>
                    <a:pt x="801" y="568"/>
                    <a:pt x="801" y="868"/>
                  </a:cubicBezTo>
                  <a:cubicBezTo>
                    <a:pt x="801" y="1002"/>
                    <a:pt x="701" y="1068"/>
                    <a:pt x="468" y="1068"/>
                  </a:cubicBezTo>
                  <a:cubicBezTo>
                    <a:pt x="334" y="1068"/>
                    <a:pt x="167" y="1035"/>
                    <a:pt x="67" y="935"/>
                  </a:cubicBezTo>
                  <a:lnTo>
                    <a:pt x="1" y="1068"/>
                  </a:lnTo>
                  <a:cubicBezTo>
                    <a:pt x="134" y="1168"/>
                    <a:pt x="301" y="1202"/>
                    <a:pt x="468" y="1202"/>
                  </a:cubicBezTo>
                  <a:cubicBezTo>
                    <a:pt x="768" y="1202"/>
                    <a:pt x="935" y="1068"/>
                    <a:pt x="935" y="868"/>
                  </a:cubicBezTo>
                  <a:cubicBezTo>
                    <a:pt x="935" y="434"/>
                    <a:pt x="201" y="668"/>
                    <a:pt x="201" y="334"/>
                  </a:cubicBezTo>
                  <a:cubicBezTo>
                    <a:pt x="201" y="234"/>
                    <a:pt x="301" y="134"/>
                    <a:pt x="501" y="134"/>
                  </a:cubicBezTo>
                  <a:cubicBezTo>
                    <a:pt x="634" y="134"/>
                    <a:pt x="734" y="168"/>
                    <a:pt x="835" y="234"/>
                  </a:cubicBezTo>
                  <a:lnTo>
                    <a:pt x="901" y="134"/>
                  </a:lnTo>
                  <a:cubicBezTo>
                    <a:pt x="768" y="68"/>
                    <a:pt x="634" y="1"/>
                    <a:pt x="501" y="1"/>
                  </a:cubicBez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31"/>
            <p:cNvSpPr/>
            <p:nvPr/>
          </p:nvSpPr>
          <p:spPr>
            <a:xfrm>
              <a:off x="4995400" y="3609700"/>
              <a:ext cx="46725" cy="29200"/>
            </a:xfrm>
            <a:custGeom>
              <a:rect b="b" l="l" r="r" t="t"/>
              <a:pathLst>
                <a:path extrusionOk="0" h="1168" w="1869">
                  <a:moveTo>
                    <a:pt x="1" y="0"/>
                  </a:moveTo>
                  <a:lnTo>
                    <a:pt x="401" y="1168"/>
                  </a:lnTo>
                  <a:lnTo>
                    <a:pt x="568" y="1168"/>
                  </a:lnTo>
                  <a:lnTo>
                    <a:pt x="935" y="200"/>
                  </a:lnTo>
                  <a:lnTo>
                    <a:pt x="1302" y="1168"/>
                  </a:lnTo>
                  <a:lnTo>
                    <a:pt x="1435" y="1168"/>
                  </a:lnTo>
                  <a:lnTo>
                    <a:pt x="1869" y="0"/>
                  </a:lnTo>
                  <a:lnTo>
                    <a:pt x="1735" y="0"/>
                  </a:lnTo>
                  <a:lnTo>
                    <a:pt x="1368" y="968"/>
                  </a:lnTo>
                  <a:lnTo>
                    <a:pt x="1001" y="0"/>
                  </a:lnTo>
                  <a:lnTo>
                    <a:pt x="868" y="0"/>
                  </a:lnTo>
                  <a:lnTo>
                    <a:pt x="501" y="968"/>
                  </a:lnTo>
                  <a:lnTo>
                    <a:pt x="134" y="0"/>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31"/>
            <p:cNvSpPr/>
            <p:nvPr/>
          </p:nvSpPr>
          <p:spPr>
            <a:xfrm>
              <a:off x="5043775" y="3609050"/>
              <a:ext cx="35050" cy="29850"/>
            </a:xfrm>
            <a:custGeom>
              <a:rect b="b" l="l" r="r" t="t"/>
              <a:pathLst>
                <a:path extrusionOk="0" h="1194" w="1402">
                  <a:moveTo>
                    <a:pt x="634" y="160"/>
                  </a:moveTo>
                  <a:cubicBezTo>
                    <a:pt x="868" y="160"/>
                    <a:pt x="1068" y="360"/>
                    <a:pt x="1034" y="593"/>
                  </a:cubicBezTo>
                  <a:cubicBezTo>
                    <a:pt x="1068" y="827"/>
                    <a:pt x="868" y="1060"/>
                    <a:pt x="634" y="1060"/>
                  </a:cubicBezTo>
                  <a:cubicBezTo>
                    <a:pt x="67" y="994"/>
                    <a:pt x="67" y="193"/>
                    <a:pt x="634" y="160"/>
                  </a:cubicBezTo>
                  <a:close/>
                  <a:moveTo>
                    <a:pt x="612" y="0"/>
                  </a:moveTo>
                  <a:cubicBezTo>
                    <a:pt x="315" y="0"/>
                    <a:pt x="34" y="237"/>
                    <a:pt x="34" y="593"/>
                  </a:cubicBezTo>
                  <a:cubicBezTo>
                    <a:pt x="0" y="927"/>
                    <a:pt x="301" y="1194"/>
                    <a:pt x="634" y="1194"/>
                  </a:cubicBezTo>
                  <a:cubicBezTo>
                    <a:pt x="1135" y="1194"/>
                    <a:pt x="1401" y="560"/>
                    <a:pt x="1034" y="193"/>
                  </a:cubicBezTo>
                  <a:cubicBezTo>
                    <a:pt x="912" y="60"/>
                    <a:pt x="760" y="0"/>
                    <a:pt x="612" y="0"/>
                  </a:cubicBez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1"/>
            <p:cNvSpPr/>
            <p:nvPr/>
          </p:nvSpPr>
          <p:spPr>
            <a:xfrm>
              <a:off x="5082125" y="3608850"/>
              <a:ext cx="14200" cy="29225"/>
            </a:xfrm>
            <a:custGeom>
              <a:rect b="b" l="l" r="r" t="t"/>
              <a:pathLst>
                <a:path extrusionOk="0" h="1169" w="568">
                  <a:moveTo>
                    <a:pt x="1" y="1"/>
                  </a:moveTo>
                  <a:lnTo>
                    <a:pt x="1" y="1168"/>
                  </a:lnTo>
                  <a:lnTo>
                    <a:pt x="168" y="1168"/>
                  </a:lnTo>
                  <a:lnTo>
                    <a:pt x="168" y="601"/>
                  </a:lnTo>
                  <a:cubicBezTo>
                    <a:pt x="134" y="368"/>
                    <a:pt x="301" y="168"/>
                    <a:pt x="535" y="168"/>
                  </a:cubicBezTo>
                  <a:lnTo>
                    <a:pt x="568" y="168"/>
                  </a:lnTo>
                  <a:lnTo>
                    <a:pt x="568" y="1"/>
                  </a:lnTo>
                  <a:cubicBezTo>
                    <a:pt x="401" y="1"/>
                    <a:pt x="234" y="101"/>
                    <a:pt x="134" y="268"/>
                  </a:cubicBezTo>
                  <a:lnTo>
                    <a:pt x="134" y="1"/>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31"/>
            <p:cNvSpPr/>
            <p:nvPr/>
          </p:nvSpPr>
          <p:spPr>
            <a:xfrm>
              <a:off x="5097150" y="3597175"/>
              <a:ext cx="32550" cy="41725"/>
            </a:xfrm>
            <a:custGeom>
              <a:rect b="b" l="l" r="r" t="t"/>
              <a:pathLst>
                <a:path extrusionOk="0" h="1669" w="1302">
                  <a:moveTo>
                    <a:pt x="746" y="694"/>
                  </a:moveTo>
                  <a:cubicBezTo>
                    <a:pt x="948" y="694"/>
                    <a:pt x="1146" y="834"/>
                    <a:pt x="1168" y="1068"/>
                  </a:cubicBezTo>
                  <a:cubicBezTo>
                    <a:pt x="1168" y="1302"/>
                    <a:pt x="968" y="1535"/>
                    <a:pt x="734" y="1535"/>
                  </a:cubicBezTo>
                  <a:cubicBezTo>
                    <a:pt x="367" y="1535"/>
                    <a:pt x="200" y="1102"/>
                    <a:pt x="434" y="835"/>
                  </a:cubicBezTo>
                  <a:cubicBezTo>
                    <a:pt x="518" y="739"/>
                    <a:pt x="633" y="694"/>
                    <a:pt x="746" y="694"/>
                  </a:cubicBezTo>
                  <a:close/>
                  <a:moveTo>
                    <a:pt x="1168" y="1"/>
                  </a:moveTo>
                  <a:lnTo>
                    <a:pt x="1168" y="701"/>
                  </a:lnTo>
                  <a:cubicBezTo>
                    <a:pt x="1068" y="568"/>
                    <a:pt x="901" y="468"/>
                    <a:pt x="701" y="468"/>
                  </a:cubicBezTo>
                  <a:cubicBezTo>
                    <a:pt x="0" y="535"/>
                    <a:pt x="0" y="1602"/>
                    <a:pt x="701" y="1669"/>
                  </a:cubicBezTo>
                  <a:cubicBezTo>
                    <a:pt x="901" y="1669"/>
                    <a:pt x="1068" y="1569"/>
                    <a:pt x="1168" y="1435"/>
                  </a:cubicBezTo>
                  <a:lnTo>
                    <a:pt x="1168" y="1669"/>
                  </a:lnTo>
                  <a:lnTo>
                    <a:pt x="1301" y="1669"/>
                  </a:lnTo>
                  <a:lnTo>
                    <a:pt x="1301" y="1"/>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31"/>
            <p:cNvSpPr/>
            <p:nvPr/>
          </p:nvSpPr>
          <p:spPr>
            <a:xfrm>
              <a:off x="5136350" y="3599675"/>
              <a:ext cx="26700" cy="39225"/>
            </a:xfrm>
            <a:custGeom>
              <a:rect b="b" l="l" r="r" t="t"/>
              <a:pathLst>
                <a:path extrusionOk="0" h="1569" w="1068">
                  <a:moveTo>
                    <a:pt x="534" y="1"/>
                  </a:moveTo>
                  <a:cubicBezTo>
                    <a:pt x="334" y="1"/>
                    <a:pt x="133" y="68"/>
                    <a:pt x="0" y="234"/>
                  </a:cubicBezTo>
                  <a:lnTo>
                    <a:pt x="100" y="301"/>
                  </a:lnTo>
                  <a:cubicBezTo>
                    <a:pt x="200" y="201"/>
                    <a:pt x="367" y="134"/>
                    <a:pt x="534" y="134"/>
                  </a:cubicBezTo>
                  <a:cubicBezTo>
                    <a:pt x="767" y="134"/>
                    <a:pt x="867" y="234"/>
                    <a:pt x="867" y="401"/>
                  </a:cubicBezTo>
                  <a:cubicBezTo>
                    <a:pt x="867" y="701"/>
                    <a:pt x="467" y="735"/>
                    <a:pt x="467" y="1102"/>
                  </a:cubicBezTo>
                  <a:lnTo>
                    <a:pt x="634" y="1102"/>
                  </a:lnTo>
                  <a:cubicBezTo>
                    <a:pt x="634" y="768"/>
                    <a:pt x="1067" y="768"/>
                    <a:pt x="1067" y="368"/>
                  </a:cubicBezTo>
                  <a:cubicBezTo>
                    <a:pt x="1067" y="134"/>
                    <a:pt x="867" y="1"/>
                    <a:pt x="534" y="1"/>
                  </a:cubicBezTo>
                  <a:close/>
                  <a:moveTo>
                    <a:pt x="501" y="1385"/>
                  </a:moveTo>
                  <a:cubicBezTo>
                    <a:pt x="481" y="1385"/>
                    <a:pt x="467" y="1399"/>
                    <a:pt x="467" y="1435"/>
                  </a:cubicBezTo>
                  <a:lnTo>
                    <a:pt x="434" y="1469"/>
                  </a:lnTo>
                  <a:cubicBezTo>
                    <a:pt x="467" y="1535"/>
                    <a:pt x="500" y="1569"/>
                    <a:pt x="567" y="1569"/>
                  </a:cubicBezTo>
                  <a:cubicBezTo>
                    <a:pt x="724" y="1569"/>
                    <a:pt x="574" y="1385"/>
                    <a:pt x="501" y="1385"/>
                  </a:cubicBez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31"/>
            <p:cNvSpPr/>
            <p:nvPr/>
          </p:nvSpPr>
          <p:spPr>
            <a:xfrm>
              <a:off x="4646000" y="2527250"/>
              <a:ext cx="62550" cy="71750"/>
            </a:xfrm>
            <a:custGeom>
              <a:rect b="b" l="l" r="r" t="t"/>
              <a:pathLst>
                <a:path extrusionOk="0" h="2870" w="2502">
                  <a:moveTo>
                    <a:pt x="0" y="1"/>
                  </a:moveTo>
                  <a:lnTo>
                    <a:pt x="0" y="2869"/>
                  </a:lnTo>
                  <a:lnTo>
                    <a:pt x="434" y="2869"/>
                  </a:lnTo>
                  <a:lnTo>
                    <a:pt x="434" y="734"/>
                  </a:lnTo>
                  <a:lnTo>
                    <a:pt x="2168" y="2869"/>
                  </a:lnTo>
                  <a:lnTo>
                    <a:pt x="2502" y="2869"/>
                  </a:lnTo>
                  <a:lnTo>
                    <a:pt x="2502" y="1"/>
                  </a:lnTo>
                  <a:lnTo>
                    <a:pt x="2068" y="1"/>
                  </a:lnTo>
                  <a:lnTo>
                    <a:pt x="2068" y="2135"/>
                  </a:lnTo>
                  <a:lnTo>
                    <a:pt x="367" y="1"/>
                  </a:ln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1"/>
            <p:cNvSpPr/>
            <p:nvPr/>
          </p:nvSpPr>
          <p:spPr>
            <a:xfrm>
              <a:off x="4726875" y="2521200"/>
              <a:ext cx="13375" cy="77800"/>
            </a:xfrm>
            <a:custGeom>
              <a:rect b="b" l="l" r="r" t="t"/>
              <a:pathLst>
                <a:path extrusionOk="0" h="3112" w="535">
                  <a:moveTo>
                    <a:pt x="268" y="1"/>
                  </a:moveTo>
                  <a:cubicBezTo>
                    <a:pt x="134" y="1"/>
                    <a:pt x="1" y="92"/>
                    <a:pt x="1" y="276"/>
                  </a:cubicBezTo>
                  <a:cubicBezTo>
                    <a:pt x="1" y="409"/>
                    <a:pt x="101" y="543"/>
                    <a:pt x="268" y="543"/>
                  </a:cubicBezTo>
                  <a:cubicBezTo>
                    <a:pt x="401" y="543"/>
                    <a:pt x="534" y="409"/>
                    <a:pt x="534" y="276"/>
                  </a:cubicBezTo>
                  <a:cubicBezTo>
                    <a:pt x="534" y="92"/>
                    <a:pt x="401" y="1"/>
                    <a:pt x="268" y="1"/>
                  </a:cubicBezTo>
                  <a:close/>
                  <a:moveTo>
                    <a:pt x="67" y="943"/>
                  </a:moveTo>
                  <a:lnTo>
                    <a:pt x="67" y="3111"/>
                  </a:lnTo>
                  <a:lnTo>
                    <a:pt x="468" y="3111"/>
                  </a:lnTo>
                  <a:lnTo>
                    <a:pt x="468" y="943"/>
                  </a:ln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31"/>
            <p:cNvSpPr/>
            <p:nvPr/>
          </p:nvSpPr>
          <p:spPr>
            <a:xfrm>
              <a:off x="4751900" y="2543900"/>
              <a:ext cx="51725" cy="56025"/>
            </a:xfrm>
            <a:custGeom>
              <a:rect b="b" l="l" r="r" t="t"/>
              <a:pathLst>
                <a:path extrusionOk="0" h="2241" w="2069">
                  <a:moveTo>
                    <a:pt x="1108" y="0"/>
                  </a:moveTo>
                  <a:cubicBezTo>
                    <a:pt x="501" y="0"/>
                    <a:pt x="0" y="490"/>
                    <a:pt x="0" y="1136"/>
                  </a:cubicBezTo>
                  <a:cubicBezTo>
                    <a:pt x="0" y="1750"/>
                    <a:pt x="501" y="2238"/>
                    <a:pt x="1108" y="2238"/>
                  </a:cubicBezTo>
                  <a:cubicBezTo>
                    <a:pt x="1128" y="2238"/>
                    <a:pt x="1148" y="2238"/>
                    <a:pt x="1168" y="2237"/>
                  </a:cubicBezTo>
                  <a:cubicBezTo>
                    <a:pt x="1195" y="2239"/>
                    <a:pt x="1221" y="2240"/>
                    <a:pt x="1248" y="2240"/>
                  </a:cubicBezTo>
                  <a:cubicBezTo>
                    <a:pt x="1583" y="2240"/>
                    <a:pt x="1883" y="2048"/>
                    <a:pt x="2069" y="1770"/>
                  </a:cubicBezTo>
                  <a:lnTo>
                    <a:pt x="1735" y="1569"/>
                  </a:lnTo>
                  <a:cubicBezTo>
                    <a:pt x="1635" y="1770"/>
                    <a:pt x="1401" y="1903"/>
                    <a:pt x="1168" y="1903"/>
                  </a:cubicBezTo>
                  <a:cubicBezTo>
                    <a:pt x="134" y="1903"/>
                    <a:pt x="134" y="369"/>
                    <a:pt x="1168" y="369"/>
                  </a:cubicBezTo>
                  <a:cubicBezTo>
                    <a:pt x="1192" y="365"/>
                    <a:pt x="1216" y="364"/>
                    <a:pt x="1240" y="364"/>
                  </a:cubicBezTo>
                  <a:cubicBezTo>
                    <a:pt x="1448" y="364"/>
                    <a:pt x="1645" y="489"/>
                    <a:pt x="1735" y="669"/>
                  </a:cubicBezTo>
                  <a:lnTo>
                    <a:pt x="2069" y="469"/>
                  </a:lnTo>
                  <a:cubicBezTo>
                    <a:pt x="1868" y="168"/>
                    <a:pt x="1535" y="2"/>
                    <a:pt x="1168" y="2"/>
                  </a:cubicBezTo>
                  <a:cubicBezTo>
                    <a:pt x="1148" y="1"/>
                    <a:pt x="1128" y="0"/>
                    <a:pt x="1108"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31"/>
            <p:cNvSpPr/>
            <p:nvPr/>
          </p:nvSpPr>
          <p:spPr>
            <a:xfrm>
              <a:off x="4815275" y="2523075"/>
              <a:ext cx="54225" cy="75925"/>
            </a:xfrm>
            <a:custGeom>
              <a:rect b="b" l="l" r="r" t="t"/>
              <a:pathLst>
                <a:path extrusionOk="0" h="3037" w="2169">
                  <a:moveTo>
                    <a:pt x="1" y="1"/>
                  </a:moveTo>
                  <a:lnTo>
                    <a:pt x="1" y="3036"/>
                  </a:lnTo>
                  <a:lnTo>
                    <a:pt x="401" y="3036"/>
                  </a:lnTo>
                  <a:lnTo>
                    <a:pt x="401" y="2436"/>
                  </a:lnTo>
                  <a:lnTo>
                    <a:pt x="834" y="2036"/>
                  </a:lnTo>
                  <a:lnTo>
                    <a:pt x="1668" y="3036"/>
                  </a:lnTo>
                  <a:lnTo>
                    <a:pt x="2169" y="3036"/>
                  </a:lnTo>
                  <a:lnTo>
                    <a:pt x="1135" y="1769"/>
                  </a:lnTo>
                  <a:lnTo>
                    <a:pt x="2069" y="868"/>
                  </a:lnTo>
                  <a:lnTo>
                    <a:pt x="1602" y="868"/>
                  </a:lnTo>
                  <a:lnTo>
                    <a:pt x="401" y="1935"/>
                  </a:lnTo>
                  <a:lnTo>
                    <a:pt x="401" y="1"/>
                  </a:ln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31"/>
            <p:cNvSpPr/>
            <p:nvPr/>
          </p:nvSpPr>
          <p:spPr>
            <a:xfrm>
              <a:off x="4879500" y="2544650"/>
              <a:ext cx="51650" cy="54350"/>
            </a:xfrm>
            <a:custGeom>
              <a:rect b="b" l="l" r="r" t="t"/>
              <a:pathLst>
                <a:path extrusionOk="0" h="2174" w="2066">
                  <a:moveTo>
                    <a:pt x="1016" y="1"/>
                  </a:moveTo>
                  <a:cubicBezTo>
                    <a:pt x="717" y="1"/>
                    <a:pt x="450" y="161"/>
                    <a:pt x="267" y="405"/>
                  </a:cubicBezTo>
                  <a:lnTo>
                    <a:pt x="267" y="5"/>
                  </a:lnTo>
                  <a:lnTo>
                    <a:pt x="0" y="5"/>
                  </a:lnTo>
                  <a:lnTo>
                    <a:pt x="0" y="2173"/>
                  </a:lnTo>
                  <a:lnTo>
                    <a:pt x="300" y="2173"/>
                  </a:lnTo>
                  <a:lnTo>
                    <a:pt x="300" y="1039"/>
                  </a:lnTo>
                  <a:cubicBezTo>
                    <a:pt x="236" y="624"/>
                    <a:pt x="570" y="270"/>
                    <a:pt x="1009" y="270"/>
                  </a:cubicBezTo>
                  <a:cubicBezTo>
                    <a:pt x="1028" y="270"/>
                    <a:pt x="1048" y="270"/>
                    <a:pt x="1067" y="272"/>
                  </a:cubicBezTo>
                  <a:cubicBezTo>
                    <a:pt x="1085" y="270"/>
                    <a:pt x="1101" y="270"/>
                    <a:pt x="1118" y="270"/>
                  </a:cubicBezTo>
                  <a:cubicBezTo>
                    <a:pt x="1465" y="270"/>
                    <a:pt x="1765" y="589"/>
                    <a:pt x="1701" y="939"/>
                  </a:cubicBezTo>
                  <a:lnTo>
                    <a:pt x="1701" y="2173"/>
                  </a:lnTo>
                  <a:lnTo>
                    <a:pt x="2001" y="2173"/>
                  </a:lnTo>
                  <a:lnTo>
                    <a:pt x="2001" y="939"/>
                  </a:lnTo>
                  <a:cubicBezTo>
                    <a:pt x="2066" y="425"/>
                    <a:pt x="1665" y="3"/>
                    <a:pt x="1158" y="3"/>
                  </a:cubicBezTo>
                  <a:cubicBezTo>
                    <a:pt x="1139" y="3"/>
                    <a:pt x="1120" y="4"/>
                    <a:pt x="1101" y="5"/>
                  </a:cubicBezTo>
                  <a:cubicBezTo>
                    <a:pt x="1072" y="2"/>
                    <a:pt x="1044" y="1"/>
                    <a:pt x="1016"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1"/>
            <p:cNvSpPr/>
            <p:nvPr/>
          </p:nvSpPr>
          <p:spPr>
            <a:xfrm>
              <a:off x="4944525" y="2544575"/>
              <a:ext cx="46600" cy="55375"/>
            </a:xfrm>
            <a:custGeom>
              <a:rect b="b" l="l" r="r" t="t"/>
              <a:pathLst>
                <a:path extrusionOk="0" h="2215" w="1864">
                  <a:moveTo>
                    <a:pt x="1535" y="1176"/>
                  </a:moveTo>
                  <a:lnTo>
                    <a:pt x="1535" y="1542"/>
                  </a:lnTo>
                  <a:cubicBezTo>
                    <a:pt x="1412" y="1790"/>
                    <a:pt x="1173" y="1980"/>
                    <a:pt x="900" y="1980"/>
                  </a:cubicBezTo>
                  <a:cubicBezTo>
                    <a:pt x="879" y="1980"/>
                    <a:pt x="857" y="1979"/>
                    <a:pt x="835" y="1976"/>
                  </a:cubicBezTo>
                  <a:cubicBezTo>
                    <a:pt x="501" y="1976"/>
                    <a:pt x="301" y="1776"/>
                    <a:pt x="301" y="1576"/>
                  </a:cubicBezTo>
                  <a:cubicBezTo>
                    <a:pt x="301" y="1342"/>
                    <a:pt x="435" y="1176"/>
                    <a:pt x="835" y="1176"/>
                  </a:cubicBezTo>
                  <a:close/>
                  <a:moveTo>
                    <a:pt x="1044" y="1"/>
                  </a:moveTo>
                  <a:cubicBezTo>
                    <a:pt x="1008" y="1"/>
                    <a:pt x="972" y="3"/>
                    <a:pt x="935" y="8"/>
                  </a:cubicBezTo>
                  <a:cubicBezTo>
                    <a:pt x="635" y="8"/>
                    <a:pt x="301" y="108"/>
                    <a:pt x="68" y="308"/>
                  </a:cubicBezTo>
                  <a:lnTo>
                    <a:pt x="201" y="508"/>
                  </a:lnTo>
                  <a:cubicBezTo>
                    <a:pt x="375" y="363"/>
                    <a:pt x="575" y="269"/>
                    <a:pt x="800" y="269"/>
                  </a:cubicBezTo>
                  <a:cubicBezTo>
                    <a:pt x="833" y="269"/>
                    <a:pt x="867" y="271"/>
                    <a:pt x="902" y="275"/>
                  </a:cubicBezTo>
                  <a:cubicBezTo>
                    <a:pt x="1302" y="275"/>
                    <a:pt x="1535" y="475"/>
                    <a:pt x="1535" y="842"/>
                  </a:cubicBezTo>
                  <a:lnTo>
                    <a:pt x="1535" y="975"/>
                  </a:lnTo>
                  <a:lnTo>
                    <a:pt x="835" y="975"/>
                  </a:lnTo>
                  <a:cubicBezTo>
                    <a:pt x="201" y="975"/>
                    <a:pt x="1" y="1209"/>
                    <a:pt x="1" y="1576"/>
                  </a:cubicBezTo>
                  <a:cubicBezTo>
                    <a:pt x="1" y="1943"/>
                    <a:pt x="301" y="2210"/>
                    <a:pt x="801" y="2210"/>
                  </a:cubicBezTo>
                  <a:cubicBezTo>
                    <a:pt x="832" y="2213"/>
                    <a:pt x="862" y="2215"/>
                    <a:pt x="891" y="2215"/>
                  </a:cubicBezTo>
                  <a:cubicBezTo>
                    <a:pt x="1155" y="2215"/>
                    <a:pt x="1385" y="2083"/>
                    <a:pt x="1535" y="1843"/>
                  </a:cubicBezTo>
                  <a:lnTo>
                    <a:pt x="1535" y="2176"/>
                  </a:lnTo>
                  <a:lnTo>
                    <a:pt x="1802" y="2176"/>
                  </a:lnTo>
                  <a:lnTo>
                    <a:pt x="1802" y="842"/>
                  </a:lnTo>
                  <a:cubicBezTo>
                    <a:pt x="1864" y="378"/>
                    <a:pt x="1496" y="1"/>
                    <a:pt x="1044"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1"/>
            <p:cNvSpPr/>
            <p:nvPr/>
          </p:nvSpPr>
          <p:spPr>
            <a:xfrm>
              <a:off x="5009575" y="2544650"/>
              <a:ext cx="90900" cy="54350"/>
            </a:xfrm>
            <a:custGeom>
              <a:rect b="b" l="l" r="r" t="t"/>
              <a:pathLst>
                <a:path extrusionOk="0" h="2174" w="3636">
                  <a:moveTo>
                    <a:pt x="1017" y="1"/>
                  </a:moveTo>
                  <a:cubicBezTo>
                    <a:pt x="718" y="1"/>
                    <a:pt x="454" y="161"/>
                    <a:pt x="301" y="405"/>
                  </a:cubicBezTo>
                  <a:lnTo>
                    <a:pt x="301" y="5"/>
                  </a:lnTo>
                  <a:lnTo>
                    <a:pt x="1" y="5"/>
                  </a:lnTo>
                  <a:lnTo>
                    <a:pt x="1" y="2173"/>
                  </a:lnTo>
                  <a:lnTo>
                    <a:pt x="301" y="2173"/>
                  </a:lnTo>
                  <a:lnTo>
                    <a:pt x="301" y="1039"/>
                  </a:lnTo>
                  <a:cubicBezTo>
                    <a:pt x="269" y="624"/>
                    <a:pt x="574" y="270"/>
                    <a:pt x="980" y="270"/>
                  </a:cubicBezTo>
                  <a:cubicBezTo>
                    <a:pt x="998" y="270"/>
                    <a:pt x="1016" y="270"/>
                    <a:pt x="1035" y="272"/>
                  </a:cubicBezTo>
                  <a:cubicBezTo>
                    <a:pt x="1435" y="272"/>
                    <a:pt x="1669" y="505"/>
                    <a:pt x="1669" y="939"/>
                  </a:cubicBezTo>
                  <a:lnTo>
                    <a:pt x="1669" y="2173"/>
                  </a:lnTo>
                  <a:lnTo>
                    <a:pt x="1935" y="2173"/>
                  </a:lnTo>
                  <a:lnTo>
                    <a:pt x="1935" y="1039"/>
                  </a:lnTo>
                  <a:cubicBezTo>
                    <a:pt x="1904" y="624"/>
                    <a:pt x="2208" y="270"/>
                    <a:pt x="2615" y="270"/>
                  </a:cubicBezTo>
                  <a:cubicBezTo>
                    <a:pt x="2633" y="270"/>
                    <a:pt x="2651" y="270"/>
                    <a:pt x="2669" y="272"/>
                  </a:cubicBezTo>
                  <a:cubicBezTo>
                    <a:pt x="3070" y="272"/>
                    <a:pt x="3303" y="505"/>
                    <a:pt x="3303" y="939"/>
                  </a:cubicBezTo>
                  <a:lnTo>
                    <a:pt x="3303" y="2173"/>
                  </a:lnTo>
                  <a:lnTo>
                    <a:pt x="3603" y="2173"/>
                  </a:lnTo>
                  <a:lnTo>
                    <a:pt x="3603" y="939"/>
                  </a:lnTo>
                  <a:cubicBezTo>
                    <a:pt x="3635" y="425"/>
                    <a:pt x="3265" y="3"/>
                    <a:pt x="2760" y="3"/>
                  </a:cubicBezTo>
                  <a:cubicBezTo>
                    <a:pt x="2741" y="3"/>
                    <a:pt x="2722" y="4"/>
                    <a:pt x="2703" y="5"/>
                  </a:cubicBezTo>
                  <a:cubicBezTo>
                    <a:pt x="2675" y="2"/>
                    <a:pt x="2646" y="1"/>
                    <a:pt x="2618" y="1"/>
                  </a:cubicBezTo>
                  <a:cubicBezTo>
                    <a:pt x="2314" y="1"/>
                    <a:pt x="2021" y="164"/>
                    <a:pt x="1869" y="439"/>
                  </a:cubicBezTo>
                  <a:cubicBezTo>
                    <a:pt x="1747" y="164"/>
                    <a:pt x="1457" y="1"/>
                    <a:pt x="1178" y="1"/>
                  </a:cubicBezTo>
                  <a:cubicBezTo>
                    <a:pt x="1153" y="1"/>
                    <a:pt x="1127" y="2"/>
                    <a:pt x="1102" y="5"/>
                  </a:cubicBezTo>
                  <a:cubicBezTo>
                    <a:pt x="1073" y="2"/>
                    <a:pt x="1045" y="1"/>
                    <a:pt x="1017"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31"/>
            <p:cNvSpPr/>
            <p:nvPr/>
          </p:nvSpPr>
          <p:spPr>
            <a:xfrm>
              <a:off x="5112150" y="2544150"/>
              <a:ext cx="55075" cy="55475"/>
            </a:xfrm>
            <a:custGeom>
              <a:rect b="b" l="l" r="r" t="t"/>
              <a:pathLst>
                <a:path extrusionOk="0" h="2219" w="2203">
                  <a:moveTo>
                    <a:pt x="1135" y="217"/>
                  </a:moveTo>
                  <a:cubicBezTo>
                    <a:pt x="1518" y="217"/>
                    <a:pt x="1902" y="475"/>
                    <a:pt x="1902" y="992"/>
                  </a:cubicBezTo>
                  <a:lnTo>
                    <a:pt x="368" y="992"/>
                  </a:lnTo>
                  <a:cubicBezTo>
                    <a:pt x="368" y="475"/>
                    <a:pt x="751" y="217"/>
                    <a:pt x="1135" y="217"/>
                  </a:cubicBezTo>
                  <a:close/>
                  <a:moveTo>
                    <a:pt x="1101" y="0"/>
                  </a:moveTo>
                  <a:cubicBezTo>
                    <a:pt x="551" y="0"/>
                    <a:pt x="1" y="375"/>
                    <a:pt x="34" y="1126"/>
                  </a:cubicBezTo>
                  <a:cubicBezTo>
                    <a:pt x="56" y="1789"/>
                    <a:pt x="606" y="2218"/>
                    <a:pt x="1178" y="2218"/>
                  </a:cubicBezTo>
                  <a:cubicBezTo>
                    <a:pt x="1469" y="2218"/>
                    <a:pt x="1766" y="2107"/>
                    <a:pt x="2002" y="1860"/>
                  </a:cubicBezTo>
                  <a:lnTo>
                    <a:pt x="1869" y="1693"/>
                  </a:lnTo>
                  <a:cubicBezTo>
                    <a:pt x="1669" y="1860"/>
                    <a:pt x="1435" y="1960"/>
                    <a:pt x="1202" y="1960"/>
                  </a:cubicBezTo>
                  <a:cubicBezTo>
                    <a:pt x="1182" y="1961"/>
                    <a:pt x="1162" y="1962"/>
                    <a:pt x="1142" y="1962"/>
                  </a:cubicBezTo>
                  <a:cubicBezTo>
                    <a:pt x="732" y="1962"/>
                    <a:pt x="368" y="1640"/>
                    <a:pt x="368" y="1226"/>
                  </a:cubicBezTo>
                  <a:lnTo>
                    <a:pt x="2169" y="1226"/>
                  </a:lnTo>
                  <a:cubicBezTo>
                    <a:pt x="2169" y="1159"/>
                    <a:pt x="2169" y="1159"/>
                    <a:pt x="2169" y="1126"/>
                  </a:cubicBezTo>
                  <a:cubicBezTo>
                    <a:pt x="2202" y="375"/>
                    <a:pt x="1652" y="0"/>
                    <a:pt x="1101"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31"/>
            <p:cNvSpPr/>
            <p:nvPr/>
          </p:nvSpPr>
          <p:spPr>
            <a:xfrm>
              <a:off x="4835300" y="3691425"/>
              <a:ext cx="26700" cy="35875"/>
            </a:xfrm>
            <a:custGeom>
              <a:rect b="b" l="l" r="r" t="t"/>
              <a:pathLst>
                <a:path extrusionOk="0" h="1435" w="1068">
                  <a:moveTo>
                    <a:pt x="601" y="0"/>
                  </a:moveTo>
                  <a:cubicBezTo>
                    <a:pt x="234" y="0"/>
                    <a:pt x="67" y="200"/>
                    <a:pt x="67" y="434"/>
                  </a:cubicBezTo>
                  <a:cubicBezTo>
                    <a:pt x="67" y="934"/>
                    <a:pt x="901" y="734"/>
                    <a:pt x="901" y="1068"/>
                  </a:cubicBezTo>
                  <a:cubicBezTo>
                    <a:pt x="901" y="1201"/>
                    <a:pt x="801" y="1268"/>
                    <a:pt x="567" y="1268"/>
                  </a:cubicBezTo>
                  <a:cubicBezTo>
                    <a:pt x="367" y="1268"/>
                    <a:pt x="234" y="1234"/>
                    <a:pt x="100" y="1134"/>
                  </a:cubicBezTo>
                  <a:lnTo>
                    <a:pt x="0" y="1268"/>
                  </a:lnTo>
                  <a:cubicBezTo>
                    <a:pt x="167" y="1401"/>
                    <a:pt x="334" y="1435"/>
                    <a:pt x="534" y="1435"/>
                  </a:cubicBezTo>
                  <a:cubicBezTo>
                    <a:pt x="901" y="1435"/>
                    <a:pt x="1068" y="1268"/>
                    <a:pt x="1068" y="1068"/>
                  </a:cubicBezTo>
                  <a:cubicBezTo>
                    <a:pt x="1068" y="534"/>
                    <a:pt x="234" y="767"/>
                    <a:pt x="234" y="401"/>
                  </a:cubicBezTo>
                  <a:cubicBezTo>
                    <a:pt x="234" y="300"/>
                    <a:pt x="334" y="200"/>
                    <a:pt x="601" y="200"/>
                  </a:cubicBezTo>
                  <a:cubicBezTo>
                    <a:pt x="734" y="200"/>
                    <a:pt x="867" y="234"/>
                    <a:pt x="967" y="300"/>
                  </a:cubicBezTo>
                  <a:lnTo>
                    <a:pt x="1034" y="134"/>
                  </a:lnTo>
                  <a:cubicBezTo>
                    <a:pt x="901" y="34"/>
                    <a:pt x="767" y="0"/>
                    <a:pt x="601" y="0"/>
                  </a:cubicBez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31"/>
            <p:cNvSpPr/>
            <p:nvPr/>
          </p:nvSpPr>
          <p:spPr>
            <a:xfrm>
              <a:off x="4868650" y="3689325"/>
              <a:ext cx="5850" cy="37975"/>
            </a:xfrm>
            <a:custGeom>
              <a:rect b="b" l="l" r="r" t="t"/>
              <a:pathLst>
                <a:path extrusionOk="0" h="1519" w="234">
                  <a:moveTo>
                    <a:pt x="117" y="1"/>
                  </a:moveTo>
                  <a:cubicBezTo>
                    <a:pt x="59" y="1"/>
                    <a:pt x="0" y="51"/>
                    <a:pt x="0" y="151"/>
                  </a:cubicBezTo>
                  <a:cubicBezTo>
                    <a:pt x="0" y="218"/>
                    <a:pt x="34" y="251"/>
                    <a:pt x="134" y="251"/>
                  </a:cubicBezTo>
                  <a:cubicBezTo>
                    <a:pt x="201" y="251"/>
                    <a:pt x="234" y="218"/>
                    <a:pt x="234" y="151"/>
                  </a:cubicBezTo>
                  <a:cubicBezTo>
                    <a:pt x="234" y="51"/>
                    <a:pt x="176" y="1"/>
                    <a:pt x="117" y="1"/>
                  </a:cubicBezTo>
                  <a:close/>
                  <a:moveTo>
                    <a:pt x="34" y="451"/>
                  </a:moveTo>
                  <a:lnTo>
                    <a:pt x="34" y="1519"/>
                  </a:lnTo>
                  <a:lnTo>
                    <a:pt x="201" y="1519"/>
                  </a:lnTo>
                  <a:lnTo>
                    <a:pt x="201" y="451"/>
                  </a:ln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1"/>
            <p:cNvSpPr/>
            <p:nvPr/>
          </p:nvSpPr>
          <p:spPr>
            <a:xfrm>
              <a:off x="4876975" y="3700600"/>
              <a:ext cx="32475" cy="36950"/>
            </a:xfrm>
            <a:custGeom>
              <a:rect b="b" l="l" r="r" t="t"/>
              <a:pathLst>
                <a:path extrusionOk="0" h="1478" w="1299">
                  <a:moveTo>
                    <a:pt x="701" y="167"/>
                  </a:moveTo>
                  <a:cubicBezTo>
                    <a:pt x="902" y="167"/>
                    <a:pt x="1068" y="300"/>
                    <a:pt x="1068" y="501"/>
                  </a:cubicBezTo>
                  <a:cubicBezTo>
                    <a:pt x="1068" y="710"/>
                    <a:pt x="889" y="855"/>
                    <a:pt x="713" y="855"/>
                  </a:cubicBezTo>
                  <a:cubicBezTo>
                    <a:pt x="637" y="855"/>
                    <a:pt x="562" y="828"/>
                    <a:pt x="501" y="767"/>
                  </a:cubicBezTo>
                  <a:cubicBezTo>
                    <a:pt x="268" y="567"/>
                    <a:pt x="401" y="167"/>
                    <a:pt x="701" y="167"/>
                  </a:cubicBezTo>
                  <a:close/>
                  <a:moveTo>
                    <a:pt x="701" y="0"/>
                  </a:moveTo>
                  <a:cubicBezTo>
                    <a:pt x="1" y="0"/>
                    <a:pt x="1" y="1034"/>
                    <a:pt x="701" y="1034"/>
                  </a:cubicBezTo>
                  <a:cubicBezTo>
                    <a:pt x="835" y="1034"/>
                    <a:pt x="968" y="968"/>
                    <a:pt x="1068" y="867"/>
                  </a:cubicBezTo>
                  <a:lnTo>
                    <a:pt x="1068" y="934"/>
                  </a:lnTo>
                  <a:cubicBezTo>
                    <a:pt x="1068" y="1201"/>
                    <a:pt x="968" y="1301"/>
                    <a:pt x="701" y="1301"/>
                  </a:cubicBezTo>
                  <a:cubicBezTo>
                    <a:pt x="568" y="1301"/>
                    <a:pt x="401" y="1268"/>
                    <a:pt x="301" y="1168"/>
                  </a:cubicBezTo>
                  <a:lnTo>
                    <a:pt x="201" y="1301"/>
                  </a:lnTo>
                  <a:cubicBezTo>
                    <a:pt x="335" y="1435"/>
                    <a:pt x="535" y="1468"/>
                    <a:pt x="701" y="1468"/>
                  </a:cubicBezTo>
                  <a:cubicBezTo>
                    <a:pt x="733" y="1474"/>
                    <a:pt x="765" y="1477"/>
                    <a:pt x="795" y="1477"/>
                  </a:cubicBezTo>
                  <a:cubicBezTo>
                    <a:pt x="1083" y="1477"/>
                    <a:pt x="1299" y="1206"/>
                    <a:pt x="1269" y="934"/>
                  </a:cubicBezTo>
                  <a:lnTo>
                    <a:pt x="1269" y="0"/>
                  </a:lnTo>
                  <a:lnTo>
                    <a:pt x="1102" y="0"/>
                  </a:lnTo>
                  <a:lnTo>
                    <a:pt x="1102" y="167"/>
                  </a:lnTo>
                  <a:cubicBezTo>
                    <a:pt x="1002" y="67"/>
                    <a:pt x="835" y="0"/>
                    <a:pt x="701" y="0"/>
                  </a:cubicBez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31"/>
            <p:cNvSpPr/>
            <p:nvPr/>
          </p:nvSpPr>
          <p:spPr>
            <a:xfrm>
              <a:off x="4917850" y="3700500"/>
              <a:ext cx="25825" cy="26800"/>
            </a:xfrm>
            <a:custGeom>
              <a:rect b="b" l="l" r="r" t="t"/>
              <a:pathLst>
                <a:path extrusionOk="0" h="1072" w="1033">
                  <a:moveTo>
                    <a:pt x="613" y="1"/>
                  </a:moveTo>
                  <a:cubicBezTo>
                    <a:pt x="598" y="1"/>
                    <a:pt x="583" y="2"/>
                    <a:pt x="568" y="4"/>
                  </a:cubicBezTo>
                  <a:cubicBezTo>
                    <a:pt x="401" y="4"/>
                    <a:pt x="267" y="71"/>
                    <a:pt x="167" y="171"/>
                  </a:cubicBezTo>
                  <a:lnTo>
                    <a:pt x="167" y="4"/>
                  </a:lnTo>
                  <a:lnTo>
                    <a:pt x="0" y="4"/>
                  </a:lnTo>
                  <a:lnTo>
                    <a:pt x="0" y="1072"/>
                  </a:lnTo>
                  <a:lnTo>
                    <a:pt x="201" y="1072"/>
                  </a:lnTo>
                  <a:lnTo>
                    <a:pt x="201" y="538"/>
                  </a:lnTo>
                  <a:cubicBezTo>
                    <a:pt x="167" y="338"/>
                    <a:pt x="334" y="171"/>
                    <a:pt x="534" y="171"/>
                  </a:cubicBezTo>
                  <a:cubicBezTo>
                    <a:pt x="701" y="171"/>
                    <a:pt x="801" y="271"/>
                    <a:pt x="801" y="505"/>
                  </a:cubicBezTo>
                  <a:lnTo>
                    <a:pt x="801" y="1072"/>
                  </a:lnTo>
                  <a:lnTo>
                    <a:pt x="1001" y="1072"/>
                  </a:lnTo>
                  <a:lnTo>
                    <a:pt x="1001" y="471"/>
                  </a:lnTo>
                  <a:cubicBezTo>
                    <a:pt x="1032" y="221"/>
                    <a:pt x="830" y="1"/>
                    <a:pt x="613" y="1"/>
                  </a:cubicBez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31"/>
            <p:cNvSpPr/>
            <p:nvPr/>
          </p:nvSpPr>
          <p:spPr>
            <a:xfrm>
              <a:off x="4964600" y="3700600"/>
              <a:ext cx="25000" cy="26925"/>
            </a:xfrm>
            <a:custGeom>
              <a:rect b="b" l="l" r="r" t="t"/>
              <a:pathLst>
                <a:path extrusionOk="0" h="1077" w="1000">
                  <a:moveTo>
                    <a:pt x="32" y="0"/>
                  </a:moveTo>
                  <a:lnTo>
                    <a:pt x="32" y="634"/>
                  </a:lnTo>
                  <a:cubicBezTo>
                    <a:pt x="1" y="852"/>
                    <a:pt x="174" y="1071"/>
                    <a:pt x="415" y="1071"/>
                  </a:cubicBezTo>
                  <a:cubicBezTo>
                    <a:pt x="431" y="1071"/>
                    <a:pt x="448" y="1070"/>
                    <a:pt x="465" y="1068"/>
                  </a:cubicBezTo>
                  <a:cubicBezTo>
                    <a:pt x="488" y="1073"/>
                    <a:pt x="511" y="1076"/>
                    <a:pt x="534" y="1076"/>
                  </a:cubicBezTo>
                  <a:cubicBezTo>
                    <a:pt x="644" y="1076"/>
                    <a:pt x="750" y="1011"/>
                    <a:pt x="832" y="901"/>
                  </a:cubicBezTo>
                  <a:lnTo>
                    <a:pt x="832" y="1068"/>
                  </a:lnTo>
                  <a:lnTo>
                    <a:pt x="999" y="1068"/>
                  </a:lnTo>
                  <a:lnTo>
                    <a:pt x="999" y="0"/>
                  </a:lnTo>
                  <a:lnTo>
                    <a:pt x="832" y="0"/>
                  </a:lnTo>
                  <a:lnTo>
                    <a:pt x="832" y="567"/>
                  </a:lnTo>
                  <a:cubicBezTo>
                    <a:pt x="832" y="750"/>
                    <a:pt x="721" y="905"/>
                    <a:pt x="549" y="905"/>
                  </a:cubicBezTo>
                  <a:cubicBezTo>
                    <a:pt x="533" y="905"/>
                    <a:pt x="516" y="904"/>
                    <a:pt x="499" y="901"/>
                  </a:cubicBezTo>
                  <a:cubicBezTo>
                    <a:pt x="299" y="901"/>
                    <a:pt x="199" y="801"/>
                    <a:pt x="199" y="601"/>
                  </a:cubicBezTo>
                  <a:lnTo>
                    <a:pt x="199" y="0"/>
                  </a:ln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31"/>
            <p:cNvSpPr/>
            <p:nvPr/>
          </p:nvSpPr>
          <p:spPr>
            <a:xfrm>
              <a:off x="4998750" y="3700600"/>
              <a:ext cx="28325" cy="36700"/>
            </a:xfrm>
            <a:custGeom>
              <a:rect b="b" l="l" r="r" t="t"/>
              <a:pathLst>
                <a:path extrusionOk="0" h="1468" w="1133">
                  <a:moveTo>
                    <a:pt x="540" y="190"/>
                  </a:moveTo>
                  <a:cubicBezTo>
                    <a:pt x="720" y="190"/>
                    <a:pt x="901" y="332"/>
                    <a:pt x="901" y="534"/>
                  </a:cubicBezTo>
                  <a:cubicBezTo>
                    <a:pt x="932" y="719"/>
                    <a:pt x="791" y="904"/>
                    <a:pt x="585" y="904"/>
                  </a:cubicBezTo>
                  <a:cubicBezTo>
                    <a:pt x="568" y="904"/>
                    <a:pt x="551" y="903"/>
                    <a:pt x="534" y="901"/>
                  </a:cubicBezTo>
                  <a:cubicBezTo>
                    <a:pt x="234" y="901"/>
                    <a:pt x="67" y="534"/>
                    <a:pt x="300" y="300"/>
                  </a:cubicBezTo>
                  <a:cubicBezTo>
                    <a:pt x="366" y="224"/>
                    <a:pt x="453" y="190"/>
                    <a:pt x="540" y="190"/>
                  </a:cubicBezTo>
                  <a:close/>
                  <a:moveTo>
                    <a:pt x="0" y="0"/>
                  </a:moveTo>
                  <a:lnTo>
                    <a:pt x="0" y="1468"/>
                  </a:lnTo>
                  <a:lnTo>
                    <a:pt x="200" y="1468"/>
                  </a:lnTo>
                  <a:lnTo>
                    <a:pt x="200" y="901"/>
                  </a:lnTo>
                  <a:cubicBezTo>
                    <a:pt x="283" y="1011"/>
                    <a:pt x="389" y="1076"/>
                    <a:pt x="499" y="1076"/>
                  </a:cubicBezTo>
                  <a:cubicBezTo>
                    <a:pt x="521" y="1076"/>
                    <a:pt x="544" y="1073"/>
                    <a:pt x="567" y="1068"/>
                  </a:cubicBezTo>
                  <a:cubicBezTo>
                    <a:pt x="584" y="1069"/>
                    <a:pt x="601" y="1070"/>
                    <a:pt x="618" y="1070"/>
                  </a:cubicBezTo>
                  <a:cubicBezTo>
                    <a:pt x="897" y="1070"/>
                    <a:pt x="1132" y="817"/>
                    <a:pt x="1101" y="534"/>
                  </a:cubicBezTo>
                  <a:cubicBezTo>
                    <a:pt x="1101" y="234"/>
                    <a:pt x="867" y="0"/>
                    <a:pt x="567" y="0"/>
                  </a:cubicBezTo>
                  <a:cubicBezTo>
                    <a:pt x="400" y="0"/>
                    <a:pt x="267" y="67"/>
                    <a:pt x="200" y="167"/>
                  </a:cubicBezTo>
                  <a:lnTo>
                    <a:pt x="200" y="0"/>
                  </a:ln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31"/>
            <p:cNvSpPr/>
            <p:nvPr/>
          </p:nvSpPr>
          <p:spPr>
            <a:xfrm>
              <a:off x="4839450" y="3387875"/>
              <a:ext cx="27550" cy="35875"/>
            </a:xfrm>
            <a:custGeom>
              <a:rect b="b" l="l" r="r" t="t"/>
              <a:pathLst>
                <a:path extrusionOk="0" h="1435" w="1102">
                  <a:moveTo>
                    <a:pt x="568" y="0"/>
                  </a:moveTo>
                  <a:cubicBezTo>
                    <a:pt x="201" y="0"/>
                    <a:pt x="34" y="167"/>
                    <a:pt x="34" y="400"/>
                  </a:cubicBezTo>
                  <a:cubicBezTo>
                    <a:pt x="34" y="934"/>
                    <a:pt x="868" y="734"/>
                    <a:pt x="868" y="1034"/>
                  </a:cubicBezTo>
                  <a:cubicBezTo>
                    <a:pt x="868" y="1134"/>
                    <a:pt x="768" y="1201"/>
                    <a:pt x="535" y="1201"/>
                  </a:cubicBezTo>
                  <a:cubicBezTo>
                    <a:pt x="368" y="1201"/>
                    <a:pt x="201" y="1168"/>
                    <a:pt x="101" y="1068"/>
                  </a:cubicBezTo>
                  <a:lnTo>
                    <a:pt x="1" y="1268"/>
                  </a:lnTo>
                  <a:cubicBezTo>
                    <a:pt x="168" y="1368"/>
                    <a:pt x="334" y="1435"/>
                    <a:pt x="535" y="1435"/>
                  </a:cubicBezTo>
                  <a:cubicBezTo>
                    <a:pt x="935" y="1435"/>
                    <a:pt x="1102" y="1234"/>
                    <a:pt x="1102" y="1001"/>
                  </a:cubicBezTo>
                  <a:cubicBezTo>
                    <a:pt x="1102" y="501"/>
                    <a:pt x="268" y="701"/>
                    <a:pt x="268" y="400"/>
                  </a:cubicBezTo>
                  <a:cubicBezTo>
                    <a:pt x="268" y="300"/>
                    <a:pt x="368" y="200"/>
                    <a:pt x="568" y="200"/>
                  </a:cubicBezTo>
                  <a:cubicBezTo>
                    <a:pt x="701" y="200"/>
                    <a:pt x="835" y="234"/>
                    <a:pt x="968" y="300"/>
                  </a:cubicBezTo>
                  <a:lnTo>
                    <a:pt x="1035" y="100"/>
                  </a:lnTo>
                  <a:cubicBezTo>
                    <a:pt x="902" y="34"/>
                    <a:pt x="735" y="0"/>
                    <a:pt x="56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31"/>
            <p:cNvSpPr/>
            <p:nvPr/>
          </p:nvSpPr>
          <p:spPr>
            <a:xfrm>
              <a:off x="4871975" y="3384750"/>
              <a:ext cx="8375" cy="38175"/>
            </a:xfrm>
            <a:custGeom>
              <a:rect b="b" l="l" r="r" t="t"/>
              <a:pathLst>
                <a:path extrusionOk="0" h="1527" w="335">
                  <a:moveTo>
                    <a:pt x="168" y="0"/>
                  </a:moveTo>
                  <a:cubicBezTo>
                    <a:pt x="93" y="0"/>
                    <a:pt x="18" y="42"/>
                    <a:pt x="1" y="125"/>
                  </a:cubicBezTo>
                  <a:cubicBezTo>
                    <a:pt x="1" y="225"/>
                    <a:pt x="68" y="292"/>
                    <a:pt x="168" y="292"/>
                  </a:cubicBezTo>
                  <a:cubicBezTo>
                    <a:pt x="268" y="292"/>
                    <a:pt x="334" y="225"/>
                    <a:pt x="334" y="125"/>
                  </a:cubicBezTo>
                  <a:cubicBezTo>
                    <a:pt x="318" y="42"/>
                    <a:pt x="243" y="0"/>
                    <a:pt x="168" y="0"/>
                  </a:cubicBezTo>
                  <a:close/>
                  <a:moveTo>
                    <a:pt x="34" y="459"/>
                  </a:moveTo>
                  <a:lnTo>
                    <a:pt x="34" y="1526"/>
                  </a:lnTo>
                  <a:lnTo>
                    <a:pt x="301" y="1526"/>
                  </a:lnTo>
                  <a:lnTo>
                    <a:pt x="301" y="459"/>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31"/>
            <p:cNvSpPr/>
            <p:nvPr/>
          </p:nvSpPr>
          <p:spPr>
            <a:xfrm>
              <a:off x="4885325" y="3396200"/>
              <a:ext cx="29950" cy="37625"/>
            </a:xfrm>
            <a:custGeom>
              <a:rect b="b" l="l" r="r" t="t"/>
              <a:pathLst>
                <a:path extrusionOk="0" h="1505" w="1198">
                  <a:moveTo>
                    <a:pt x="579" y="180"/>
                  </a:moveTo>
                  <a:cubicBezTo>
                    <a:pt x="753" y="180"/>
                    <a:pt x="924" y="325"/>
                    <a:pt x="901" y="534"/>
                  </a:cubicBezTo>
                  <a:lnTo>
                    <a:pt x="901" y="501"/>
                  </a:lnTo>
                  <a:cubicBezTo>
                    <a:pt x="901" y="701"/>
                    <a:pt x="768" y="835"/>
                    <a:pt x="568" y="835"/>
                  </a:cubicBezTo>
                  <a:cubicBezTo>
                    <a:pt x="267" y="835"/>
                    <a:pt x="134" y="468"/>
                    <a:pt x="367" y="268"/>
                  </a:cubicBezTo>
                  <a:cubicBezTo>
                    <a:pt x="428" y="207"/>
                    <a:pt x="503" y="180"/>
                    <a:pt x="579" y="180"/>
                  </a:cubicBezTo>
                  <a:close/>
                  <a:moveTo>
                    <a:pt x="534" y="1"/>
                  </a:moveTo>
                  <a:cubicBezTo>
                    <a:pt x="234" y="1"/>
                    <a:pt x="1" y="234"/>
                    <a:pt x="1" y="534"/>
                  </a:cubicBezTo>
                  <a:cubicBezTo>
                    <a:pt x="1" y="786"/>
                    <a:pt x="208" y="1038"/>
                    <a:pt x="483" y="1038"/>
                  </a:cubicBezTo>
                  <a:cubicBezTo>
                    <a:pt x="500" y="1038"/>
                    <a:pt x="517" y="1037"/>
                    <a:pt x="534" y="1035"/>
                  </a:cubicBezTo>
                  <a:cubicBezTo>
                    <a:pt x="668" y="1035"/>
                    <a:pt x="801" y="1001"/>
                    <a:pt x="901" y="901"/>
                  </a:cubicBezTo>
                  <a:lnTo>
                    <a:pt x="901" y="968"/>
                  </a:lnTo>
                  <a:cubicBezTo>
                    <a:pt x="901" y="1168"/>
                    <a:pt x="801" y="1268"/>
                    <a:pt x="568" y="1268"/>
                  </a:cubicBezTo>
                  <a:cubicBezTo>
                    <a:pt x="401" y="1268"/>
                    <a:pt x="267" y="1235"/>
                    <a:pt x="167" y="1135"/>
                  </a:cubicBezTo>
                  <a:lnTo>
                    <a:pt x="67" y="1335"/>
                  </a:lnTo>
                  <a:cubicBezTo>
                    <a:pt x="201" y="1435"/>
                    <a:pt x="401" y="1502"/>
                    <a:pt x="568" y="1502"/>
                  </a:cubicBezTo>
                  <a:cubicBezTo>
                    <a:pt x="587" y="1504"/>
                    <a:pt x="605" y="1505"/>
                    <a:pt x="624" y="1505"/>
                  </a:cubicBezTo>
                  <a:cubicBezTo>
                    <a:pt x="934" y="1505"/>
                    <a:pt x="1198" y="1249"/>
                    <a:pt x="1135" y="935"/>
                  </a:cubicBezTo>
                  <a:lnTo>
                    <a:pt x="1135" y="34"/>
                  </a:lnTo>
                  <a:lnTo>
                    <a:pt x="901" y="34"/>
                  </a:lnTo>
                  <a:lnTo>
                    <a:pt x="901" y="168"/>
                  </a:lnTo>
                  <a:cubicBezTo>
                    <a:pt x="801" y="67"/>
                    <a:pt x="668" y="1"/>
                    <a:pt x="53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31"/>
            <p:cNvSpPr/>
            <p:nvPr/>
          </p:nvSpPr>
          <p:spPr>
            <a:xfrm>
              <a:off x="4922025" y="3396200"/>
              <a:ext cx="26700" cy="26725"/>
            </a:xfrm>
            <a:custGeom>
              <a:rect b="b" l="l" r="r" t="t"/>
              <a:pathLst>
                <a:path extrusionOk="0" h="1069" w="1068">
                  <a:moveTo>
                    <a:pt x="601" y="1"/>
                  </a:moveTo>
                  <a:cubicBezTo>
                    <a:pt x="467" y="1"/>
                    <a:pt x="334" y="67"/>
                    <a:pt x="234" y="168"/>
                  </a:cubicBezTo>
                  <a:lnTo>
                    <a:pt x="234" y="34"/>
                  </a:lnTo>
                  <a:lnTo>
                    <a:pt x="0" y="34"/>
                  </a:lnTo>
                  <a:lnTo>
                    <a:pt x="0" y="1068"/>
                  </a:lnTo>
                  <a:lnTo>
                    <a:pt x="267" y="1068"/>
                  </a:lnTo>
                  <a:lnTo>
                    <a:pt x="267" y="534"/>
                  </a:lnTo>
                  <a:cubicBezTo>
                    <a:pt x="234" y="368"/>
                    <a:pt x="367" y="201"/>
                    <a:pt x="567" y="201"/>
                  </a:cubicBezTo>
                  <a:cubicBezTo>
                    <a:pt x="701" y="201"/>
                    <a:pt x="801" y="301"/>
                    <a:pt x="801" y="501"/>
                  </a:cubicBezTo>
                  <a:lnTo>
                    <a:pt x="801" y="1068"/>
                  </a:lnTo>
                  <a:lnTo>
                    <a:pt x="1068" y="1068"/>
                  </a:lnTo>
                  <a:lnTo>
                    <a:pt x="1068" y="468"/>
                  </a:lnTo>
                  <a:cubicBezTo>
                    <a:pt x="1068" y="201"/>
                    <a:pt x="868" y="1"/>
                    <a:pt x="60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31"/>
            <p:cNvSpPr/>
            <p:nvPr/>
          </p:nvSpPr>
          <p:spPr>
            <a:xfrm>
              <a:off x="4969550" y="3384750"/>
              <a:ext cx="8375" cy="38175"/>
            </a:xfrm>
            <a:custGeom>
              <a:rect b="b" l="l" r="r" t="t"/>
              <a:pathLst>
                <a:path extrusionOk="0" h="1527" w="335">
                  <a:moveTo>
                    <a:pt x="167" y="0"/>
                  </a:moveTo>
                  <a:cubicBezTo>
                    <a:pt x="92" y="0"/>
                    <a:pt x="17" y="42"/>
                    <a:pt x="1" y="125"/>
                  </a:cubicBezTo>
                  <a:cubicBezTo>
                    <a:pt x="1" y="225"/>
                    <a:pt x="67" y="292"/>
                    <a:pt x="167" y="292"/>
                  </a:cubicBezTo>
                  <a:cubicBezTo>
                    <a:pt x="234" y="292"/>
                    <a:pt x="334" y="225"/>
                    <a:pt x="334" y="125"/>
                  </a:cubicBezTo>
                  <a:cubicBezTo>
                    <a:pt x="318" y="42"/>
                    <a:pt x="242" y="0"/>
                    <a:pt x="167" y="0"/>
                  </a:cubicBezTo>
                  <a:close/>
                  <a:moveTo>
                    <a:pt x="34" y="459"/>
                  </a:moveTo>
                  <a:lnTo>
                    <a:pt x="34" y="1526"/>
                  </a:lnTo>
                  <a:lnTo>
                    <a:pt x="267" y="1526"/>
                  </a:lnTo>
                  <a:lnTo>
                    <a:pt x="267" y="459"/>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31"/>
            <p:cNvSpPr/>
            <p:nvPr/>
          </p:nvSpPr>
          <p:spPr>
            <a:xfrm>
              <a:off x="4984575" y="3396200"/>
              <a:ext cx="26700" cy="26725"/>
            </a:xfrm>
            <a:custGeom>
              <a:rect b="b" l="l" r="r" t="t"/>
              <a:pathLst>
                <a:path extrusionOk="0" h="1069" w="1068">
                  <a:moveTo>
                    <a:pt x="600" y="1"/>
                  </a:moveTo>
                  <a:cubicBezTo>
                    <a:pt x="467" y="1"/>
                    <a:pt x="334" y="67"/>
                    <a:pt x="234" y="168"/>
                  </a:cubicBezTo>
                  <a:lnTo>
                    <a:pt x="234" y="34"/>
                  </a:lnTo>
                  <a:lnTo>
                    <a:pt x="0" y="34"/>
                  </a:lnTo>
                  <a:lnTo>
                    <a:pt x="0" y="1068"/>
                  </a:lnTo>
                  <a:lnTo>
                    <a:pt x="267" y="1068"/>
                  </a:lnTo>
                  <a:lnTo>
                    <a:pt x="267" y="534"/>
                  </a:lnTo>
                  <a:cubicBezTo>
                    <a:pt x="234" y="368"/>
                    <a:pt x="367" y="201"/>
                    <a:pt x="567" y="201"/>
                  </a:cubicBezTo>
                  <a:cubicBezTo>
                    <a:pt x="701" y="201"/>
                    <a:pt x="801" y="301"/>
                    <a:pt x="801" y="501"/>
                  </a:cubicBezTo>
                  <a:lnTo>
                    <a:pt x="801" y="1068"/>
                  </a:lnTo>
                  <a:lnTo>
                    <a:pt x="1067" y="1068"/>
                  </a:lnTo>
                  <a:lnTo>
                    <a:pt x="1067" y="468"/>
                  </a:lnTo>
                  <a:cubicBezTo>
                    <a:pt x="1067" y="201"/>
                    <a:pt x="867" y="1"/>
                    <a:pt x="60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31"/>
            <p:cNvSpPr/>
            <p:nvPr/>
          </p:nvSpPr>
          <p:spPr>
            <a:xfrm>
              <a:off x="2521975" y="1436475"/>
              <a:ext cx="1208375" cy="2551850"/>
            </a:xfrm>
            <a:custGeom>
              <a:rect b="b" l="l" r="r" t="t"/>
              <a:pathLst>
                <a:path extrusionOk="0" h="102074" w="48335">
                  <a:moveTo>
                    <a:pt x="5671" y="0"/>
                  </a:moveTo>
                  <a:cubicBezTo>
                    <a:pt x="2536" y="0"/>
                    <a:pt x="0" y="2535"/>
                    <a:pt x="0" y="5671"/>
                  </a:cubicBezTo>
                  <a:lnTo>
                    <a:pt x="0" y="96403"/>
                  </a:lnTo>
                  <a:cubicBezTo>
                    <a:pt x="0" y="99505"/>
                    <a:pt x="2536" y="102040"/>
                    <a:pt x="5671" y="102040"/>
                  </a:cubicBezTo>
                  <a:lnTo>
                    <a:pt x="42664" y="102073"/>
                  </a:lnTo>
                  <a:cubicBezTo>
                    <a:pt x="45800" y="102073"/>
                    <a:pt x="48302" y="99538"/>
                    <a:pt x="48335" y="96403"/>
                  </a:cubicBezTo>
                  <a:lnTo>
                    <a:pt x="48335" y="5704"/>
                  </a:lnTo>
                  <a:cubicBezTo>
                    <a:pt x="48335" y="2589"/>
                    <a:pt x="45832" y="33"/>
                    <a:pt x="42725" y="33"/>
                  </a:cubicBezTo>
                  <a:cubicBezTo>
                    <a:pt x="42704" y="33"/>
                    <a:pt x="42684" y="33"/>
                    <a:pt x="42664" y="34"/>
                  </a:cubicBezTo>
                  <a:lnTo>
                    <a:pt x="35492" y="34"/>
                  </a:lnTo>
                  <a:cubicBezTo>
                    <a:pt x="34492" y="34"/>
                    <a:pt x="33691" y="868"/>
                    <a:pt x="33724" y="1835"/>
                  </a:cubicBezTo>
                  <a:lnTo>
                    <a:pt x="33724" y="3136"/>
                  </a:lnTo>
                  <a:cubicBezTo>
                    <a:pt x="33758" y="4137"/>
                    <a:pt x="32957" y="4937"/>
                    <a:pt x="31990" y="4971"/>
                  </a:cubicBezTo>
                  <a:lnTo>
                    <a:pt x="17980" y="4971"/>
                  </a:lnTo>
                  <a:cubicBezTo>
                    <a:pt x="16979" y="4937"/>
                    <a:pt x="16212" y="4137"/>
                    <a:pt x="16212" y="3136"/>
                  </a:cubicBezTo>
                  <a:lnTo>
                    <a:pt x="16212" y="1835"/>
                  </a:lnTo>
                  <a:cubicBezTo>
                    <a:pt x="16245" y="868"/>
                    <a:pt x="15478" y="34"/>
                    <a:pt x="1447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31"/>
            <p:cNvSpPr/>
            <p:nvPr/>
          </p:nvSpPr>
          <p:spPr>
            <a:xfrm>
              <a:off x="2518625" y="1433975"/>
              <a:ext cx="1212575" cy="2554725"/>
            </a:xfrm>
            <a:custGeom>
              <a:rect b="b" l="l" r="r" t="t"/>
              <a:pathLst>
                <a:path extrusionOk="0" h="102189" w="48503">
                  <a:moveTo>
                    <a:pt x="42998" y="100"/>
                  </a:moveTo>
                  <a:lnTo>
                    <a:pt x="42798" y="134"/>
                  </a:lnTo>
                  <a:lnTo>
                    <a:pt x="42998" y="134"/>
                  </a:lnTo>
                  <a:cubicBezTo>
                    <a:pt x="43165" y="134"/>
                    <a:pt x="43365" y="134"/>
                    <a:pt x="43565" y="167"/>
                  </a:cubicBezTo>
                  <a:cubicBezTo>
                    <a:pt x="43365" y="134"/>
                    <a:pt x="43165" y="100"/>
                    <a:pt x="42998" y="100"/>
                  </a:cubicBezTo>
                  <a:close/>
                  <a:moveTo>
                    <a:pt x="16346" y="2902"/>
                  </a:moveTo>
                  <a:cubicBezTo>
                    <a:pt x="16313" y="3069"/>
                    <a:pt x="16313" y="3269"/>
                    <a:pt x="16346" y="3469"/>
                  </a:cubicBezTo>
                  <a:cubicBezTo>
                    <a:pt x="16363" y="3636"/>
                    <a:pt x="16413" y="3795"/>
                    <a:pt x="16488" y="3945"/>
                  </a:cubicBezTo>
                  <a:lnTo>
                    <a:pt x="16488" y="3945"/>
                  </a:lnTo>
                  <a:cubicBezTo>
                    <a:pt x="16413" y="3786"/>
                    <a:pt x="16363" y="3620"/>
                    <a:pt x="16346" y="3436"/>
                  </a:cubicBezTo>
                  <a:cubicBezTo>
                    <a:pt x="16346" y="3269"/>
                    <a:pt x="16346" y="3069"/>
                    <a:pt x="16346" y="2902"/>
                  </a:cubicBezTo>
                  <a:close/>
                  <a:moveTo>
                    <a:pt x="16488" y="3945"/>
                  </a:moveTo>
                  <a:cubicBezTo>
                    <a:pt x="16563" y="4103"/>
                    <a:pt x="16663" y="4253"/>
                    <a:pt x="16780" y="4403"/>
                  </a:cubicBezTo>
                  <a:cubicBezTo>
                    <a:pt x="16980" y="4637"/>
                    <a:pt x="17280" y="4837"/>
                    <a:pt x="17614" y="4937"/>
                  </a:cubicBezTo>
                  <a:cubicBezTo>
                    <a:pt x="17683" y="4951"/>
                    <a:pt x="17752" y="4959"/>
                    <a:pt x="17823" y="4964"/>
                  </a:cubicBezTo>
                  <a:lnTo>
                    <a:pt x="17823" y="4964"/>
                  </a:lnTo>
                  <a:cubicBezTo>
                    <a:pt x="17774" y="4955"/>
                    <a:pt x="17726" y="4946"/>
                    <a:pt x="17680" y="4937"/>
                  </a:cubicBezTo>
                  <a:cubicBezTo>
                    <a:pt x="17347" y="4870"/>
                    <a:pt x="17013" y="4670"/>
                    <a:pt x="16780" y="4370"/>
                  </a:cubicBezTo>
                  <a:cubicBezTo>
                    <a:pt x="16663" y="4237"/>
                    <a:pt x="16563" y="4095"/>
                    <a:pt x="16488" y="3945"/>
                  </a:cubicBezTo>
                  <a:close/>
                  <a:moveTo>
                    <a:pt x="35817" y="25"/>
                  </a:moveTo>
                  <a:cubicBezTo>
                    <a:pt x="35496" y="25"/>
                    <a:pt x="35194" y="85"/>
                    <a:pt x="34893" y="167"/>
                  </a:cubicBezTo>
                  <a:cubicBezTo>
                    <a:pt x="34492" y="334"/>
                    <a:pt x="34192" y="601"/>
                    <a:pt x="33992" y="968"/>
                  </a:cubicBezTo>
                  <a:cubicBezTo>
                    <a:pt x="33892" y="1168"/>
                    <a:pt x="33825" y="1368"/>
                    <a:pt x="33792" y="1568"/>
                  </a:cubicBezTo>
                  <a:cubicBezTo>
                    <a:pt x="33758" y="1802"/>
                    <a:pt x="33725" y="2002"/>
                    <a:pt x="33758" y="2235"/>
                  </a:cubicBezTo>
                  <a:lnTo>
                    <a:pt x="33758" y="2902"/>
                  </a:lnTo>
                  <a:cubicBezTo>
                    <a:pt x="33758" y="3136"/>
                    <a:pt x="33725" y="3369"/>
                    <a:pt x="33692" y="3603"/>
                  </a:cubicBezTo>
                  <a:cubicBezTo>
                    <a:pt x="33592" y="4070"/>
                    <a:pt x="33325" y="4470"/>
                    <a:pt x="32924" y="4737"/>
                  </a:cubicBezTo>
                  <a:cubicBezTo>
                    <a:pt x="32691" y="4870"/>
                    <a:pt x="32457" y="4937"/>
                    <a:pt x="32224" y="4970"/>
                  </a:cubicBezTo>
                  <a:lnTo>
                    <a:pt x="18147" y="4970"/>
                  </a:lnTo>
                  <a:cubicBezTo>
                    <a:pt x="18030" y="4970"/>
                    <a:pt x="17924" y="4970"/>
                    <a:pt x="17823" y="4964"/>
                  </a:cubicBezTo>
                  <a:lnTo>
                    <a:pt x="17823" y="4964"/>
                  </a:lnTo>
                  <a:cubicBezTo>
                    <a:pt x="17954" y="4986"/>
                    <a:pt x="18093" y="5004"/>
                    <a:pt x="18214" y="5004"/>
                  </a:cubicBezTo>
                  <a:lnTo>
                    <a:pt x="31523" y="5004"/>
                  </a:lnTo>
                  <a:cubicBezTo>
                    <a:pt x="31701" y="5004"/>
                    <a:pt x="31864" y="5019"/>
                    <a:pt x="32032" y="5019"/>
                  </a:cubicBezTo>
                  <a:cubicBezTo>
                    <a:pt x="32116" y="5019"/>
                    <a:pt x="32202" y="5015"/>
                    <a:pt x="32291" y="5004"/>
                  </a:cubicBezTo>
                  <a:cubicBezTo>
                    <a:pt x="32558" y="4970"/>
                    <a:pt x="32791" y="4870"/>
                    <a:pt x="33025" y="4737"/>
                  </a:cubicBezTo>
                  <a:cubicBezTo>
                    <a:pt x="33425" y="4470"/>
                    <a:pt x="33725" y="4036"/>
                    <a:pt x="33858" y="3569"/>
                  </a:cubicBezTo>
                  <a:cubicBezTo>
                    <a:pt x="33892" y="3336"/>
                    <a:pt x="33892" y="3102"/>
                    <a:pt x="33892" y="2869"/>
                  </a:cubicBezTo>
                  <a:lnTo>
                    <a:pt x="33892" y="2168"/>
                  </a:lnTo>
                  <a:cubicBezTo>
                    <a:pt x="33858" y="1968"/>
                    <a:pt x="33892" y="1735"/>
                    <a:pt x="33925" y="1535"/>
                  </a:cubicBezTo>
                  <a:cubicBezTo>
                    <a:pt x="33959" y="1335"/>
                    <a:pt x="34025" y="1134"/>
                    <a:pt x="34125" y="934"/>
                  </a:cubicBezTo>
                  <a:cubicBezTo>
                    <a:pt x="34325" y="601"/>
                    <a:pt x="34626" y="334"/>
                    <a:pt x="34993" y="167"/>
                  </a:cubicBezTo>
                  <a:cubicBezTo>
                    <a:pt x="35281" y="88"/>
                    <a:pt x="35570" y="30"/>
                    <a:pt x="35859" y="25"/>
                  </a:cubicBezTo>
                  <a:lnTo>
                    <a:pt x="35859" y="25"/>
                  </a:lnTo>
                  <a:cubicBezTo>
                    <a:pt x="35914" y="26"/>
                    <a:pt x="35970" y="29"/>
                    <a:pt x="36027" y="34"/>
                  </a:cubicBezTo>
                  <a:lnTo>
                    <a:pt x="36093" y="34"/>
                  </a:lnTo>
                  <a:cubicBezTo>
                    <a:pt x="36028" y="28"/>
                    <a:pt x="35963" y="25"/>
                    <a:pt x="35898" y="25"/>
                  </a:cubicBezTo>
                  <a:cubicBezTo>
                    <a:pt x="35885" y="25"/>
                    <a:pt x="35872" y="25"/>
                    <a:pt x="35859" y="25"/>
                  </a:cubicBezTo>
                  <a:lnTo>
                    <a:pt x="35859" y="25"/>
                  </a:lnTo>
                  <a:cubicBezTo>
                    <a:pt x="35845" y="25"/>
                    <a:pt x="35831" y="25"/>
                    <a:pt x="35817" y="25"/>
                  </a:cubicBezTo>
                  <a:close/>
                  <a:moveTo>
                    <a:pt x="5972" y="0"/>
                  </a:moveTo>
                  <a:cubicBezTo>
                    <a:pt x="5105" y="0"/>
                    <a:pt x="4237" y="134"/>
                    <a:pt x="3470" y="501"/>
                  </a:cubicBezTo>
                  <a:cubicBezTo>
                    <a:pt x="2670" y="834"/>
                    <a:pt x="1936" y="1368"/>
                    <a:pt x="1369" y="2068"/>
                  </a:cubicBezTo>
                  <a:cubicBezTo>
                    <a:pt x="802" y="2736"/>
                    <a:pt x="401" y="3569"/>
                    <a:pt x="201" y="4470"/>
                  </a:cubicBezTo>
                  <a:cubicBezTo>
                    <a:pt x="134" y="4670"/>
                    <a:pt x="101" y="4904"/>
                    <a:pt x="68" y="5137"/>
                  </a:cubicBezTo>
                  <a:cubicBezTo>
                    <a:pt x="34" y="5371"/>
                    <a:pt x="34" y="5571"/>
                    <a:pt x="34" y="5804"/>
                  </a:cubicBezTo>
                  <a:lnTo>
                    <a:pt x="34" y="7172"/>
                  </a:lnTo>
                  <a:lnTo>
                    <a:pt x="34" y="18647"/>
                  </a:lnTo>
                  <a:lnTo>
                    <a:pt x="34" y="43932"/>
                  </a:lnTo>
                  <a:lnTo>
                    <a:pt x="34" y="71885"/>
                  </a:lnTo>
                  <a:lnTo>
                    <a:pt x="34" y="86662"/>
                  </a:lnTo>
                  <a:lnTo>
                    <a:pt x="34" y="94234"/>
                  </a:lnTo>
                  <a:lnTo>
                    <a:pt x="34" y="96136"/>
                  </a:lnTo>
                  <a:cubicBezTo>
                    <a:pt x="1" y="96770"/>
                    <a:pt x="101" y="97437"/>
                    <a:pt x="268" y="98037"/>
                  </a:cubicBezTo>
                  <a:cubicBezTo>
                    <a:pt x="635" y="99305"/>
                    <a:pt x="1435" y="100405"/>
                    <a:pt x="2503" y="101139"/>
                  </a:cubicBezTo>
                  <a:cubicBezTo>
                    <a:pt x="3518" y="101816"/>
                    <a:pt x="4704" y="102181"/>
                    <a:pt x="5903" y="102181"/>
                  </a:cubicBezTo>
                  <a:cubicBezTo>
                    <a:pt x="6004" y="102181"/>
                    <a:pt x="6105" y="102179"/>
                    <a:pt x="6205" y="102173"/>
                  </a:cubicBezTo>
                  <a:lnTo>
                    <a:pt x="39563" y="102173"/>
                  </a:lnTo>
                  <a:cubicBezTo>
                    <a:pt x="40341" y="102173"/>
                    <a:pt x="41134" y="102188"/>
                    <a:pt x="41922" y="102188"/>
                  </a:cubicBezTo>
                  <a:cubicBezTo>
                    <a:pt x="42316" y="102188"/>
                    <a:pt x="42709" y="102185"/>
                    <a:pt x="43098" y="102173"/>
                  </a:cubicBezTo>
                  <a:cubicBezTo>
                    <a:pt x="44299" y="102107"/>
                    <a:pt x="45433" y="101673"/>
                    <a:pt x="46367" y="100906"/>
                  </a:cubicBezTo>
                  <a:cubicBezTo>
                    <a:pt x="46834" y="100539"/>
                    <a:pt x="47235" y="100105"/>
                    <a:pt x="47568" y="99605"/>
                  </a:cubicBezTo>
                  <a:cubicBezTo>
                    <a:pt x="47868" y="99105"/>
                    <a:pt x="48102" y="98571"/>
                    <a:pt x="48269" y="98004"/>
                  </a:cubicBezTo>
                  <a:cubicBezTo>
                    <a:pt x="48436" y="97437"/>
                    <a:pt x="48502" y="96870"/>
                    <a:pt x="48502" y="96303"/>
                  </a:cubicBezTo>
                  <a:lnTo>
                    <a:pt x="48502" y="87796"/>
                  </a:lnTo>
                  <a:cubicBezTo>
                    <a:pt x="48502" y="69984"/>
                    <a:pt x="48502" y="53972"/>
                    <a:pt x="48502" y="40496"/>
                  </a:cubicBezTo>
                  <a:cubicBezTo>
                    <a:pt x="48469" y="27020"/>
                    <a:pt x="48469" y="16112"/>
                    <a:pt x="48469" y="8573"/>
                  </a:cubicBezTo>
                  <a:lnTo>
                    <a:pt x="48469" y="5904"/>
                  </a:lnTo>
                  <a:cubicBezTo>
                    <a:pt x="48469" y="5104"/>
                    <a:pt x="48335" y="4337"/>
                    <a:pt x="48069" y="3603"/>
                  </a:cubicBezTo>
                  <a:cubicBezTo>
                    <a:pt x="47802" y="3002"/>
                    <a:pt x="47435" y="2435"/>
                    <a:pt x="46968" y="1935"/>
                  </a:cubicBezTo>
                  <a:cubicBezTo>
                    <a:pt x="46601" y="1535"/>
                    <a:pt x="46167" y="1168"/>
                    <a:pt x="45700" y="901"/>
                  </a:cubicBezTo>
                  <a:cubicBezTo>
                    <a:pt x="45033" y="501"/>
                    <a:pt x="44300" y="267"/>
                    <a:pt x="43566" y="167"/>
                  </a:cubicBezTo>
                  <a:lnTo>
                    <a:pt x="43566" y="167"/>
                  </a:lnTo>
                  <a:cubicBezTo>
                    <a:pt x="44300" y="267"/>
                    <a:pt x="45000" y="501"/>
                    <a:pt x="45667" y="901"/>
                  </a:cubicBezTo>
                  <a:cubicBezTo>
                    <a:pt x="46134" y="1201"/>
                    <a:pt x="46568" y="1535"/>
                    <a:pt x="46934" y="1968"/>
                  </a:cubicBezTo>
                  <a:cubicBezTo>
                    <a:pt x="47935" y="3036"/>
                    <a:pt x="48436" y="4437"/>
                    <a:pt x="48402" y="5904"/>
                  </a:cubicBezTo>
                  <a:lnTo>
                    <a:pt x="48402" y="8606"/>
                  </a:lnTo>
                  <a:cubicBezTo>
                    <a:pt x="48402" y="16145"/>
                    <a:pt x="48402" y="27020"/>
                    <a:pt x="48369" y="40496"/>
                  </a:cubicBezTo>
                  <a:cubicBezTo>
                    <a:pt x="48369" y="53972"/>
                    <a:pt x="48369" y="70017"/>
                    <a:pt x="48369" y="87830"/>
                  </a:cubicBezTo>
                  <a:lnTo>
                    <a:pt x="48369" y="94601"/>
                  </a:lnTo>
                  <a:lnTo>
                    <a:pt x="48369" y="96303"/>
                  </a:lnTo>
                  <a:cubicBezTo>
                    <a:pt x="48369" y="96870"/>
                    <a:pt x="48302" y="97437"/>
                    <a:pt x="48135" y="97970"/>
                  </a:cubicBezTo>
                  <a:cubicBezTo>
                    <a:pt x="48002" y="98537"/>
                    <a:pt x="47768" y="99038"/>
                    <a:pt x="47435" y="99538"/>
                  </a:cubicBezTo>
                  <a:cubicBezTo>
                    <a:pt x="47135" y="100005"/>
                    <a:pt x="46734" y="100439"/>
                    <a:pt x="46301" y="100806"/>
                  </a:cubicBezTo>
                  <a:cubicBezTo>
                    <a:pt x="45400" y="101540"/>
                    <a:pt x="44266" y="101973"/>
                    <a:pt x="43132" y="102040"/>
                  </a:cubicBezTo>
                  <a:lnTo>
                    <a:pt x="6172" y="102040"/>
                  </a:lnTo>
                  <a:cubicBezTo>
                    <a:pt x="6074" y="102045"/>
                    <a:pt x="5975" y="102048"/>
                    <a:pt x="5877" y="102048"/>
                  </a:cubicBezTo>
                  <a:cubicBezTo>
                    <a:pt x="4709" y="102048"/>
                    <a:pt x="3557" y="101685"/>
                    <a:pt x="2603" y="101039"/>
                  </a:cubicBezTo>
                  <a:cubicBezTo>
                    <a:pt x="1535" y="100305"/>
                    <a:pt x="768" y="99238"/>
                    <a:pt x="401" y="98037"/>
                  </a:cubicBezTo>
                  <a:cubicBezTo>
                    <a:pt x="234" y="97437"/>
                    <a:pt x="168" y="96803"/>
                    <a:pt x="168" y="96169"/>
                  </a:cubicBezTo>
                  <a:lnTo>
                    <a:pt x="168" y="18680"/>
                  </a:lnTo>
                  <a:lnTo>
                    <a:pt x="168" y="7205"/>
                  </a:lnTo>
                  <a:lnTo>
                    <a:pt x="168" y="5804"/>
                  </a:lnTo>
                  <a:cubicBezTo>
                    <a:pt x="201" y="5604"/>
                    <a:pt x="168" y="5371"/>
                    <a:pt x="201" y="5137"/>
                  </a:cubicBezTo>
                  <a:cubicBezTo>
                    <a:pt x="268" y="4904"/>
                    <a:pt x="268" y="4704"/>
                    <a:pt x="335" y="4470"/>
                  </a:cubicBezTo>
                  <a:cubicBezTo>
                    <a:pt x="535" y="3636"/>
                    <a:pt x="935" y="2836"/>
                    <a:pt x="1502" y="2135"/>
                  </a:cubicBezTo>
                  <a:cubicBezTo>
                    <a:pt x="2557" y="857"/>
                    <a:pt x="4163" y="129"/>
                    <a:pt x="5821" y="129"/>
                  </a:cubicBezTo>
                  <a:cubicBezTo>
                    <a:pt x="5893" y="129"/>
                    <a:pt x="5966" y="131"/>
                    <a:pt x="6039" y="134"/>
                  </a:cubicBezTo>
                  <a:lnTo>
                    <a:pt x="14511" y="134"/>
                  </a:lnTo>
                  <a:cubicBezTo>
                    <a:pt x="14557" y="130"/>
                    <a:pt x="14603" y="127"/>
                    <a:pt x="14649" y="127"/>
                  </a:cubicBezTo>
                  <a:cubicBezTo>
                    <a:pt x="14969" y="127"/>
                    <a:pt x="15287" y="230"/>
                    <a:pt x="15579" y="434"/>
                  </a:cubicBezTo>
                  <a:cubicBezTo>
                    <a:pt x="15879" y="634"/>
                    <a:pt x="16079" y="934"/>
                    <a:pt x="16213" y="1301"/>
                  </a:cubicBezTo>
                  <a:cubicBezTo>
                    <a:pt x="16313" y="1635"/>
                    <a:pt x="16346" y="2002"/>
                    <a:pt x="16346" y="2369"/>
                  </a:cubicBezTo>
                  <a:cubicBezTo>
                    <a:pt x="16379" y="1968"/>
                    <a:pt x="16346" y="1601"/>
                    <a:pt x="16246" y="1234"/>
                  </a:cubicBezTo>
                  <a:cubicBezTo>
                    <a:pt x="16112" y="868"/>
                    <a:pt x="15846" y="534"/>
                    <a:pt x="15545" y="334"/>
                  </a:cubicBezTo>
                  <a:cubicBezTo>
                    <a:pt x="15212" y="100"/>
                    <a:pt x="14812" y="0"/>
                    <a:pt x="14445" y="0"/>
                  </a:cubicBezTo>
                  <a:close/>
                </a:path>
              </a:pathLst>
            </a:custGeom>
            <a:solidFill>
              <a:srgbClr val="263238"/>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1"/>
            <p:cNvSpPr/>
            <p:nvPr/>
          </p:nvSpPr>
          <p:spPr>
            <a:xfrm>
              <a:off x="3473475" y="1645950"/>
              <a:ext cx="133475" cy="6000"/>
            </a:xfrm>
            <a:custGeom>
              <a:rect b="b" l="l" r="r" t="t"/>
              <a:pathLst>
                <a:path extrusionOk="0" h="240" w="5339">
                  <a:moveTo>
                    <a:pt x="1921" y="0"/>
                  </a:moveTo>
                  <a:cubicBezTo>
                    <a:pt x="1282" y="0"/>
                    <a:pt x="650" y="55"/>
                    <a:pt x="1" y="127"/>
                  </a:cubicBezTo>
                  <a:cubicBezTo>
                    <a:pt x="676" y="202"/>
                    <a:pt x="1333" y="240"/>
                    <a:pt x="1999" y="240"/>
                  </a:cubicBezTo>
                  <a:cubicBezTo>
                    <a:pt x="2221" y="240"/>
                    <a:pt x="2444" y="236"/>
                    <a:pt x="2669" y="227"/>
                  </a:cubicBezTo>
                  <a:cubicBezTo>
                    <a:pt x="2895" y="236"/>
                    <a:pt x="3118" y="240"/>
                    <a:pt x="3340" y="240"/>
                  </a:cubicBezTo>
                  <a:cubicBezTo>
                    <a:pt x="4006" y="240"/>
                    <a:pt x="4663" y="202"/>
                    <a:pt x="5338" y="127"/>
                  </a:cubicBezTo>
                  <a:cubicBezTo>
                    <a:pt x="4689" y="55"/>
                    <a:pt x="4057" y="0"/>
                    <a:pt x="3418" y="0"/>
                  </a:cubicBezTo>
                  <a:cubicBezTo>
                    <a:pt x="3170" y="0"/>
                    <a:pt x="2921" y="9"/>
                    <a:pt x="2669" y="27"/>
                  </a:cubicBezTo>
                  <a:cubicBezTo>
                    <a:pt x="2418" y="9"/>
                    <a:pt x="2169" y="0"/>
                    <a:pt x="1921"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31"/>
            <p:cNvSpPr/>
            <p:nvPr/>
          </p:nvSpPr>
          <p:spPr>
            <a:xfrm>
              <a:off x="3460150" y="1668000"/>
              <a:ext cx="132600" cy="5650"/>
            </a:xfrm>
            <a:custGeom>
              <a:rect b="b" l="l" r="r" t="t"/>
              <a:pathLst>
                <a:path extrusionOk="0" h="226" w="5304">
                  <a:moveTo>
                    <a:pt x="1994" y="0"/>
                  </a:moveTo>
                  <a:cubicBezTo>
                    <a:pt x="1320" y="0"/>
                    <a:pt x="651" y="38"/>
                    <a:pt x="0" y="113"/>
                  </a:cubicBezTo>
                  <a:cubicBezTo>
                    <a:pt x="651" y="188"/>
                    <a:pt x="1320" y="225"/>
                    <a:pt x="1994" y="225"/>
                  </a:cubicBezTo>
                  <a:cubicBezTo>
                    <a:pt x="2218" y="225"/>
                    <a:pt x="2444" y="221"/>
                    <a:pt x="2669" y="213"/>
                  </a:cubicBezTo>
                  <a:cubicBezTo>
                    <a:pt x="2886" y="221"/>
                    <a:pt x="3104" y="225"/>
                    <a:pt x="3324" y="225"/>
                  </a:cubicBezTo>
                  <a:cubicBezTo>
                    <a:pt x="3984" y="225"/>
                    <a:pt x="4654" y="188"/>
                    <a:pt x="5304" y="113"/>
                  </a:cubicBezTo>
                  <a:cubicBezTo>
                    <a:pt x="4654" y="38"/>
                    <a:pt x="3984" y="0"/>
                    <a:pt x="3324" y="0"/>
                  </a:cubicBezTo>
                  <a:cubicBezTo>
                    <a:pt x="3104" y="0"/>
                    <a:pt x="2886" y="4"/>
                    <a:pt x="2669" y="13"/>
                  </a:cubicBezTo>
                  <a:cubicBezTo>
                    <a:pt x="2444" y="4"/>
                    <a:pt x="2218" y="0"/>
                    <a:pt x="1994"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1"/>
            <p:cNvSpPr/>
            <p:nvPr/>
          </p:nvSpPr>
          <p:spPr>
            <a:xfrm>
              <a:off x="3466825" y="1688475"/>
              <a:ext cx="133450" cy="6025"/>
            </a:xfrm>
            <a:custGeom>
              <a:rect b="b" l="l" r="r" t="t"/>
              <a:pathLst>
                <a:path extrusionOk="0" h="241" w="5338">
                  <a:moveTo>
                    <a:pt x="1915" y="1"/>
                  </a:moveTo>
                  <a:cubicBezTo>
                    <a:pt x="1268" y="1"/>
                    <a:pt x="625" y="55"/>
                    <a:pt x="0" y="128"/>
                  </a:cubicBezTo>
                  <a:cubicBezTo>
                    <a:pt x="651" y="203"/>
                    <a:pt x="1320" y="240"/>
                    <a:pt x="1994" y="240"/>
                  </a:cubicBezTo>
                  <a:cubicBezTo>
                    <a:pt x="2218" y="240"/>
                    <a:pt x="2443" y="236"/>
                    <a:pt x="2669" y="228"/>
                  </a:cubicBezTo>
                  <a:cubicBezTo>
                    <a:pt x="2885" y="236"/>
                    <a:pt x="3104" y="240"/>
                    <a:pt x="3325" y="240"/>
                  </a:cubicBezTo>
                  <a:cubicBezTo>
                    <a:pt x="3986" y="240"/>
                    <a:pt x="4662" y="203"/>
                    <a:pt x="5337" y="128"/>
                  </a:cubicBezTo>
                  <a:cubicBezTo>
                    <a:pt x="4688" y="55"/>
                    <a:pt x="4039" y="1"/>
                    <a:pt x="3402" y="1"/>
                  </a:cubicBezTo>
                  <a:cubicBezTo>
                    <a:pt x="3156" y="1"/>
                    <a:pt x="2911" y="9"/>
                    <a:pt x="2669" y="28"/>
                  </a:cubicBezTo>
                  <a:cubicBezTo>
                    <a:pt x="2417" y="9"/>
                    <a:pt x="2166" y="1"/>
                    <a:pt x="1915"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1"/>
            <p:cNvSpPr/>
            <p:nvPr/>
          </p:nvSpPr>
          <p:spPr>
            <a:xfrm>
              <a:off x="2785500" y="1850150"/>
              <a:ext cx="666325" cy="629400"/>
            </a:xfrm>
            <a:custGeom>
              <a:rect b="b" l="l" r="r" t="t"/>
              <a:pathLst>
                <a:path extrusionOk="0" h="25176" w="26653">
                  <a:moveTo>
                    <a:pt x="13283" y="1"/>
                  </a:moveTo>
                  <a:cubicBezTo>
                    <a:pt x="12415" y="1"/>
                    <a:pt x="11545" y="59"/>
                    <a:pt x="10708" y="199"/>
                  </a:cubicBezTo>
                  <a:cubicBezTo>
                    <a:pt x="9040" y="399"/>
                    <a:pt x="7472" y="899"/>
                    <a:pt x="6005" y="1666"/>
                  </a:cubicBezTo>
                  <a:cubicBezTo>
                    <a:pt x="4203" y="2600"/>
                    <a:pt x="2702" y="4001"/>
                    <a:pt x="1668" y="5736"/>
                  </a:cubicBezTo>
                  <a:cubicBezTo>
                    <a:pt x="534" y="7737"/>
                    <a:pt x="0" y="10039"/>
                    <a:pt x="134" y="12374"/>
                  </a:cubicBezTo>
                  <a:cubicBezTo>
                    <a:pt x="267" y="14909"/>
                    <a:pt x="1134" y="17378"/>
                    <a:pt x="2602" y="19479"/>
                  </a:cubicBezTo>
                  <a:cubicBezTo>
                    <a:pt x="4137" y="21747"/>
                    <a:pt x="6371" y="23482"/>
                    <a:pt x="8940" y="24416"/>
                  </a:cubicBezTo>
                  <a:cubicBezTo>
                    <a:pt x="10404" y="24923"/>
                    <a:pt x="11930" y="25176"/>
                    <a:pt x="13461" y="25176"/>
                  </a:cubicBezTo>
                  <a:cubicBezTo>
                    <a:pt x="14652" y="25176"/>
                    <a:pt x="15845" y="25023"/>
                    <a:pt x="17012" y="24716"/>
                  </a:cubicBezTo>
                  <a:cubicBezTo>
                    <a:pt x="18280" y="24383"/>
                    <a:pt x="19447" y="23849"/>
                    <a:pt x="20548" y="23148"/>
                  </a:cubicBezTo>
                  <a:cubicBezTo>
                    <a:pt x="21616" y="22481"/>
                    <a:pt x="22550" y="21647"/>
                    <a:pt x="23350" y="20713"/>
                  </a:cubicBezTo>
                  <a:cubicBezTo>
                    <a:pt x="24851" y="18945"/>
                    <a:pt x="25852" y="16811"/>
                    <a:pt x="26286" y="14542"/>
                  </a:cubicBezTo>
                  <a:cubicBezTo>
                    <a:pt x="26653" y="12574"/>
                    <a:pt x="26519" y="10539"/>
                    <a:pt x="25885" y="8605"/>
                  </a:cubicBezTo>
                  <a:cubicBezTo>
                    <a:pt x="25785" y="8171"/>
                    <a:pt x="25619" y="7771"/>
                    <a:pt x="25418" y="7370"/>
                  </a:cubicBezTo>
                  <a:cubicBezTo>
                    <a:pt x="25218" y="6970"/>
                    <a:pt x="25051" y="6603"/>
                    <a:pt x="24851" y="6236"/>
                  </a:cubicBezTo>
                  <a:cubicBezTo>
                    <a:pt x="24451" y="5569"/>
                    <a:pt x="24017" y="4935"/>
                    <a:pt x="23517" y="4335"/>
                  </a:cubicBezTo>
                  <a:cubicBezTo>
                    <a:pt x="22716" y="3368"/>
                    <a:pt x="21749" y="2534"/>
                    <a:pt x="20715" y="1866"/>
                  </a:cubicBezTo>
                  <a:cubicBezTo>
                    <a:pt x="20348" y="1633"/>
                    <a:pt x="19948" y="1399"/>
                    <a:pt x="19548" y="1199"/>
                  </a:cubicBezTo>
                  <a:cubicBezTo>
                    <a:pt x="19181" y="999"/>
                    <a:pt x="18880" y="866"/>
                    <a:pt x="18647" y="766"/>
                  </a:cubicBezTo>
                  <a:lnTo>
                    <a:pt x="18046" y="566"/>
                  </a:lnTo>
                  <a:lnTo>
                    <a:pt x="17846" y="499"/>
                  </a:lnTo>
                  <a:lnTo>
                    <a:pt x="18046" y="599"/>
                  </a:lnTo>
                  <a:lnTo>
                    <a:pt x="18614" y="799"/>
                  </a:lnTo>
                  <a:cubicBezTo>
                    <a:pt x="18847" y="899"/>
                    <a:pt x="19147" y="1066"/>
                    <a:pt x="19514" y="1233"/>
                  </a:cubicBezTo>
                  <a:cubicBezTo>
                    <a:pt x="21682" y="2367"/>
                    <a:pt x="23484" y="4135"/>
                    <a:pt x="24718" y="6270"/>
                  </a:cubicBezTo>
                  <a:cubicBezTo>
                    <a:pt x="24918" y="6637"/>
                    <a:pt x="25118" y="6970"/>
                    <a:pt x="25285" y="7404"/>
                  </a:cubicBezTo>
                  <a:cubicBezTo>
                    <a:pt x="25452" y="7804"/>
                    <a:pt x="25619" y="8238"/>
                    <a:pt x="25752" y="8638"/>
                  </a:cubicBezTo>
                  <a:cubicBezTo>
                    <a:pt x="26352" y="10539"/>
                    <a:pt x="26452" y="12541"/>
                    <a:pt x="26086" y="14476"/>
                  </a:cubicBezTo>
                  <a:cubicBezTo>
                    <a:pt x="25685" y="16744"/>
                    <a:pt x="24685" y="18812"/>
                    <a:pt x="23217" y="20547"/>
                  </a:cubicBezTo>
                  <a:cubicBezTo>
                    <a:pt x="21582" y="22481"/>
                    <a:pt x="19381" y="23849"/>
                    <a:pt x="16946" y="24483"/>
                  </a:cubicBezTo>
                  <a:cubicBezTo>
                    <a:pt x="15807" y="24789"/>
                    <a:pt x="14637" y="24942"/>
                    <a:pt x="13468" y="24942"/>
                  </a:cubicBezTo>
                  <a:cubicBezTo>
                    <a:pt x="11966" y="24942"/>
                    <a:pt x="10466" y="24689"/>
                    <a:pt x="9040" y="24182"/>
                  </a:cubicBezTo>
                  <a:cubicBezTo>
                    <a:pt x="6472" y="23248"/>
                    <a:pt x="4303" y="21547"/>
                    <a:pt x="2769" y="19346"/>
                  </a:cubicBezTo>
                  <a:cubicBezTo>
                    <a:pt x="1335" y="17278"/>
                    <a:pt x="467" y="14842"/>
                    <a:pt x="334" y="12341"/>
                  </a:cubicBezTo>
                  <a:cubicBezTo>
                    <a:pt x="200" y="10072"/>
                    <a:pt x="701" y="7804"/>
                    <a:pt x="1835" y="5836"/>
                  </a:cubicBezTo>
                  <a:cubicBezTo>
                    <a:pt x="2836" y="4135"/>
                    <a:pt x="4337" y="2734"/>
                    <a:pt x="6071" y="1833"/>
                  </a:cubicBezTo>
                  <a:cubicBezTo>
                    <a:pt x="7539" y="1033"/>
                    <a:pt x="9107" y="532"/>
                    <a:pt x="10708" y="299"/>
                  </a:cubicBezTo>
                  <a:cubicBezTo>
                    <a:pt x="11736" y="160"/>
                    <a:pt x="12765" y="90"/>
                    <a:pt x="13793" y="90"/>
                  </a:cubicBezTo>
                  <a:cubicBezTo>
                    <a:pt x="13999" y="90"/>
                    <a:pt x="14205" y="93"/>
                    <a:pt x="14411" y="99"/>
                  </a:cubicBezTo>
                  <a:cubicBezTo>
                    <a:pt x="15411" y="132"/>
                    <a:pt x="16212" y="232"/>
                    <a:pt x="16746" y="299"/>
                  </a:cubicBezTo>
                  <a:lnTo>
                    <a:pt x="17346" y="365"/>
                  </a:lnTo>
                  <a:lnTo>
                    <a:pt x="17546" y="365"/>
                  </a:lnTo>
                  <a:cubicBezTo>
                    <a:pt x="16512" y="165"/>
                    <a:pt x="15478" y="65"/>
                    <a:pt x="14411" y="32"/>
                  </a:cubicBezTo>
                  <a:cubicBezTo>
                    <a:pt x="14037" y="12"/>
                    <a:pt x="13660" y="1"/>
                    <a:pt x="13283"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31"/>
            <p:cNvSpPr/>
            <p:nvPr/>
          </p:nvSpPr>
          <p:spPr>
            <a:xfrm>
              <a:off x="2961450" y="2097400"/>
              <a:ext cx="352775" cy="208875"/>
            </a:xfrm>
            <a:custGeom>
              <a:rect b="b" l="l" r="r" t="t"/>
              <a:pathLst>
                <a:path extrusionOk="0" h="8355" w="14111">
                  <a:moveTo>
                    <a:pt x="7024" y="1"/>
                  </a:moveTo>
                  <a:cubicBezTo>
                    <a:pt x="6908" y="1"/>
                    <a:pt x="6790" y="6"/>
                    <a:pt x="6672" y="16"/>
                  </a:cubicBezTo>
                  <a:cubicBezTo>
                    <a:pt x="5138" y="149"/>
                    <a:pt x="3703" y="850"/>
                    <a:pt x="2669" y="1950"/>
                  </a:cubicBezTo>
                  <a:cubicBezTo>
                    <a:pt x="1802" y="2818"/>
                    <a:pt x="1168" y="3885"/>
                    <a:pt x="734" y="5053"/>
                  </a:cubicBezTo>
                  <a:cubicBezTo>
                    <a:pt x="468" y="5820"/>
                    <a:pt x="234" y="6620"/>
                    <a:pt x="134" y="7454"/>
                  </a:cubicBezTo>
                  <a:cubicBezTo>
                    <a:pt x="67" y="7721"/>
                    <a:pt x="34" y="7955"/>
                    <a:pt x="34" y="8121"/>
                  </a:cubicBezTo>
                  <a:cubicBezTo>
                    <a:pt x="1" y="8188"/>
                    <a:pt x="1" y="8255"/>
                    <a:pt x="34" y="8355"/>
                  </a:cubicBezTo>
                  <a:cubicBezTo>
                    <a:pt x="67" y="8288"/>
                    <a:pt x="67" y="8188"/>
                    <a:pt x="67" y="8121"/>
                  </a:cubicBezTo>
                  <a:cubicBezTo>
                    <a:pt x="134" y="7955"/>
                    <a:pt x="167" y="7721"/>
                    <a:pt x="201" y="7454"/>
                  </a:cubicBezTo>
                  <a:cubicBezTo>
                    <a:pt x="368" y="6654"/>
                    <a:pt x="601" y="5886"/>
                    <a:pt x="901" y="5119"/>
                  </a:cubicBezTo>
                  <a:cubicBezTo>
                    <a:pt x="1335" y="3985"/>
                    <a:pt x="1969" y="2951"/>
                    <a:pt x="2803" y="2084"/>
                  </a:cubicBezTo>
                  <a:cubicBezTo>
                    <a:pt x="3837" y="1016"/>
                    <a:pt x="5238" y="349"/>
                    <a:pt x="6705" y="216"/>
                  </a:cubicBezTo>
                  <a:cubicBezTo>
                    <a:pt x="6779" y="212"/>
                    <a:pt x="6852" y="211"/>
                    <a:pt x="6926" y="211"/>
                  </a:cubicBezTo>
                  <a:cubicBezTo>
                    <a:pt x="7592" y="211"/>
                    <a:pt x="8277" y="346"/>
                    <a:pt x="8907" y="616"/>
                  </a:cubicBezTo>
                  <a:cubicBezTo>
                    <a:pt x="9541" y="883"/>
                    <a:pt x="10141" y="1283"/>
                    <a:pt x="10675" y="1784"/>
                  </a:cubicBezTo>
                  <a:cubicBezTo>
                    <a:pt x="11542" y="2584"/>
                    <a:pt x="12276" y="3585"/>
                    <a:pt x="12776" y="4686"/>
                  </a:cubicBezTo>
                  <a:cubicBezTo>
                    <a:pt x="13243" y="5620"/>
                    <a:pt x="13544" y="6387"/>
                    <a:pt x="13777" y="6954"/>
                  </a:cubicBezTo>
                  <a:lnTo>
                    <a:pt x="14011" y="7554"/>
                  </a:lnTo>
                  <a:cubicBezTo>
                    <a:pt x="14044" y="7621"/>
                    <a:pt x="14077" y="7721"/>
                    <a:pt x="14111" y="7788"/>
                  </a:cubicBezTo>
                  <a:cubicBezTo>
                    <a:pt x="14077" y="7688"/>
                    <a:pt x="14077" y="7621"/>
                    <a:pt x="14044" y="7554"/>
                  </a:cubicBezTo>
                  <a:cubicBezTo>
                    <a:pt x="13977" y="7388"/>
                    <a:pt x="13911" y="7154"/>
                    <a:pt x="13844" y="6921"/>
                  </a:cubicBezTo>
                  <a:cubicBezTo>
                    <a:pt x="13577" y="6120"/>
                    <a:pt x="13277" y="5353"/>
                    <a:pt x="12910" y="4619"/>
                  </a:cubicBezTo>
                  <a:cubicBezTo>
                    <a:pt x="12409" y="3485"/>
                    <a:pt x="11676" y="2484"/>
                    <a:pt x="10808" y="1617"/>
                  </a:cubicBezTo>
                  <a:cubicBezTo>
                    <a:pt x="10275" y="1116"/>
                    <a:pt x="9641" y="716"/>
                    <a:pt x="8974" y="416"/>
                  </a:cubicBezTo>
                  <a:cubicBezTo>
                    <a:pt x="8348" y="160"/>
                    <a:pt x="7698" y="1"/>
                    <a:pt x="7024"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31"/>
            <p:cNvSpPr/>
            <p:nvPr/>
          </p:nvSpPr>
          <p:spPr>
            <a:xfrm>
              <a:off x="3059850" y="1946825"/>
              <a:ext cx="130125" cy="131500"/>
            </a:xfrm>
            <a:custGeom>
              <a:rect b="b" l="l" r="r" t="t"/>
              <a:pathLst>
                <a:path extrusionOk="0" h="5260" w="5205">
                  <a:moveTo>
                    <a:pt x="2503" y="1"/>
                  </a:moveTo>
                  <a:cubicBezTo>
                    <a:pt x="2369" y="1"/>
                    <a:pt x="2202" y="34"/>
                    <a:pt x="2069" y="68"/>
                  </a:cubicBezTo>
                  <a:cubicBezTo>
                    <a:pt x="1535" y="234"/>
                    <a:pt x="1035" y="535"/>
                    <a:pt x="701" y="968"/>
                  </a:cubicBezTo>
                  <a:cubicBezTo>
                    <a:pt x="434" y="1235"/>
                    <a:pt x="234" y="1569"/>
                    <a:pt x="134" y="1936"/>
                  </a:cubicBezTo>
                  <a:cubicBezTo>
                    <a:pt x="1" y="2369"/>
                    <a:pt x="1" y="2836"/>
                    <a:pt x="134" y="3270"/>
                  </a:cubicBezTo>
                  <a:cubicBezTo>
                    <a:pt x="401" y="4271"/>
                    <a:pt x="1202" y="5038"/>
                    <a:pt x="2236" y="5238"/>
                  </a:cubicBezTo>
                  <a:cubicBezTo>
                    <a:pt x="2347" y="5252"/>
                    <a:pt x="2458" y="5259"/>
                    <a:pt x="2569" y="5259"/>
                  </a:cubicBezTo>
                  <a:cubicBezTo>
                    <a:pt x="3487" y="5259"/>
                    <a:pt x="4361" y="4778"/>
                    <a:pt x="4838" y="4004"/>
                  </a:cubicBezTo>
                  <a:cubicBezTo>
                    <a:pt x="5071" y="3604"/>
                    <a:pt x="5204" y="3170"/>
                    <a:pt x="5171" y="2703"/>
                  </a:cubicBezTo>
                  <a:cubicBezTo>
                    <a:pt x="5138" y="1736"/>
                    <a:pt x="4537" y="902"/>
                    <a:pt x="3670" y="501"/>
                  </a:cubicBezTo>
                  <a:cubicBezTo>
                    <a:pt x="3537" y="468"/>
                    <a:pt x="3403" y="401"/>
                    <a:pt x="3236" y="401"/>
                  </a:cubicBezTo>
                  <a:lnTo>
                    <a:pt x="3103" y="401"/>
                  </a:lnTo>
                  <a:cubicBezTo>
                    <a:pt x="3070" y="435"/>
                    <a:pt x="3303" y="468"/>
                    <a:pt x="3637" y="601"/>
                  </a:cubicBezTo>
                  <a:cubicBezTo>
                    <a:pt x="4104" y="835"/>
                    <a:pt x="4471" y="1202"/>
                    <a:pt x="4737" y="1702"/>
                  </a:cubicBezTo>
                  <a:cubicBezTo>
                    <a:pt x="4904" y="2002"/>
                    <a:pt x="5004" y="2369"/>
                    <a:pt x="5004" y="2736"/>
                  </a:cubicBezTo>
                  <a:cubicBezTo>
                    <a:pt x="5004" y="3137"/>
                    <a:pt x="4904" y="3537"/>
                    <a:pt x="4671" y="3870"/>
                  </a:cubicBezTo>
                  <a:cubicBezTo>
                    <a:pt x="4218" y="4625"/>
                    <a:pt x="3410" y="5052"/>
                    <a:pt x="2543" y="5052"/>
                  </a:cubicBezTo>
                  <a:cubicBezTo>
                    <a:pt x="2452" y="5052"/>
                    <a:pt x="2361" y="5047"/>
                    <a:pt x="2269" y="5038"/>
                  </a:cubicBezTo>
                  <a:cubicBezTo>
                    <a:pt x="1335" y="4838"/>
                    <a:pt x="568" y="4137"/>
                    <a:pt x="301" y="3203"/>
                  </a:cubicBezTo>
                  <a:cubicBezTo>
                    <a:pt x="201" y="2803"/>
                    <a:pt x="201" y="2403"/>
                    <a:pt x="301" y="2002"/>
                  </a:cubicBezTo>
                  <a:cubicBezTo>
                    <a:pt x="401" y="1635"/>
                    <a:pt x="568" y="1335"/>
                    <a:pt x="801" y="1035"/>
                  </a:cubicBezTo>
                  <a:cubicBezTo>
                    <a:pt x="1135" y="635"/>
                    <a:pt x="1569" y="335"/>
                    <a:pt x="2102" y="168"/>
                  </a:cubicBezTo>
                  <a:cubicBezTo>
                    <a:pt x="2436" y="34"/>
                    <a:pt x="2669" y="1"/>
                    <a:pt x="2669"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31"/>
            <p:cNvSpPr/>
            <p:nvPr/>
          </p:nvSpPr>
          <p:spPr>
            <a:xfrm>
              <a:off x="2836375" y="2632325"/>
              <a:ext cx="616275" cy="80925"/>
            </a:xfrm>
            <a:custGeom>
              <a:rect b="b" l="l" r="r" t="t"/>
              <a:pathLst>
                <a:path extrusionOk="0" h="3237" w="24651">
                  <a:moveTo>
                    <a:pt x="300" y="1"/>
                  </a:moveTo>
                  <a:cubicBezTo>
                    <a:pt x="234" y="67"/>
                    <a:pt x="200" y="167"/>
                    <a:pt x="167" y="267"/>
                  </a:cubicBezTo>
                  <a:cubicBezTo>
                    <a:pt x="67" y="534"/>
                    <a:pt x="0" y="834"/>
                    <a:pt x="33" y="1135"/>
                  </a:cubicBezTo>
                  <a:cubicBezTo>
                    <a:pt x="67" y="1635"/>
                    <a:pt x="267" y="2069"/>
                    <a:pt x="567" y="2469"/>
                  </a:cubicBezTo>
                  <a:cubicBezTo>
                    <a:pt x="967" y="2936"/>
                    <a:pt x="1601" y="3236"/>
                    <a:pt x="2235" y="3236"/>
                  </a:cubicBezTo>
                  <a:cubicBezTo>
                    <a:pt x="2602" y="3236"/>
                    <a:pt x="2969" y="3169"/>
                    <a:pt x="3302" y="3003"/>
                  </a:cubicBezTo>
                  <a:cubicBezTo>
                    <a:pt x="3669" y="2803"/>
                    <a:pt x="3970" y="2536"/>
                    <a:pt x="4236" y="2235"/>
                  </a:cubicBezTo>
                  <a:cubicBezTo>
                    <a:pt x="4470" y="1902"/>
                    <a:pt x="4703" y="1568"/>
                    <a:pt x="5004" y="1235"/>
                  </a:cubicBezTo>
                  <a:cubicBezTo>
                    <a:pt x="5237" y="901"/>
                    <a:pt x="5604" y="668"/>
                    <a:pt x="6038" y="601"/>
                  </a:cubicBezTo>
                  <a:cubicBezTo>
                    <a:pt x="6124" y="588"/>
                    <a:pt x="6211" y="581"/>
                    <a:pt x="6297" y="581"/>
                  </a:cubicBezTo>
                  <a:cubicBezTo>
                    <a:pt x="6642" y="581"/>
                    <a:pt x="6978" y="688"/>
                    <a:pt x="7272" y="901"/>
                  </a:cubicBezTo>
                  <a:cubicBezTo>
                    <a:pt x="7672" y="1135"/>
                    <a:pt x="8072" y="1435"/>
                    <a:pt x="8439" y="1735"/>
                  </a:cubicBezTo>
                  <a:cubicBezTo>
                    <a:pt x="8806" y="2069"/>
                    <a:pt x="9273" y="2369"/>
                    <a:pt x="9740" y="2569"/>
                  </a:cubicBezTo>
                  <a:cubicBezTo>
                    <a:pt x="9974" y="2669"/>
                    <a:pt x="10241" y="2702"/>
                    <a:pt x="10541" y="2702"/>
                  </a:cubicBezTo>
                  <a:cubicBezTo>
                    <a:pt x="10808" y="2636"/>
                    <a:pt x="11075" y="2536"/>
                    <a:pt x="11308" y="2402"/>
                  </a:cubicBezTo>
                  <a:cubicBezTo>
                    <a:pt x="11708" y="2069"/>
                    <a:pt x="12075" y="1702"/>
                    <a:pt x="12409" y="1301"/>
                  </a:cubicBezTo>
                  <a:cubicBezTo>
                    <a:pt x="12702" y="979"/>
                    <a:pt x="13072" y="683"/>
                    <a:pt x="13451" y="683"/>
                  </a:cubicBezTo>
                  <a:cubicBezTo>
                    <a:pt x="13504" y="683"/>
                    <a:pt x="13557" y="689"/>
                    <a:pt x="13610" y="701"/>
                  </a:cubicBezTo>
                  <a:cubicBezTo>
                    <a:pt x="14544" y="868"/>
                    <a:pt x="14677" y="2235"/>
                    <a:pt x="15711" y="2502"/>
                  </a:cubicBezTo>
                  <a:cubicBezTo>
                    <a:pt x="15843" y="2523"/>
                    <a:pt x="15980" y="2534"/>
                    <a:pt x="16119" y="2534"/>
                  </a:cubicBezTo>
                  <a:cubicBezTo>
                    <a:pt x="16439" y="2534"/>
                    <a:pt x="16766" y="2475"/>
                    <a:pt x="17046" y="2336"/>
                  </a:cubicBezTo>
                  <a:cubicBezTo>
                    <a:pt x="17479" y="2169"/>
                    <a:pt x="17846" y="1969"/>
                    <a:pt x="18213" y="1802"/>
                  </a:cubicBezTo>
                  <a:cubicBezTo>
                    <a:pt x="18880" y="1502"/>
                    <a:pt x="19581" y="1301"/>
                    <a:pt x="20315" y="1201"/>
                  </a:cubicBezTo>
                  <a:cubicBezTo>
                    <a:pt x="20706" y="1140"/>
                    <a:pt x="21102" y="1110"/>
                    <a:pt x="21498" y="1110"/>
                  </a:cubicBezTo>
                  <a:cubicBezTo>
                    <a:pt x="22180" y="1110"/>
                    <a:pt x="22862" y="1199"/>
                    <a:pt x="23517" y="1368"/>
                  </a:cubicBezTo>
                  <a:cubicBezTo>
                    <a:pt x="23884" y="1468"/>
                    <a:pt x="24151" y="1568"/>
                    <a:pt x="24351" y="1635"/>
                  </a:cubicBezTo>
                  <a:cubicBezTo>
                    <a:pt x="24451" y="1702"/>
                    <a:pt x="24518" y="1735"/>
                    <a:pt x="24651" y="1735"/>
                  </a:cubicBezTo>
                  <a:cubicBezTo>
                    <a:pt x="24551" y="1702"/>
                    <a:pt x="24484" y="1668"/>
                    <a:pt x="24417" y="1635"/>
                  </a:cubicBezTo>
                  <a:cubicBezTo>
                    <a:pt x="24117" y="1502"/>
                    <a:pt x="23850" y="1402"/>
                    <a:pt x="23584" y="1301"/>
                  </a:cubicBezTo>
                  <a:cubicBezTo>
                    <a:pt x="22864" y="1099"/>
                    <a:pt x="22129" y="988"/>
                    <a:pt x="21399" y="988"/>
                  </a:cubicBezTo>
                  <a:cubicBezTo>
                    <a:pt x="21047" y="988"/>
                    <a:pt x="20696" y="1014"/>
                    <a:pt x="20348" y="1068"/>
                  </a:cubicBezTo>
                  <a:cubicBezTo>
                    <a:pt x="19581" y="1135"/>
                    <a:pt x="18847" y="1335"/>
                    <a:pt x="18146" y="1668"/>
                  </a:cubicBezTo>
                  <a:cubicBezTo>
                    <a:pt x="17779" y="1835"/>
                    <a:pt x="17446" y="2035"/>
                    <a:pt x="17012" y="2169"/>
                  </a:cubicBezTo>
                  <a:cubicBezTo>
                    <a:pt x="16763" y="2282"/>
                    <a:pt x="16483" y="2349"/>
                    <a:pt x="16193" y="2349"/>
                  </a:cubicBezTo>
                  <a:cubicBezTo>
                    <a:pt x="16056" y="2349"/>
                    <a:pt x="15917" y="2334"/>
                    <a:pt x="15778" y="2302"/>
                  </a:cubicBezTo>
                  <a:cubicBezTo>
                    <a:pt x="15378" y="2135"/>
                    <a:pt x="15044" y="1835"/>
                    <a:pt x="14811" y="1468"/>
                  </a:cubicBezTo>
                  <a:cubicBezTo>
                    <a:pt x="14677" y="1268"/>
                    <a:pt x="14544" y="1068"/>
                    <a:pt x="14377" y="868"/>
                  </a:cubicBezTo>
                  <a:cubicBezTo>
                    <a:pt x="14177" y="701"/>
                    <a:pt x="13943" y="568"/>
                    <a:pt x="13676" y="501"/>
                  </a:cubicBezTo>
                  <a:cubicBezTo>
                    <a:pt x="13616" y="493"/>
                    <a:pt x="13555" y="489"/>
                    <a:pt x="13493" y="489"/>
                  </a:cubicBezTo>
                  <a:cubicBezTo>
                    <a:pt x="13278" y="489"/>
                    <a:pt x="13057" y="538"/>
                    <a:pt x="12876" y="668"/>
                  </a:cubicBezTo>
                  <a:cubicBezTo>
                    <a:pt x="12676" y="801"/>
                    <a:pt x="12476" y="968"/>
                    <a:pt x="12275" y="1168"/>
                  </a:cubicBezTo>
                  <a:cubicBezTo>
                    <a:pt x="11942" y="1535"/>
                    <a:pt x="11575" y="1902"/>
                    <a:pt x="11208" y="2235"/>
                  </a:cubicBezTo>
                  <a:cubicBezTo>
                    <a:pt x="10975" y="2369"/>
                    <a:pt x="10774" y="2436"/>
                    <a:pt x="10508" y="2469"/>
                  </a:cubicBezTo>
                  <a:cubicBezTo>
                    <a:pt x="10449" y="2477"/>
                    <a:pt x="10391" y="2481"/>
                    <a:pt x="10332" y="2481"/>
                  </a:cubicBezTo>
                  <a:cubicBezTo>
                    <a:pt x="10157" y="2481"/>
                    <a:pt x="9982" y="2444"/>
                    <a:pt x="9807" y="2369"/>
                  </a:cubicBezTo>
                  <a:cubicBezTo>
                    <a:pt x="9373" y="2169"/>
                    <a:pt x="8940" y="1902"/>
                    <a:pt x="8573" y="1602"/>
                  </a:cubicBezTo>
                  <a:cubicBezTo>
                    <a:pt x="8206" y="1268"/>
                    <a:pt x="7806" y="1001"/>
                    <a:pt x="7405" y="734"/>
                  </a:cubicBezTo>
                  <a:cubicBezTo>
                    <a:pt x="7046" y="513"/>
                    <a:pt x="6641" y="384"/>
                    <a:pt x="6247" y="384"/>
                  </a:cubicBezTo>
                  <a:cubicBezTo>
                    <a:pt x="6166" y="384"/>
                    <a:pt x="6084" y="389"/>
                    <a:pt x="6004" y="401"/>
                  </a:cubicBezTo>
                  <a:cubicBezTo>
                    <a:pt x="5537" y="501"/>
                    <a:pt x="5137" y="768"/>
                    <a:pt x="4837" y="1135"/>
                  </a:cubicBezTo>
                  <a:cubicBezTo>
                    <a:pt x="4570" y="1468"/>
                    <a:pt x="4336" y="1835"/>
                    <a:pt x="4070" y="2135"/>
                  </a:cubicBezTo>
                  <a:cubicBezTo>
                    <a:pt x="3869" y="2436"/>
                    <a:pt x="3569" y="2669"/>
                    <a:pt x="3236" y="2869"/>
                  </a:cubicBezTo>
                  <a:cubicBezTo>
                    <a:pt x="2935" y="3003"/>
                    <a:pt x="2602" y="3103"/>
                    <a:pt x="2235" y="3103"/>
                  </a:cubicBezTo>
                  <a:cubicBezTo>
                    <a:pt x="1635" y="3103"/>
                    <a:pt x="1067" y="2836"/>
                    <a:pt x="667" y="2402"/>
                  </a:cubicBezTo>
                  <a:cubicBezTo>
                    <a:pt x="367" y="2035"/>
                    <a:pt x="167" y="1602"/>
                    <a:pt x="133" y="1135"/>
                  </a:cubicBezTo>
                  <a:cubicBezTo>
                    <a:pt x="100" y="734"/>
                    <a:pt x="133" y="367"/>
                    <a:pt x="300"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31"/>
            <p:cNvSpPr/>
            <p:nvPr/>
          </p:nvSpPr>
          <p:spPr>
            <a:xfrm>
              <a:off x="2993150" y="2767425"/>
              <a:ext cx="300225" cy="5025"/>
            </a:xfrm>
            <a:custGeom>
              <a:rect b="b" l="l" r="r" t="t"/>
              <a:pathLst>
                <a:path extrusionOk="0" h="201" w="12009">
                  <a:moveTo>
                    <a:pt x="6004" y="0"/>
                  </a:moveTo>
                  <a:cubicBezTo>
                    <a:pt x="2669" y="0"/>
                    <a:pt x="0" y="34"/>
                    <a:pt x="0" y="100"/>
                  </a:cubicBezTo>
                  <a:cubicBezTo>
                    <a:pt x="0" y="167"/>
                    <a:pt x="2669" y="201"/>
                    <a:pt x="6004" y="201"/>
                  </a:cubicBezTo>
                  <a:cubicBezTo>
                    <a:pt x="9307" y="201"/>
                    <a:pt x="12009" y="167"/>
                    <a:pt x="12009" y="100"/>
                  </a:cubicBezTo>
                  <a:cubicBezTo>
                    <a:pt x="12009" y="34"/>
                    <a:pt x="9307" y="0"/>
                    <a:pt x="6004"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31"/>
            <p:cNvSpPr/>
            <p:nvPr/>
          </p:nvSpPr>
          <p:spPr>
            <a:xfrm>
              <a:off x="2662075" y="2948375"/>
              <a:ext cx="8350" cy="190175"/>
            </a:xfrm>
            <a:custGeom>
              <a:rect b="b" l="l" r="r" t="t"/>
              <a:pathLst>
                <a:path extrusionOk="0" h="7607" w="334">
                  <a:moveTo>
                    <a:pt x="234" y="1"/>
                  </a:moveTo>
                  <a:cubicBezTo>
                    <a:pt x="100" y="1269"/>
                    <a:pt x="67" y="2536"/>
                    <a:pt x="67" y="3804"/>
                  </a:cubicBezTo>
                  <a:cubicBezTo>
                    <a:pt x="0" y="5071"/>
                    <a:pt x="34" y="6339"/>
                    <a:pt x="134" y="7606"/>
                  </a:cubicBezTo>
                  <a:cubicBezTo>
                    <a:pt x="234" y="6339"/>
                    <a:pt x="301" y="5071"/>
                    <a:pt x="301" y="3804"/>
                  </a:cubicBezTo>
                  <a:cubicBezTo>
                    <a:pt x="334" y="2536"/>
                    <a:pt x="334" y="1269"/>
                    <a:pt x="234"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31"/>
            <p:cNvSpPr/>
            <p:nvPr/>
          </p:nvSpPr>
          <p:spPr>
            <a:xfrm>
              <a:off x="2647050" y="3131325"/>
              <a:ext cx="924025" cy="16200"/>
            </a:xfrm>
            <a:custGeom>
              <a:rect b="b" l="l" r="r" t="t"/>
              <a:pathLst>
                <a:path extrusionOk="0" h="648" w="36961">
                  <a:moveTo>
                    <a:pt x="1072" y="1"/>
                  </a:moveTo>
                  <a:cubicBezTo>
                    <a:pt x="379" y="1"/>
                    <a:pt x="1" y="7"/>
                    <a:pt x="1" y="22"/>
                  </a:cubicBezTo>
                  <a:cubicBezTo>
                    <a:pt x="1" y="88"/>
                    <a:pt x="8274" y="288"/>
                    <a:pt x="18481" y="455"/>
                  </a:cubicBezTo>
                  <a:cubicBezTo>
                    <a:pt x="26051" y="579"/>
                    <a:pt x="32557" y="648"/>
                    <a:pt x="35414" y="648"/>
                  </a:cubicBezTo>
                  <a:cubicBezTo>
                    <a:pt x="36409" y="648"/>
                    <a:pt x="36961" y="639"/>
                    <a:pt x="36961" y="622"/>
                  </a:cubicBezTo>
                  <a:cubicBezTo>
                    <a:pt x="36961" y="555"/>
                    <a:pt x="28688" y="388"/>
                    <a:pt x="18481" y="222"/>
                  </a:cubicBezTo>
                  <a:cubicBezTo>
                    <a:pt x="10455" y="91"/>
                    <a:pt x="3625" y="1"/>
                    <a:pt x="1072"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31"/>
            <p:cNvSpPr/>
            <p:nvPr/>
          </p:nvSpPr>
          <p:spPr>
            <a:xfrm>
              <a:off x="2673750" y="2934400"/>
              <a:ext cx="893150" cy="14650"/>
            </a:xfrm>
            <a:custGeom>
              <a:rect b="b" l="l" r="r" t="t"/>
              <a:pathLst>
                <a:path extrusionOk="0" h="586" w="35726">
                  <a:moveTo>
                    <a:pt x="34229" y="1"/>
                  </a:moveTo>
                  <a:cubicBezTo>
                    <a:pt x="31465" y="1"/>
                    <a:pt x="25169" y="69"/>
                    <a:pt x="17846" y="193"/>
                  </a:cubicBezTo>
                  <a:cubicBezTo>
                    <a:pt x="7973" y="326"/>
                    <a:pt x="0" y="493"/>
                    <a:pt x="0" y="560"/>
                  </a:cubicBezTo>
                  <a:cubicBezTo>
                    <a:pt x="0" y="577"/>
                    <a:pt x="535" y="586"/>
                    <a:pt x="1497" y="586"/>
                  </a:cubicBezTo>
                  <a:cubicBezTo>
                    <a:pt x="4259" y="586"/>
                    <a:pt x="10548" y="517"/>
                    <a:pt x="17846" y="393"/>
                  </a:cubicBezTo>
                  <a:cubicBezTo>
                    <a:pt x="27720" y="260"/>
                    <a:pt x="35726" y="60"/>
                    <a:pt x="35726" y="26"/>
                  </a:cubicBezTo>
                  <a:cubicBezTo>
                    <a:pt x="35726" y="9"/>
                    <a:pt x="35192" y="1"/>
                    <a:pt x="34229"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31"/>
            <p:cNvSpPr/>
            <p:nvPr/>
          </p:nvSpPr>
          <p:spPr>
            <a:xfrm>
              <a:off x="3559375" y="2934200"/>
              <a:ext cx="7525" cy="208525"/>
            </a:xfrm>
            <a:custGeom>
              <a:rect b="b" l="l" r="r" t="t"/>
              <a:pathLst>
                <a:path extrusionOk="0" h="8341" w="301">
                  <a:moveTo>
                    <a:pt x="167" y="1"/>
                  </a:moveTo>
                  <a:cubicBezTo>
                    <a:pt x="34" y="1369"/>
                    <a:pt x="1" y="2770"/>
                    <a:pt x="34" y="4171"/>
                  </a:cubicBezTo>
                  <a:cubicBezTo>
                    <a:pt x="1" y="5538"/>
                    <a:pt x="34" y="6939"/>
                    <a:pt x="167" y="8340"/>
                  </a:cubicBezTo>
                  <a:cubicBezTo>
                    <a:pt x="268" y="6939"/>
                    <a:pt x="301" y="5538"/>
                    <a:pt x="268" y="4171"/>
                  </a:cubicBezTo>
                  <a:cubicBezTo>
                    <a:pt x="301" y="2770"/>
                    <a:pt x="268" y="1369"/>
                    <a:pt x="167"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31"/>
            <p:cNvSpPr/>
            <p:nvPr/>
          </p:nvSpPr>
          <p:spPr>
            <a:xfrm>
              <a:off x="2740450" y="3017250"/>
              <a:ext cx="60075" cy="56600"/>
            </a:xfrm>
            <a:custGeom>
              <a:rect b="b" l="l" r="r" t="t"/>
              <a:pathLst>
                <a:path extrusionOk="0" h="2264" w="2403">
                  <a:moveTo>
                    <a:pt x="1383" y="1"/>
                  </a:moveTo>
                  <a:cubicBezTo>
                    <a:pt x="1358" y="1"/>
                    <a:pt x="1331" y="5"/>
                    <a:pt x="1302" y="15"/>
                  </a:cubicBezTo>
                  <a:cubicBezTo>
                    <a:pt x="1569" y="115"/>
                    <a:pt x="1836" y="281"/>
                    <a:pt x="2002" y="548"/>
                  </a:cubicBezTo>
                  <a:cubicBezTo>
                    <a:pt x="2136" y="815"/>
                    <a:pt x="2203" y="1115"/>
                    <a:pt x="2136" y="1416"/>
                  </a:cubicBezTo>
                  <a:cubicBezTo>
                    <a:pt x="1966" y="1831"/>
                    <a:pt x="1571" y="2054"/>
                    <a:pt x="1169" y="2054"/>
                  </a:cubicBezTo>
                  <a:cubicBezTo>
                    <a:pt x="862" y="2054"/>
                    <a:pt x="551" y="1924"/>
                    <a:pt x="335" y="1649"/>
                  </a:cubicBezTo>
                  <a:cubicBezTo>
                    <a:pt x="201" y="1382"/>
                    <a:pt x="168" y="1049"/>
                    <a:pt x="268" y="748"/>
                  </a:cubicBezTo>
                  <a:cubicBezTo>
                    <a:pt x="368" y="482"/>
                    <a:pt x="535" y="248"/>
                    <a:pt x="802" y="81"/>
                  </a:cubicBezTo>
                  <a:lnTo>
                    <a:pt x="802" y="81"/>
                  </a:lnTo>
                  <a:cubicBezTo>
                    <a:pt x="801" y="81"/>
                    <a:pt x="701" y="81"/>
                    <a:pt x="568" y="148"/>
                  </a:cubicBezTo>
                  <a:cubicBezTo>
                    <a:pt x="368" y="281"/>
                    <a:pt x="201" y="482"/>
                    <a:pt x="134" y="715"/>
                  </a:cubicBezTo>
                  <a:cubicBezTo>
                    <a:pt x="1" y="1049"/>
                    <a:pt x="1" y="1416"/>
                    <a:pt x="168" y="1749"/>
                  </a:cubicBezTo>
                  <a:cubicBezTo>
                    <a:pt x="415" y="2099"/>
                    <a:pt x="790" y="2264"/>
                    <a:pt x="1162" y="2264"/>
                  </a:cubicBezTo>
                  <a:cubicBezTo>
                    <a:pt x="1641" y="2264"/>
                    <a:pt x="2115" y="1990"/>
                    <a:pt x="2303" y="1482"/>
                  </a:cubicBezTo>
                  <a:cubicBezTo>
                    <a:pt x="2403" y="1115"/>
                    <a:pt x="2336" y="748"/>
                    <a:pt x="2102" y="448"/>
                  </a:cubicBezTo>
                  <a:cubicBezTo>
                    <a:pt x="1969" y="248"/>
                    <a:pt x="1769" y="115"/>
                    <a:pt x="1569" y="48"/>
                  </a:cubicBezTo>
                  <a:cubicBezTo>
                    <a:pt x="1498" y="24"/>
                    <a:pt x="1444" y="1"/>
                    <a:pt x="1383"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31"/>
            <p:cNvSpPr/>
            <p:nvPr/>
          </p:nvSpPr>
          <p:spPr>
            <a:xfrm>
              <a:off x="2672075" y="3252775"/>
              <a:ext cx="23375" cy="178475"/>
            </a:xfrm>
            <a:custGeom>
              <a:rect b="b" l="l" r="r" t="t"/>
              <a:pathLst>
                <a:path extrusionOk="0" h="7139" w="935">
                  <a:moveTo>
                    <a:pt x="1" y="0"/>
                  </a:moveTo>
                  <a:cubicBezTo>
                    <a:pt x="67" y="1201"/>
                    <a:pt x="167" y="2402"/>
                    <a:pt x="368" y="3603"/>
                  </a:cubicBezTo>
                  <a:cubicBezTo>
                    <a:pt x="501" y="4770"/>
                    <a:pt x="701" y="5971"/>
                    <a:pt x="935" y="7139"/>
                  </a:cubicBezTo>
                  <a:cubicBezTo>
                    <a:pt x="901" y="5938"/>
                    <a:pt x="768" y="4737"/>
                    <a:pt x="601" y="3570"/>
                  </a:cubicBezTo>
                  <a:cubicBezTo>
                    <a:pt x="468" y="2369"/>
                    <a:pt x="268" y="1168"/>
                    <a:pt x="1"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31"/>
            <p:cNvSpPr/>
            <p:nvPr/>
          </p:nvSpPr>
          <p:spPr>
            <a:xfrm>
              <a:off x="2681250" y="3255275"/>
              <a:ext cx="843975" cy="5025"/>
            </a:xfrm>
            <a:custGeom>
              <a:rect b="b" l="l" r="r" t="t"/>
              <a:pathLst>
                <a:path extrusionOk="0" h="201" w="33759">
                  <a:moveTo>
                    <a:pt x="16879" y="0"/>
                  </a:moveTo>
                  <a:cubicBezTo>
                    <a:pt x="7573" y="0"/>
                    <a:pt x="1" y="34"/>
                    <a:pt x="1" y="100"/>
                  </a:cubicBezTo>
                  <a:cubicBezTo>
                    <a:pt x="1" y="167"/>
                    <a:pt x="7573" y="201"/>
                    <a:pt x="16879" y="201"/>
                  </a:cubicBezTo>
                  <a:cubicBezTo>
                    <a:pt x="26219" y="201"/>
                    <a:pt x="33758" y="167"/>
                    <a:pt x="33758" y="100"/>
                  </a:cubicBezTo>
                  <a:cubicBezTo>
                    <a:pt x="33758" y="34"/>
                    <a:pt x="26219" y="0"/>
                    <a:pt x="16879"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31"/>
            <p:cNvSpPr/>
            <p:nvPr/>
          </p:nvSpPr>
          <p:spPr>
            <a:xfrm>
              <a:off x="3551875" y="3267775"/>
              <a:ext cx="7525" cy="151800"/>
            </a:xfrm>
            <a:custGeom>
              <a:rect b="b" l="l" r="r" t="t"/>
              <a:pathLst>
                <a:path extrusionOk="0" h="6072" w="301">
                  <a:moveTo>
                    <a:pt x="134" y="1"/>
                  </a:moveTo>
                  <a:cubicBezTo>
                    <a:pt x="34" y="1001"/>
                    <a:pt x="0" y="2036"/>
                    <a:pt x="34" y="3036"/>
                  </a:cubicBezTo>
                  <a:cubicBezTo>
                    <a:pt x="0" y="4070"/>
                    <a:pt x="34" y="5071"/>
                    <a:pt x="134" y="6072"/>
                  </a:cubicBezTo>
                  <a:cubicBezTo>
                    <a:pt x="267" y="5071"/>
                    <a:pt x="301" y="4070"/>
                    <a:pt x="267" y="3036"/>
                  </a:cubicBezTo>
                  <a:cubicBezTo>
                    <a:pt x="301" y="2036"/>
                    <a:pt x="267" y="1001"/>
                    <a:pt x="134"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31"/>
            <p:cNvSpPr/>
            <p:nvPr/>
          </p:nvSpPr>
          <p:spPr>
            <a:xfrm>
              <a:off x="2707950" y="3427050"/>
              <a:ext cx="855625" cy="5875"/>
            </a:xfrm>
            <a:custGeom>
              <a:rect b="b" l="l" r="r" t="t"/>
              <a:pathLst>
                <a:path extrusionOk="0" h="235" w="34225">
                  <a:moveTo>
                    <a:pt x="17112" y="1"/>
                  </a:moveTo>
                  <a:cubicBezTo>
                    <a:pt x="7672" y="1"/>
                    <a:pt x="0" y="68"/>
                    <a:pt x="0" y="134"/>
                  </a:cubicBezTo>
                  <a:cubicBezTo>
                    <a:pt x="0" y="168"/>
                    <a:pt x="7672" y="234"/>
                    <a:pt x="17112" y="234"/>
                  </a:cubicBezTo>
                  <a:cubicBezTo>
                    <a:pt x="26552" y="234"/>
                    <a:pt x="34224" y="168"/>
                    <a:pt x="34224" y="134"/>
                  </a:cubicBezTo>
                  <a:cubicBezTo>
                    <a:pt x="34224" y="68"/>
                    <a:pt x="26552" y="1"/>
                    <a:pt x="17112"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31"/>
            <p:cNvSpPr/>
            <p:nvPr/>
          </p:nvSpPr>
          <p:spPr>
            <a:xfrm>
              <a:off x="2739625" y="3322475"/>
              <a:ext cx="54225" cy="56250"/>
            </a:xfrm>
            <a:custGeom>
              <a:rect b="b" l="l" r="r" t="t"/>
              <a:pathLst>
                <a:path extrusionOk="0" h="2250" w="2169">
                  <a:moveTo>
                    <a:pt x="977" y="1"/>
                  </a:moveTo>
                  <a:cubicBezTo>
                    <a:pt x="940" y="1"/>
                    <a:pt x="862" y="24"/>
                    <a:pt x="768" y="48"/>
                  </a:cubicBezTo>
                  <a:cubicBezTo>
                    <a:pt x="568" y="148"/>
                    <a:pt x="368" y="315"/>
                    <a:pt x="267" y="515"/>
                  </a:cubicBezTo>
                  <a:cubicBezTo>
                    <a:pt x="34" y="782"/>
                    <a:pt x="1" y="1182"/>
                    <a:pt x="134" y="1515"/>
                  </a:cubicBezTo>
                  <a:cubicBezTo>
                    <a:pt x="267" y="1916"/>
                    <a:pt x="668" y="2216"/>
                    <a:pt x="1101" y="2249"/>
                  </a:cubicBezTo>
                  <a:cubicBezTo>
                    <a:pt x="1568" y="2249"/>
                    <a:pt x="1969" y="1949"/>
                    <a:pt x="2102" y="1515"/>
                  </a:cubicBezTo>
                  <a:cubicBezTo>
                    <a:pt x="2169" y="1349"/>
                    <a:pt x="2135" y="1148"/>
                    <a:pt x="2069" y="948"/>
                  </a:cubicBezTo>
                  <a:cubicBezTo>
                    <a:pt x="2002" y="815"/>
                    <a:pt x="1902" y="681"/>
                    <a:pt x="1769" y="581"/>
                  </a:cubicBezTo>
                  <a:cubicBezTo>
                    <a:pt x="1603" y="471"/>
                    <a:pt x="1414" y="406"/>
                    <a:pt x="1221" y="406"/>
                  </a:cubicBezTo>
                  <a:cubicBezTo>
                    <a:pt x="1182" y="406"/>
                    <a:pt x="1141" y="409"/>
                    <a:pt x="1101" y="415"/>
                  </a:cubicBezTo>
                  <a:cubicBezTo>
                    <a:pt x="935" y="481"/>
                    <a:pt x="868" y="548"/>
                    <a:pt x="868" y="548"/>
                  </a:cubicBezTo>
                  <a:cubicBezTo>
                    <a:pt x="901" y="548"/>
                    <a:pt x="1001" y="515"/>
                    <a:pt x="1101" y="481"/>
                  </a:cubicBezTo>
                  <a:cubicBezTo>
                    <a:pt x="1302" y="481"/>
                    <a:pt x="1502" y="548"/>
                    <a:pt x="1668" y="681"/>
                  </a:cubicBezTo>
                  <a:cubicBezTo>
                    <a:pt x="1902" y="848"/>
                    <a:pt x="2002" y="1182"/>
                    <a:pt x="1902" y="1449"/>
                  </a:cubicBezTo>
                  <a:cubicBezTo>
                    <a:pt x="1802" y="1782"/>
                    <a:pt x="1468" y="2016"/>
                    <a:pt x="1101" y="2016"/>
                  </a:cubicBezTo>
                  <a:cubicBezTo>
                    <a:pt x="768" y="1982"/>
                    <a:pt x="434" y="1749"/>
                    <a:pt x="301" y="1415"/>
                  </a:cubicBezTo>
                  <a:cubicBezTo>
                    <a:pt x="201" y="1148"/>
                    <a:pt x="234" y="848"/>
                    <a:pt x="368" y="581"/>
                  </a:cubicBezTo>
                  <a:cubicBezTo>
                    <a:pt x="534" y="348"/>
                    <a:pt x="734" y="148"/>
                    <a:pt x="1001" y="14"/>
                  </a:cubicBezTo>
                  <a:cubicBezTo>
                    <a:pt x="1001" y="5"/>
                    <a:pt x="993" y="1"/>
                    <a:pt x="977"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31"/>
            <p:cNvSpPr/>
            <p:nvPr/>
          </p:nvSpPr>
          <p:spPr>
            <a:xfrm>
              <a:off x="2764650" y="3592175"/>
              <a:ext cx="129275" cy="203675"/>
            </a:xfrm>
            <a:custGeom>
              <a:rect b="b" l="l" r="r" t="t"/>
              <a:pathLst>
                <a:path extrusionOk="0" h="8147" w="5171">
                  <a:moveTo>
                    <a:pt x="4270" y="1"/>
                  </a:moveTo>
                  <a:cubicBezTo>
                    <a:pt x="4137" y="1"/>
                    <a:pt x="4037" y="1"/>
                    <a:pt x="3903" y="34"/>
                  </a:cubicBezTo>
                  <a:cubicBezTo>
                    <a:pt x="3436" y="101"/>
                    <a:pt x="2969" y="268"/>
                    <a:pt x="2569" y="501"/>
                  </a:cubicBezTo>
                  <a:cubicBezTo>
                    <a:pt x="1935" y="835"/>
                    <a:pt x="1401" y="1335"/>
                    <a:pt x="1034" y="1969"/>
                  </a:cubicBezTo>
                  <a:cubicBezTo>
                    <a:pt x="0" y="3470"/>
                    <a:pt x="167" y="5471"/>
                    <a:pt x="1468" y="6772"/>
                  </a:cubicBezTo>
                  <a:cubicBezTo>
                    <a:pt x="1968" y="7306"/>
                    <a:pt x="2569" y="7706"/>
                    <a:pt x="3236" y="7940"/>
                  </a:cubicBezTo>
                  <a:cubicBezTo>
                    <a:pt x="3613" y="8056"/>
                    <a:pt x="4040" y="8146"/>
                    <a:pt x="4451" y="8146"/>
                  </a:cubicBezTo>
                  <a:cubicBezTo>
                    <a:pt x="4514" y="8146"/>
                    <a:pt x="4576" y="8144"/>
                    <a:pt x="4637" y="8140"/>
                  </a:cubicBezTo>
                  <a:cubicBezTo>
                    <a:pt x="4770" y="8140"/>
                    <a:pt x="4904" y="8107"/>
                    <a:pt x="5037" y="8107"/>
                  </a:cubicBezTo>
                  <a:cubicBezTo>
                    <a:pt x="5071" y="8073"/>
                    <a:pt x="5104" y="8073"/>
                    <a:pt x="5171" y="8073"/>
                  </a:cubicBezTo>
                  <a:cubicBezTo>
                    <a:pt x="4504" y="8073"/>
                    <a:pt x="3870" y="8006"/>
                    <a:pt x="3269" y="7773"/>
                  </a:cubicBezTo>
                  <a:cubicBezTo>
                    <a:pt x="2636" y="7539"/>
                    <a:pt x="2068" y="7139"/>
                    <a:pt x="1601" y="6639"/>
                  </a:cubicBezTo>
                  <a:cubicBezTo>
                    <a:pt x="401" y="5405"/>
                    <a:pt x="234" y="3470"/>
                    <a:pt x="1201" y="2069"/>
                  </a:cubicBezTo>
                  <a:cubicBezTo>
                    <a:pt x="1568" y="1468"/>
                    <a:pt x="2035" y="968"/>
                    <a:pt x="2636" y="634"/>
                  </a:cubicBezTo>
                  <a:cubicBezTo>
                    <a:pt x="3169" y="301"/>
                    <a:pt x="3770" y="101"/>
                    <a:pt x="4403" y="1"/>
                  </a:cubicBez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31"/>
            <p:cNvSpPr/>
            <p:nvPr/>
          </p:nvSpPr>
          <p:spPr>
            <a:xfrm>
              <a:off x="2939775" y="3785650"/>
              <a:ext cx="528725" cy="5875"/>
            </a:xfrm>
            <a:custGeom>
              <a:rect b="b" l="l" r="r" t="t"/>
              <a:pathLst>
                <a:path extrusionOk="0" h="235" w="21149">
                  <a:moveTo>
                    <a:pt x="10575" y="1"/>
                  </a:moveTo>
                  <a:cubicBezTo>
                    <a:pt x="4737" y="1"/>
                    <a:pt x="0" y="67"/>
                    <a:pt x="0" y="134"/>
                  </a:cubicBezTo>
                  <a:cubicBezTo>
                    <a:pt x="0" y="201"/>
                    <a:pt x="4737" y="234"/>
                    <a:pt x="10575" y="234"/>
                  </a:cubicBezTo>
                  <a:cubicBezTo>
                    <a:pt x="16412" y="234"/>
                    <a:pt x="21149" y="201"/>
                    <a:pt x="21149" y="134"/>
                  </a:cubicBezTo>
                  <a:cubicBezTo>
                    <a:pt x="21149" y="67"/>
                    <a:pt x="16412" y="1"/>
                    <a:pt x="10575" y="1"/>
                  </a:cubicBez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31"/>
            <p:cNvSpPr/>
            <p:nvPr/>
          </p:nvSpPr>
          <p:spPr>
            <a:xfrm>
              <a:off x="2871400" y="3580350"/>
              <a:ext cx="673825" cy="195325"/>
            </a:xfrm>
            <a:custGeom>
              <a:rect b="b" l="l" r="r" t="t"/>
              <a:pathLst>
                <a:path extrusionOk="0" h="7813" w="26953">
                  <a:moveTo>
                    <a:pt x="0" y="340"/>
                  </a:moveTo>
                  <a:cubicBezTo>
                    <a:pt x="50" y="357"/>
                    <a:pt x="108" y="365"/>
                    <a:pt x="167" y="365"/>
                  </a:cubicBezTo>
                  <a:cubicBezTo>
                    <a:pt x="225" y="365"/>
                    <a:pt x="284" y="357"/>
                    <a:pt x="334" y="340"/>
                  </a:cubicBezTo>
                  <a:close/>
                  <a:moveTo>
                    <a:pt x="20759" y="0"/>
                  </a:moveTo>
                  <a:cubicBezTo>
                    <a:pt x="20623" y="0"/>
                    <a:pt x="20485" y="3"/>
                    <a:pt x="20348" y="7"/>
                  </a:cubicBezTo>
                  <a:lnTo>
                    <a:pt x="16945" y="40"/>
                  </a:lnTo>
                  <a:lnTo>
                    <a:pt x="4970" y="207"/>
                  </a:lnTo>
                  <a:lnTo>
                    <a:pt x="1334" y="307"/>
                  </a:lnTo>
                  <a:lnTo>
                    <a:pt x="334" y="340"/>
                  </a:lnTo>
                  <a:lnTo>
                    <a:pt x="4970" y="340"/>
                  </a:lnTo>
                  <a:lnTo>
                    <a:pt x="16945" y="240"/>
                  </a:lnTo>
                  <a:lnTo>
                    <a:pt x="20381" y="207"/>
                  </a:lnTo>
                  <a:cubicBezTo>
                    <a:pt x="20511" y="203"/>
                    <a:pt x="20640" y="201"/>
                    <a:pt x="20770" y="201"/>
                  </a:cubicBezTo>
                  <a:cubicBezTo>
                    <a:pt x="21682" y="201"/>
                    <a:pt x="22612" y="303"/>
                    <a:pt x="23517" y="507"/>
                  </a:cubicBezTo>
                  <a:cubicBezTo>
                    <a:pt x="24417" y="707"/>
                    <a:pt x="25251" y="1174"/>
                    <a:pt x="25919" y="1875"/>
                  </a:cubicBezTo>
                  <a:cubicBezTo>
                    <a:pt x="26452" y="2509"/>
                    <a:pt x="26752" y="3309"/>
                    <a:pt x="26786" y="4143"/>
                  </a:cubicBezTo>
                  <a:cubicBezTo>
                    <a:pt x="26786" y="4810"/>
                    <a:pt x="26619" y="5477"/>
                    <a:pt x="26285" y="6078"/>
                  </a:cubicBezTo>
                  <a:cubicBezTo>
                    <a:pt x="26019" y="6511"/>
                    <a:pt x="25685" y="6912"/>
                    <a:pt x="25251" y="7212"/>
                  </a:cubicBezTo>
                  <a:cubicBezTo>
                    <a:pt x="24884" y="7445"/>
                    <a:pt x="24518" y="7646"/>
                    <a:pt x="24084" y="7812"/>
                  </a:cubicBezTo>
                  <a:lnTo>
                    <a:pt x="24184" y="7812"/>
                  </a:lnTo>
                  <a:cubicBezTo>
                    <a:pt x="24251" y="7812"/>
                    <a:pt x="24317" y="7779"/>
                    <a:pt x="24417" y="7746"/>
                  </a:cubicBezTo>
                  <a:cubicBezTo>
                    <a:pt x="24751" y="7646"/>
                    <a:pt x="25051" y="7479"/>
                    <a:pt x="25318" y="7279"/>
                  </a:cubicBezTo>
                  <a:cubicBezTo>
                    <a:pt x="25752" y="6978"/>
                    <a:pt x="26119" y="6611"/>
                    <a:pt x="26386" y="6144"/>
                  </a:cubicBezTo>
                  <a:cubicBezTo>
                    <a:pt x="26752" y="5544"/>
                    <a:pt x="26953" y="4844"/>
                    <a:pt x="26919" y="4143"/>
                  </a:cubicBezTo>
                  <a:cubicBezTo>
                    <a:pt x="26919" y="3276"/>
                    <a:pt x="26586" y="2442"/>
                    <a:pt x="26052" y="1775"/>
                  </a:cubicBezTo>
                  <a:cubicBezTo>
                    <a:pt x="25385" y="1041"/>
                    <a:pt x="24518" y="540"/>
                    <a:pt x="23550" y="307"/>
                  </a:cubicBezTo>
                  <a:cubicBezTo>
                    <a:pt x="22645" y="103"/>
                    <a:pt x="21715" y="0"/>
                    <a:pt x="20759" y="0"/>
                  </a:cubicBez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31"/>
            <p:cNvSpPr/>
            <p:nvPr/>
          </p:nvSpPr>
          <p:spPr>
            <a:xfrm>
              <a:off x="2895075" y="3693175"/>
              <a:ext cx="543400" cy="47475"/>
            </a:xfrm>
            <a:custGeom>
              <a:rect b="b" l="l" r="r" t="t"/>
              <a:pathLst>
                <a:path extrusionOk="0" h="1899" w="21736">
                  <a:moveTo>
                    <a:pt x="4749" y="1"/>
                  </a:moveTo>
                  <a:cubicBezTo>
                    <a:pt x="4540" y="1"/>
                    <a:pt x="4328" y="34"/>
                    <a:pt x="4123" y="97"/>
                  </a:cubicBezTo>
                  <a:cubicBezTo>
                    <a:pt x="3756" y="230"/>
                    <a:pt x="3389" y="464"/>
                    <a:pt x="3089" y="731"/>
                  </a:cubicBezTo>
                  <a:cubicBezTo>
                    <a:pt x="2822" y="931"/>
                    <a:pt x="2489" y="1131"/>
                    <a:pt x="2155" y="1231"/>
                  </a:cubicBezTo>
                  <a:cubicBezTo>
                    <a:pt x="2062" y="1262"/>
                    <a:pt x="1966" y="1277"/>
                    <a:pt x="1871" y="1277"/>
                  </a:cubicBezTo>
                  <a:cubicBezTo>
                    <a:pt x="1658" y="1277"/>
                    <a:pt x="1449" y="1203"/>
                    <a:pt x="1288" y="1064"/>
                  </a:cubicBezTo>
                  <a:cubicBezTo>
                    <a:pt x="1054" y="898"/>
                    <a:pt x="954" y="631"/>
                    <a:pt x="1021" y="364"/>
                  </a:cubicBezTo>
                  <a:lnTo>
                    <a:pt x="1054" y="264"/>
                  </a:lnTo>
                  <a:lnTo>
                    <a:pt x="954" y="264"/>
                  </a:lnTo>
                  <a:cubicBezTo>
                    <a:pt x="621" y="297"/>
                    <a:pt x="321" y="497"/>
                    <a:pt x="154" y="798"/>
                  </a:cubicBezTo>
                  <a:cubicBezTo>
                    <a:pt x="142" y="818"/>
                    <a:pt x="131" y="839"/>
                    <a:pt x="120" y="861"/>
                  </a:cubicBezTo>
                  <a:lnTo>
                    <a:pt x="120" y="861"/>
                  </a:lnTo>
                  <a:cubicBezTo>
                    <a:pt x="120" y="851"/>
                    <a:pt x="120" y="841"/>
                    <a:pt x="120" y="831"/>
                  </a:cubicBezTo>
                  <a:cubicBezTo>
                    <a:pt x="120" y="764"/>
                    <a:pt x="120" y="664"/>
                    <a:pt x="120" y="597"/>
                  </a:cubicBezTo>
                  <a:cubicBezTo>
                    <a:pt x="87" y="664"/>
                    <a:pt x="87" y="764"/>
                    <a:pt x="87" y="831"/>
                  </a:cubicBezTo>
                  <a:lnTo>
                    <a:pt x="87" y="938"/>
                  </a:lnTo>
                  <a:lnTo>
                    <a:pt x="87" y="938"/>
                  </a:lnTo>
                  <a:cubicBezTo>
                    <a:pt x="11" y="1135"/>
                    <a:pt x="0" y="1350"/>
                    <a:pt x="54" y="1565"/>
                  </a:cubicBezTo>
                  <a:lnTo>
                    <a:pt x="120" y="1898"/>
                  </a:lnTo>
                  <a:lnTo>
                    <a:pt x="120" y="1531"/>
                  </a:lnTo>
                  <a:lnTo>
                    <a:pt x="154" y="1531"/>
                  </a:lnTo>
                  <a:cubicBezTo>
                    <a:pt x="60" y="1029"/>
                    <a:pt x="409" y="526"/>
                    <a:pt x="896" y="413"/>
                  </a:cubicBezTo>
                  <a:lnTo>
                    <a:pt x="896" y="413"/>
                  </a:lnTo>
                  <a:cubicBezTo>
                    <a:pt x="777" y="932"/>
                    <a:pt x="1316" y="1446"/>
                    <a:pt x="1913" y="1446"/>
                  </a:cubicBezTo>
                  <a:cubicBezTo>
                    <a:pt x="2016" y="1446"/>
                    <a:pt x="2119" y="1431"/>
                    <a:pt x="2222" y="1398"/>
                  </a:cubicBezTo>
                  <a:cubicBezTo>
                    <a:pt x="2956" y="1231"/>
                    <a:pt x="3490" y="531"/>
                    <a:pt x="4223" y="264"/>
                  </a:cubicBezTo>
                  <a:cubicBezTo>
                    <a:pt x="4384" y="220"/>
                    <a:pt x="4556" y="195"/>
                    <a:pt x="4731" y="195"/>
                  </a:cubicBezTo>
                  <a:cubicBezTo>
                    <a:pt x="4956" y="195"/>
                    <a:pt x="5184" y="237"/>
                    <a:pt x="5391" y="331"/>
                  </a:cubicBezTo>
                  <a:cubicBezTo>
                    <a:pt x="5825" y="464"/>
                    <a:pt x="6225" y="664"/>
                    <a:pt x="6658" y="831"/>
                  </a:cubicBezTo>
                  <a:cubicBezTo>
                    <a:pt x="7320" y="1020"/>
                    <a:pt x="7999" y="1109"/>
                    <a:pt x="8670" y="1109"/>
                  </a:cubicBezTo>
                  <a:cubicBezTo>
                    <a:pt x="8946" y="1109"/>
                    <a:pt x="9222" y="1094"/>
                    <a:pt x="9494" y="1064"/>
                  </a:cubicBezTo>
                  <a:lnTo>
                    <a:pt x="18167" y="631"/>
                  </a:lnTo>
                  <a:lnTo>
                    <a:pt x="20802" y="464"/>
                  </a:lnTo>
                  <a:lnTo>
                    <a:pt x="21502" y="431"/>
                  </a:lnTo>
                  <a:cubicBezTo>
                    <a:pt x="21569" y="431"/>
                    <a:pt x="21669" y="397"/>
                    <a:pt x="21736" y="397"/>
                  </a:cubicBezTo>
                  <a:cubicBezTo>
                    <a:pt x="21669" y="364"/>
                    <a:pt x="21569" y="364"/>
                    <a:pt x="21469" y="364"/>
                  </a:cubicBezTo>
                  <a:lnTo>
                    <a:pt x="20735" y="364"/>
                  </a:lnTo>
                  <a:lnTo>
                    <a:pt x="18133" y="464"/>
                  </a:lnTo>
                  <a:lnTo>
                    <a:pt x="9460" y="831"/>
                  </a:lnTo>
                  <a:cubicBezTo>
                    <a:pt x="9180" y="861"/>
                    <a:pt x="8900" y="876"/>
                    <a:pt x="8621" y="876"/>
                  </a:cubicBezTo>
                  <a:cubicBezTo>
                    <a:pt x="7969" y="876"/>
                    <a:pt x="7322" y="794"/>
                    <a:pt x="6692" y="631"/>
                  </a:cubicBezTo>
                  <a:cubicBezTo>
                    <a:pt x="6258" y="464"/>
                    <a:pt x="5858" y="264"/>
                    <a:pt x="5424" y="130"/>
                  </a:cubicBezTo>
                  <a:cubicBezTo>
                    <a:pt x="5213" y="42"/>
                    <a:pt x="4983" y="1"/>
                    <a:pt x="4749"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1"/>
            <p:cNvSpPr/>
            <p:nvPr/>
          </p:nvSpPr>
          <p:spPr>
            <a:xfrm>
              <a:off x="2796325" y="3874050"/>
              <a:ext cx="712200" cy="5850"/>
            </a:xfrm>
            <a:custGeom>
              <a:rect b="b" l="l" r="r" t="t"/>
              <a:pathLst>
                <a:path extrusionOk="0" h="234" w="28488">
                  <a:moveTo>
                    <a:pt x="14244" y="0"/>
                  </a:moveTo>
                  <a:cubicBezTo>
                    <a:pt x="6372" y="0"/>
                    <a:pt x="1" y="67"/>
                    <a:pt x="1" y="134"/>
                  </a:cubicBezTo>
                  <a:cubicBezTo>
                    <a:pt x="1" y="167"/>
                    <a:pt x="6372" y="234"/>
                    <a:pt x="14244" y="234"/>
                  </a:cubicBezTo>
                  <a:cubicBezTo>
                    <a:pt x="22117" y="234"/>
                    <a:pt x="28488" y="167"/>
                    <a:pt x="28488" y="134"/>
                  </a:cubicBezTo>
                  <a:cubicBezTo>
                    <a:pt x="28488" y="101"/>
                    <a:pt x="22117" y="0"/>
                    <a:pt x="14244" y="0"/>
                  </a:cubicBez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31"/>
            <p:cNvSpPr/>
            <p:nvPr/>
          </p:nvSpPr>
          <p:spPr>
            <a:xfrm>
              <a:off x="2627875" y="1636625"/>
              <a:ext cx="102600" cy="89250"/>
            </a:xfrm>
            <a:custGeom>
              <a:rect b="b" l="l" r="r" t="t"/>
              <a:pathLst>
                <a:path extrusionOk="0" h="3570" w="4104">
                  <a:moveTo>
                    <a:pt x="67" y="0"/>
                  </a:moveTo>
                  <a:cubicBezTo>
                    <a:pt x="34" y="300"/>
                    <a:pt x="1" y="634"/>
                    <a:pt x="34" y="967"/>
                  </a:cubicBezTo>
                  <a:cubicBezTo>
                    <a:pt x="34" y="1601"/>
                    <a:pt x="67" y="2468"/>
                    <a:pt x="101" y="3469"/>
                  </a:cubicBezTo>
                  <a:lnTo>
                    <a:pt x="101" y="3569"/>
                  </a:lnTo>
                  <a:lnTo>
                    <a:pt x="234" y="3569"/>
                  </a:lnTo>
                  <a:lnTo>
                    <a:pt x="1769" y="3402"/>
                  </a:lnTo>
                  <a:lnTo>
                    <a:pt x="4004" y="3169"/>
                  </a:lnTo>
                  <a:lnTo>
                    <a:pt x="4104" y="3169"/>
                  </a:lnTo>
                  <a:lnTo>
                    <a:pt x="4104" y="3069"/>
                  </a:lnTo>
                  <a:cubicBezTo>
                    <a:pt x="4037" y="2235"/>
                    <a:pt x="4004" y="1534"/>
                    <a:pt x="3937" y="1034"/>
                  </a:cubicBezTo>
                  <a:cubicBezTo>
                    <a:pt x="3937" y="767"/>
                    <a:pt x="3904" y="500"/>
                    <a:pt x="3837" y="267"/>
                  </a:cubicBezTo>
                  <a:cubicBezTo>
                    <a:pt x="3803" y="500"/>
                    <a:pt x="3803" y="767"/>
                    <a:pt x="3837" y="1034"/>
                  </a:cubicBezTo>
                  <a:cubicBezTo>
                    <a:pt x="3837" y="1485"/>
                    <a:pt x="3868" y="2153"/>
                    <a:pt x="3900" y="2948"/>
                  </a:cubicBezTo>
                  <a:lnTo>
                    <a:pt x="3900" y="2948"/>
                  </a:lnTo>
                  <a:lnTo>
                    <a:pt x="1769" y="3202"/>
                  </a:lnTo>
                  <a:lnTo>
                    <a:pt x="297" y="3359"/>
                  </a:lnTo>
                  <a:lnTo>
                    <a:pt x="297" y="3359"/>
                  </a:lnTo>
                  <a:cubicBezTo>
                    <a:pt x="263" y="2373"/>
                    <a:pt x="200" y="1546"/>
                    <a:pt x="168" y="967"/>
                  </a:cubicBezTo>
                  <a:cubicBezTo>
                    <a:pt x="168" y="634"/>
                    <a:pt x="134" y="300"/>
                    <a:pt x="67"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31"/>
            <p:cNvSpPr/>
            <p:nvPr/>
          </p:nvSpPr>
          <p:spPr>
            <a:xfrm>
              <a:off x="2587025" y="1594075"/>
              <a:ext cx="88425" cy="72575"/>
            </a:xfrm>
            <a:custGeom>
              <a:rect b="b" l="l" r="r" t="t"/>
              <a:pathLst>
                <a:path extrusionOk="0" h="2903" w="3537">
                  <a:moveTo>
                    <a:pt x="3536" y="1"/>
                  </a:moveTo>
                  <a:lnTo>
                    <a:pt x="3536" y="1"/>
                  </a:lnTo>
                  <a:cubicBezTo>
                    <a:pt x="2869" y="368"/>
                    <a:pt x="2235" y="801"/>
                    <a:pt x="1668" y="1302"/>
                  </a:cubicBezTo>
                  <a:cubicBezTo>
                    <a:pt x="1034" y="1769"/>
                    <a:pt x="467" y="2302"/>
                    <a:pt x="0" y="2903"/>
                  </a:cubicBezTo>
                  <a:cubicBezTo>
                    <a:pt x="634" y="2436"/>
                    <a:pt x="1234" y="1969"/>
                    <a:pt x="1802" y="1469"/>
                  </a:cubicBezTo>
                  <a:cubicBezTo>
                    <a:pt x="2402" y="1035"/>
                    <a:pt x="2969" y="535"/>
                    <a:pt x="3536"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1"/>
            <p:cNvSpPr/>
            <p:nvPr/>
          </p:nvSpPr>
          <p:spPr>
            <a:xfrm>
              <a:off x="2675425" y="1594075"/>
              <a:ext cx="84250" cy="70075"/>
            </a:xfrm>
            <a:custGeom>
              <a:rect b="b" l="l" r="r" t="t"/>
              <a:pathLst>
                <a:path extrusionOk="0" h="2803" w="3370">
                  <a:moveTo>
                    <a:pt x="0" y="1"/>
                  </a:moveTo>
                  <a:cubicBezTo>
                    <a:pt x="500" y="568"/>
                    <a:pt x="1034" y="1068"/>
                    <a:pt x="1635" y="1502"/>
                  </a:cubicBezTo>
                  <a:cubicBezTo>
                    <a:pt x="2168" y="1969"/>
                    <a:pt x="2735" y="2436"/>
                    <a:pt x="3369" y="2803"/>
                  </a:cubicBezTo>
                  <a:cubicBezTo>
                    <a:pt x="2869" y="2269"/>
                    <a:pt x="2335" y="1769"/>
                    <a:pt x="1768" y="1335"/>
                  </a:cubicBezTo>
                  <a:cubicBezTo>
                    <a:pt x="1201" y="835"/>
                    <a:pt x="634" y="401"/>
                    <a:pt x="0"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1"/>
            <p:cNvSpPr/>
            <p:nvPr/>
          </p:nvSpPr>
          <p:spPr>
            <a:xfrm>
              <a:off x="2983125" y="1038675"/>
              <a:ext cx="216850" cy="216850"/>
            </a:xfrm>
            <a:custGeom>
              <a:rect b="b" l="l" r="r" t="t"/>
              <a:pathLst>
                <a:path extrusionOk="0" h="8674" w="8674">
                  <a:moveTo>
                    <a:pt x="735" y="1"/>
                  </a:moveTo>
                  <a:lnTo>
                    <a:pt x="1" y="7940"/>
                  </a:lnTo>
                  <a:lnTo>
                    <a:pt x="7940" y="8674"/>
                  </a:lnTo>
                  <a:lnTo>
                    <a:pt x="8674" y="735"/>
                  </a:lnTo>
                  <a:lnTo>
                    <a:pt x="735" y="1"/>
                  </a:ln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31"/>
            <p:cNvSpPr/>
            <p:nvPr/>
          </p:nvSpPr>
          <p:spPr>
            <a:xfrm>
              <a:off x="3066525" y="1095625"/>
              <a:ext cx="52575" cy="94025"/>
            </a:xfrm>
            <a:custGeom>
              <a:rect b="b" l="l" r="r" t="t"/>
              <a:pathLst>
                <a:path extrusionOk="0" h="3761" w="2103">
                  <a:moveTo>
                    <a:pt x="976" y="0"/>
                  </a:moveTo>
                  <a:cubicBezTo>
                    <a:pt x="896" y="0"/>
                    <a:pt x="815" y="8"/>
                    <a:pt x="734" y="25"/>
                  </a:cubicBezTo>
                  <a:cubicBezTo>
                    <a:pt x="501" y="58"/>
                    <a:pt x="301" y="158"/>
                    <a:pt x="134" y="325"/>
                  </a:cubicBezTo>
                  <a:cubicBezTo>
                    <a:pt x="34" y="425"/>
                    <a:pt x="1" y="525"/>
                    <a:pt x="1" y="525"/>
                  </a:cubicBezTo>
                  <a:cubicBezTo>
                    <a:pt x="201" y="325"/>
                    <a:pt x="468" y="225"/>
                    <a:pt x="734" y="158"/>
                  </a:cubicBezTo>
                  <a:cubicBezTo>
                    <a:pt x="773" y="154"/>
                    <a:pt x="811" y="152"/>
                    <a:pt x="849" y="152"/>
                  </a:cubicBezTo>
                  <a:cubicBezTo>
                    <a:pt x="1109" y="152"/>
                    <a:pt x="1360" y="250"/>
                    <a:pt x="1535" y="425"/>
                  </a:cubicBezTo>
                  <a:cubicBezTo>
                    <a:pt x="1802" y="625"/>
                    <a:pt x="1902" y="992"/>
                    <a:pt x="1802" y="1326"/>
                  </a:cubicBezTo>
                  <a:cubicBezTo>
                    <a:pt x="1735" y="1492"/>
                    <a:pt x="1635" y="1626"/>
                    <a:pt x="1468" y="1726"/>
                  </a:cubicBezTo>
                  <a:cubicBezTo>
                    <a:pt x="1335" y="1826"/>
                    <a:pt x="1168" y="1926"/>
                    <a:pt x="1001" y="1993"/>
                  </a:cubicBezTo>
                  <a:cubicBezTo>
                    <a:pt x="901" y="2059"/>
                    <a:pt x="835" y="2126"/>
                    <a:pt x="801" y="2193"/>
                  </a:cubicBezTo>
                  <a:cubicBezTo>
                    <a:pt x="734" y="2293"/>
                    <a:pt x="734" y="2393"/>
                    <a:pt x="734" y="2493"/>
                  </a:cubicBezTo>
                  <a:lnTo>
                    <a:pt x="734" y="2893"/>
                  </a:lnTo>
                  <a:cubicBezTo>
                    <a:pt x="668" y="3194"/>
                    <a:pt x="668" y="3460"/>
                    <a:pt x="734" y="3761"/>
                  </a:cubicBezTo>
                  <a:cubicBezTo>
                    <a:pt x="801" y="3494"/>
                    <a:pt x="868" y="3194"/>
                    <a:pt x="868" y="2893"/>
                  </a:cubicBezTo>
                  <a:lnTo>
                    <a:pt x="901" y="2493"/>
                  </a:lnTo>
                  <a:cubicBezTo>
                    <a:pt x="901" y="2360"/>
                    <a:pt x="1001" y="2226"/>
                    <a:pt x="1135" y="2159"/>
                  </a:cubicBezTo>
                  <a:cubicBezTo>
                    <a:pt x="1302" y="2093"/>
                    <a:pt x="1468" y="1993"/>
                    <a:pt x="1635" y="1926"/>
                  </a:cubicBezTo>
                  <a:cubicBezTo>
                    <a:pt x="1802" y="1793"/>
                    <a:pt x="1935" y="1592"/>
                    <a:pt x="2002" y="1392"/>
                  </a:cubicBezTo>
                  <a:cubicBezTo>
                    <a:pt x="2102" y="1192"/>
                    <a:pt x="2102" y="959"/>
                    <a:pt x="2002" y="758"/>
                  </a:cubicBezTo>
                  <a:cubicBezTo>
                    <a:pt x="1935" y="558"/>
                    <a:pt x="1835" y="392"/>
                    <a:pt x="1668" y="258"/>
                  </a:cubicBezTo>
                  <a:cubicBezTo>
                    <a:pt x="1466" y="81"/>
                    <a:pt x="1226" y="0"/>
                    <a:pt x="976"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31"/>
            <p:cNvSpPr/>
            <p:nvPr/>
          </p:nvSpPr>
          <p:spPr>
            <a:xfrm>
              <a:off x="3076525" y="1199725"/>
              <a:ext cx="10875" cy="9500"/>
            </a:xfrm>
            <a:custGeom>
              <a:rect b="b" l="l" r="r" t="t"/>
              <a:pathLst>
                <a:path extrusionOk="0" h="380" w="435">
                  <a:moveTo>
                    <a:pt x="289" y="1"/>
                  </a:moveTo>
                  <a:cubicBezTo>
                    <a:pt x="249" y="1"/>
                    <a:pt x="234" y="30"/>
                    <a:pt x="234" y="30"/>
                  </a:cubicBezTo>
                  <a:cubicBezTo>
                    <a:pt x="234" y="64"/>
                    <a:pt x="234" y="130"/>
                    <a:pt x="234" y="130"/>
                  </a:cubicBezTo>
                  <a:cubicBezTo>
                    <a:pt x="212" y="130"/>
                    <a:pt x="205" y="145"/>
                    <a:pt x="202" y="145"/>
                  </a:cubicBezTo>
                  <a:cubicBezTo>
                    <a:pt x="201" y="145"/>
                    <a:pt x="201" y="141"/>
                    <a:pt x="201" y="130"/>
                  </a:cubicBezTo>
                  <a:lnTo>
                    <a:pt x="201" y="30"/>
                  </a:lnTo>
                  <a:cubicBezTo>
                    <a:pt x="201" y="30"/>
                    <a:pt x="190" y="25"/>
                    <a:pt x="171" y="25"/>
                  </a:cubicBezTo>
                  <a:cubicBezTo>
                    <a:pt x="142" y="25"/>
                    <a:pt x="94" y="37"/>
                    <a:pt x="34" y="97"/>
                  </a:cubicBezTo>
                  <a:cubicBezTo>
                    <a:pt x="1" y="164"/>
                    <a:pt x="1" y="230"/>
                    <a:pt x="34" y="297"/>
                  </a:cubicBezTo>
                  <a:cubicBezTo>
                    <a:pt x="76" y="353"/>
                    <a:pt x="141" y="379"/>
                    <a:pt x="207" y="379"/>
                  </a:cubicBezTo>
                  <a:cubicBezTo>
                    <a:pt x="300" y="379"/>
                    <a:pt x="396" y="328"/>
                    <a:pt x="435" y="230"/>
                  </a:cubicBezTo>
                  <a:cubicBezTo>
                    <a:pt x="435" y="164"/>
                    <a:pt x="401" y="97"/>
                    <a:pt x="368" y="30"/>
                  </a:cubicBezTo>
                  <a:cubicBezTo>
                    <a:pt x="334" y="8"/>
                    <a:pt x="309" y="1"/>
                    <a:pt x="289"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31"/>
            <p:cNvSpPr/>
            <p:nvPr/>
          </p:nvSpPr>
          <p:spPr>
            <a:xfrm>
              <a:off x="1870675" y="896925"/>
              <a:ext cx="214350" cy="214325"/>
            </a:xfrm>
            <a:custGeom>
              <a:rect b="b" l="l" r="r" t="t"/>
              <a:pathLst>
                <a:path extrusionOk="0" h="8573" w="8574">
                  <a:moveTo>
                    <a:pt x="7573" y="0"/>
                  </a:moveTo>
                  <a:lnTo>
                    <a:pt x="0" y="1001"/>
                  </a:lnTo>
                  <a:lnTo>
                    <a:pt x="1001" y="8573"/>
                  </a:lnTo>
                  <a:lnTo>
                    <a:pt x="8573" y="7572"/>
                  </a:lnTo>
                  <a:lnTo>
                    <a:pt x="7573" y="0"/>
                  </a:ln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31"/>
            <p:cNvSpPr/>
            <p:nvPr/>
          </p:nvSpPr>
          <p:spPr>
            <a:xfrm>
              <a:off x="2094175" y="1152100"/>
              <a:ext cx="208500" cy="208500"/>
            </a:xfrm>
            <a:custGeom>
              <a:rect b="b" l="l" r="r" t="t"/>
              <a:pathLst>
                <a:path extrusionOk="0" h="8340" w="8340">
                  <a:moveTo>
                    <a:pt x="701" y="1"/>
                  </a:moveTo>
                  <a:lnTo>
                    <a:pt x="0" y="7639"/>
                  </a:lnTo>
                  <a:lnTo>
                    <a:pt x="7639" y="8340"/>
                  </a:lnTo>
                  <a:lnTo>
                    <a:pt x="8339" y="701"/>
                  </a:lnTo>
                  <a:lnTo>
                    <a:pt x="701" y="1"/>
                  </a:ln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31"/>
            <p:cNvSpPr/>
            <p:nvPr/>
          </p:nvSpPr>
          <p:spPr>
            <a:xfrm>
              <a:off x="2426900" y="1127925"/>
              <a:ext cx="208500" cy="208500"/>
            </a:xfrm>
            <a:custGeom>
              <a:rect b="b" l="l" r="r" t="t"/>
              <a:pathLst>
                <a:path extrusionOk="0" h="8340" w="8340">
                  <a:moveTo>
                    <a:pt x="735" y="0"/>
                  </a:moveTo>
                  <a:lnTo>
                    <a:pt x="1" y="7606"/>
                  </a:lnTo>
                  <a:lnTo>
                    <a:pt x="7606" y="8339"/>
                  </a:lnTo>
                  <a:lnTo>
                    <a:pt x="8340" y="734"/>
                  </a:lnTo>
                  <a:lnTo>
                    <a:pt x="735" y="0"/>
                  </a:ln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31"/>
            <p:cNvSpPr/>
            <p:nvPr/>
          </p:nvSpPr>
          <p:spPr>
            <a:xfrm>
              <a:off x="2321000" y="893575"/>
              <a:ext cx="191000" cy="191000"/>
            </a:xfrm>
            <a:custGeom>
              <a:rect b="b" l="l" r="r" t="t"/>
              <a:pathLst>
                <a:path extrusionOk="0" h="7640" w="7640">
                  <a:moveTo>
                    <a:pt x="0" y="1"/>
                  </a:moveTo>
                  <a:lnTo>
                    <a:pt x="0" y="7640"/>
                  </a:lnTo>
                  <a:lnTo>
                    <a:pt x="7639" y="7640"/>
                  </a:lnTo>
                  <a:lnTo>
                    <a:pt x="7639" y="1"/>
                  </a:ln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31"/>
            <p:cNvSpPr/>
            <p:nvPr/>
          </p:nvSpPr>
          <p:spPr>
            <a:xfrm>
              <a:off x="2578675" y="893575"/>
              <a:ext cx="191000" cy="191000"/>
            </a:xfrm>
            <a:custGeom>
              <a:rect b="b" l="l" r="r" t="t"/>
              <a:pathLst>
                <a:path extrusionOk="0" h="7640" w="7640">
                  <a:moveTo>
                    <a:pt x="1" y="1"/>
                  </a:moveTo>
                  <a:lnTo>
                    <a:pt x="1" y="7640"/>
                  </a:lnTo>
                  <a:lnTo>
                    <a:pt x="7639" y="7640"/>
                  </a:lnTo>
                  <a:lnTo>
                    <a:pt x="7639" y="1"/>
                  </a:ln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31"/>
            <p:cNvSpPr/>
            <p:nvPr/>
          </p:nvSpPr>
          <p:spPr>
            <a:xfrm>
              <a:off x="2104175" y="896925"/>
              <a:ext cx="191000" cy="190975"/>
            </a:xfrm>
            <a:custGeom>
              <a:rect b="b" l="l" r="r" t="t"/>
              <a:pathLst>
                <a:path extrusionOk="0" h="7639" w="7640">
                  <a:moveTo>
                    <a:pt x="0" y="0"/>
                  </a:moveTo>
                  <a:lnTo>
                    <a:pt x="0" y="7639"/>
                  </a:lnTo>
                  <a:lnTo>
                    <a:pt x="7639" y="7639"/>
                  </a:lnTo>
                  <a:lnTo>
                    <a:pt x="7639" y="0"/>
                  </a:lnTo>
                  <a:close/>
                </a:path>
              </a:pathLst>
            </a:custGeom>
            <a:solidFill>
              <a:srgbClr val="455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31"/>
            <p:cNvSpPr/>
            <p:nvPr/>
          </p:nvSpPr>
          <p:spPr>
            <a:xfrm>
              <a:off x="2311000" y="1284400"/>
              <a:ext cx="83400" cy="6475"/>
            </a:xfrm>
            <a:custGeom>
              <a:rect b="b" l="l" r="r" t="t"/>
              <a:pathLst>
                <a:path extrusionOk="0" h="259" w="3336">
                  <a:moveTo>
                    <a:pt x="1271" y="0"/>
                  </a:moveTo>
                  <a:cubicBezTo>
                    <a:pt x="847" y="0"/>
                    <a:pt x="433" y="44"/>
                    <a:pt x="0" y="146"/>
                  </a:cubicBezTo>
                  <a:cubicBezTo>
                    <a:pt x="425" y="221"/>
                    <a:pt x="832" y="258"/>
                    <a:pt x="1248" y="258"/>
                  </a:cubicBezTo>
                  <a:cubicBezTo>
                    <a:pt x="1386" y="258"/>
                    <a:pt x="1526" y="254"/>
                    <a:pt x="1668" y="246"/>
                  </a:cubicBezTo>
                  <a:cubicBezTo>
                    <a:pt x="1810" y="254"/>
                    <a:pt x="1951" y="258"/>
                    <a:pt x="2093" y="258"/>
                  </a:cubicBezTo>
                  <a:cubicBezTo>
                    <a:pt x="2516" y="258"/>
                    <a:pt x="2935" y="221"/>
                    <a:pt x="3336" y="146"/>
                  </a:cubicBezTo>
                  <a:cubicBezTo>
                    <a:pt x="2928" y="44"/>
                    <a:pt x="2501" y="0"/>
                    <a:pt x="2069" y="0"/>
                  </a:cubicBezTo>
                  <a:cubicBezTo>
                    <a:pt x="1936" y="0"/>
                    <a:pt x="1802" y="4"/>
                    <a:pt x="1668" y="12"/>
                  </a:cubicBezTo>
                  <a:cubicBezTo>
                    <a:pt x="1534" y="4"/>
                    <a:pt x="1402" y="0"/>
                    <a:pt x="1271"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31"/>
            <p:cNvSpPr/>
            <p:nvPr/>
          </p:nvSpPr>
          <p:spPr>
            <a:xfrm>
              <a:off x="2363525" y="1267950"/>
              <a:ext cx="36725" cy="41800"/>
            </a:xfrm>
            <a:custGeom>
              <a:rect b="b" l="l" r="r" t="t"/>
              <a:pathLst>
                <a:path extrusionOk="0" h="1672" w="1469">
                  <a:moveTo>
                    <a:pt x="8" y="1"/>
                  </a:moveTo>
                  <a:cubicBezTo>
                    <a:pt x="5" y="1"/>
                    <a:pt x="2" y="2"/>
                    <a:pt x="1" y="3"/>
                  </a:cubicBezTo>
                  <a:cubicBezTo>
                    <a:pt x="287" y="319"/>
                    <a:pt x="623" y="560"/>
                    <a:pt x="1030" y="685"/>
                  </a:cubicBezTo>
                  <a:lnTo>
                    <a:pt x="1030" y="685"/>
                  </a:lnTo>
                  <a:cubicBezTo>
                    <a:pt x="675" y="969"/>
                    <a:pt x="374" y="1306"/>
                    <a:pt x="101" y="1671"/>
                  </a:cubicBezTo>
                  <a:cubicBezTo>
                    <a:pt x="534" y="1438"/>
                    <a:pt x="935" y="1137"/>
                    <a:pt x="1268" y="770"/>
                  </a:cubicBezTo>
                  <a:lnTo>
                    <a:pt x="1335" y="737"/>
                  </a:lnTo>
                  <a:lnTo>
                    <a:pt x="1468" y="604"/>
                  </a:lnTo>
                  <a:lnTo>
                    <a:pt x="1301" y="537"/>
                  </a:lnTo>
                  <a:cubicBezTo>
                    <a:pt x="602" y="314"/>
                    <a:pt x="84" y="1"/>
                    <a:pt x="8"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31"/>
            <p:cNvSpPr/>
            <p:nvPr/>
          </p:nvSpPr>
          <p:spPr>
            <a:xfrm>
              <a:off x="2153375" y="1397275"/>
              <a:ext cx="211000" cy="311075"/>
            </a:xfrm>
            <a:custGeom>
              <a:rect b="b" l="l" r="r" t="t"/>
              <a:pathLst>
                <a:path extrusionOk="0" h="12443" w="8440">
                  <a:moveTo>
                    <a:pt x="1" y="1"/>
                  </a:moveTo>
                  <a:cubicBezTo>
                    <a:pt x="1" y="267"/>
                    <a:pt x="1" y="501"/>
                    <a:pt x="34" y="734"/>
                  </a:cubicBezTo>
                  <a:cubicBezTo>
                    <a:pt x="67" y="1235"/>
                    <a:pt x="134" y="1902"/>
                    <a:pt x="201" y="2736"/>
                  </a:cubicBezTo>
                  <a:cubicBezTo>
                    <a:pt x="334" y="4404"/>
                    <a:pt x="534" y="6705"/>
                    <a:pt x="801" y="9274"/>
                  </a:cubicBezTo>
                  <a:cubicBezTo>
                    <a:pt x="868" y="9908"/>
                    <a:pt x="1035" y="10508"/>
                    <a:pt x="1368" y="11075"/>
                  </a:cubicBezTo>
                  <a:cubicBezTo>
                    <a:pt x="1668" y="11609"/>
                    <a:pt x="2169" y="11976"/>
                    <a:pt x="2736" y="12176"/>
                  </a:cubicBezTo>
                  <a:cubicBezTo>
                    <a:pt x="3270" y="12343"/>
                    <a:pt x="3803" y="12443"/>
                    <a:pt x="4337" y="12443"/>
                  </a:cubicBezTo>
                  <a:cubicBezTo>
                    <a:pt x="4837" y="12443"/>
                    <a:pt x="5304" y="12376"/>
                    <a:pt x="5705" y="12376"/>
                  </a:cubicBezTo>
                  <a:lnTo>
                    <a:pt x="7706" y="12343"/>
                  </a:lnTo>
                  <a:cubicBezTo>
                    <a:pt x="7940" y="12343"/>
                    <a:pt x="8173" y="12343"/>
                    <a:pt x="8440" y="12309"/>
                  </a:cubicBezTo>
                  <a:cubicBezTo>
                    <a:pt x="8173" y="12276"/>
                    <a:pt x="7940" y="12276"/>
                    <a:pt x="7706" y="12276"/>
                  </a:cubicBezTo>
                  <a:cubicBezTo>
                    <a:pt x="7239" y="12243"/>
                    <a:pt x="6539" y="12243"/>
                    <a:pt x="5705" y="12243"/>
                  </a:cubicBezTo>
                  <a:cubicBezTo>
                    <a:pt x="5271" y="12243"/>
                    <a:pt x="4804" y="12276"/>
                    <a:pt x="4337" y="12276"/>
                  </a:cubicBezTo>
                  <a:cubicBezTo>
                    <a:pt x="3803" y="12276"/>
                    <a:pt x="3303" y="12176"/>
                    <a:pt x="2836" y="12009"/>
                  </a:cubicBezTo>
                  <a:cubicBezTo>
                    <a:pt x="2302" y="11842"/>
                    <a:pt x="1835" y="11475"/>
                    <a:pt x="1535" y="10975"/>
                  </a:cubicBezTo>
                  <a:cubicBezTo>
                    <a:pt x="1235" y="10441"/>
                    <a:pt x="1068" y="9874"/>
                    <a:pt x="1001" y="9240"/>
                  </a:cubicBezTo>
                  <a:cubicBezTo>
                    <a:pt x="768" y="6739"/>
                    <a:pt x="534" y="4437"/>
                    <a:pt x="334" y="2736"/>
                  </a:cubicBezTo>
                  <a:cubicBezTo>
                    <a:pt x="267" y="1935"/>
                    <a:pt x="167" y="1268"/>
                    <a:pt x="134" y="768"/>
                  </a:cubicBezTo>
                  <a:cubicBezTo>
                    <a:pt x="101" y="501"/>
                    <a:pt x="67" y="267"/>
                    <a:pt x="1"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31"/>
            <p:cNvSpPr/>
            <p:nvPr/>
          </p:nvSpPr>
          <p:spPr>
            <a:xfrm>
              <a:off x="2345175" y="1683275"/>
              <a:ext cx="35900" cy="49275"/>
            </a:xfrm>
            <a:custGeom>
              <a:rect b="b" l="l" r="r" t="t"/>
              <a:pathLst>
                <a:path extrusionOk="0" h="1971" w="1436">
                  <a:moveTo>
                    <a:pt x="40" y="0"/>
                  </a:moveTo>
                  <a:cubicBezTo>
                    <a:pt x="37" y="0"/>
                    <a:pt x="35" y="1"/>
                    <a:pt x="34" y="2"/>
                  </a:cubicBezTo>
                  <a:cubicBezTo>
                    <a:pt x="276" y="395"/>
                    <a:pt x="627" y="678"/>
                    <a:pt x="1038" y="877"/>
                  </a:cubicBezTo>
                  <a:lnTo>
                    <a:pt x="1038" y="877"/>
                  </a:lnTo>
                  <a:cubicBezTo>
                    <a:pt x="632" y="1143"/>
                    <a:pt x="286" y="1526"/>
                    <a:pt x="1" y="1970"/>
                  </a:cubicBezTo>
                  <a:cubicBezTo>
                    <a:pt x="434" y="1670"/>
                    <a:pt x="835" y="1336"/>
                    <a:pt x="1202" y="1003"/>
                  </a:cubicBezTo>
                  <a:lnTo>
                    <a:pt x="1302" y="936"/>
                  </a:lnTo>
                  <a:lnTo>
                    <a:pt x="1435" y="836"/>
                  </a:lnTo>
                  <a:lnTo>
                    <a:pt x="1268" y="736"/>
                  </a:lnTo>
                  <a:cubicBezTo>
                    <a:pt x="593" y="415"/>
                    <a:pt x="104" y="0"/>
                    <a:pt x="40"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31"/>
            <p:cNvSpPr/>
            <p:nvPr/>
          </p:nvSpPr>
          <p:spPr>
            <a:xfrm>
              <a:off x="1970750" y="2750750"/>
              <a:ext cx="200175" cy="200175"/>
            </a:xfrm>
            <a:custGeom>
              <a:rect b="b" l="l" r="r" t="t"/>
              <a:pathLst>
                <a:path extrusionOk="0" h="8007" w="8007">
                  <a:moveTo>
                    <a:pt x="701" y="0"/>
                  </a:moveTo>
                  <a:lnTo>
                    <a:pt x="0" y="7339"/>
                  </a:lnTo>
                  <a:lnTo>
                    <a:pt x="7339" y="8006"/>
                  </a:lnTo>
                  <a:lnTo>
                    <a:pt x="8006" y="667"/>
                  </a:lnTo>
                  <a:lnTo>
                    <a:pt x="701" y="0"/>
                  </a:ln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31"/>
            <p:cNvSpPr/>
            <p:nvPr/>
          </p:nvSpPr>
          <p:spPr>
            <a:xfrm>
              <a:off x="1752250" y="2221200"/>
              <a:ext cx="183500" cy="184325"/>
            </a:xfrm>
            <a:custGeom>
              <a:rect b="b" l="l" r="r" t="t"/>
              <a:pathLst>
                <a:path extrusionOk="0" h="7373" w="7340">
                  <a:moveTo>
                    <a:pt x="1" y="0"/>
                  </a:moveTo>
                  <a:lnTo>
                    <a:pt x="1" y="7372"/>
                  </a:lnTo>
                  <a:lnTo>
                    <a:pt x="7339" y="7372"/>
                  </a:lnTo>
                  <a:lnTo>
                    <a:pt x="7339" y="0"/>
                  </a:lnTo>
                  <a:close/>
                </a:path>
              </a:pathLst>
            </a:custGeom>
            <a:solidFill>
              <a:srgbClr val="455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31"/>
            <p:cNvSpPr/>
            <p:nvPr/>
          </p:nvSpPr>
          <p:spPr>
            <a:xfrm>
              <a:off x="1989925" y="1961025"/>
              <a:ext cx="183500" cy="184300"/>
            </a:xfrm>
            <a:custGeom>
              <a:rect b="b" l="l" r="r" t="t"/>
              <a:pathLst>
                <a:path extrusionOk="0" h="7372" w="7340">
                  <a:moveTo>
                    <a:pt x="1" y="0"/>
                  </a:moveTo>
                  <a:lnTo>
                    <a:pt x="1" y="7372"/>
                  </a:lnTo>
                  <a:lnTo>
                    <a:pt x="7339" y="7372"/>
                  </a:lnTo>
                  <a:lnTo>
                    <a:pt x="7339" y="0"/>
                  </a:ln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31"/>
            <p:cNvSpPr/>
            <p:nvPr/>
          </p:nvSpPr>
          <p:spPr>
            <a:xfrm>
              <a:off x="1994925" y="2200350"/>
              <a:ext cx="196825" cy="197675"/>
            </a:xfrm>
            <a:custGeom>
              <a:rect b="b" l="l" r="r" t="t"/>
              <a:pathLst>
                <a:path extrusionOk="0" h="7907" w="7873">
                  <a:moveTo>
                    <a:pt x="7339" y="1"/>
                  </a:moveTo>
                  <a:lnTo>
                    <a:pt x="1" y="534"/>
                  </a:lnTo>
                  <a:lnTo>
                    <a:pt x="501" y="7906"/>
                  </a:lnTo>
                  <a:lnTo>
                    <a:pt x="7873" y="7372"/>
                  </a:lnTo>
                  <a:lnTo>
                    <a:pt x="7339" y="1"/>
                  </a:lnTo>
                  <a:close/>
                </a:path>
              </a:pathLst>
            </a:custGeom>
            <a:solidFill>
              <a:srgbClr val="E0E0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31"/>
            <p:cNvSpPr/>
            <p:nvPr/>
          </p:nvSpPr>
          <p:spPr>
            <a:xfrm>
              <a:off x="1981575" y="2461375"/>
              <a:ext cx="200175" cy="200175"/>
            </a:xfrm>
            <a:custGeom>
              <a:rect b="b" l="l" r="r" t="t"/>
              <a:pathLst>
                <a:path extrusionOk="0" h="8007" w="8007">
                  <a:moveTo>
                    <a:pt x="668" y="0"/>
                  </a:moveTo>
                  <a:lnTo>
                    <a:pt x="1" y="7339"/>
                  </a:lnTo>
                  <a:lnTo>
                    <a:pt x="7340" y="8006"/>
                  </a:lnTo>
                  <a:lnTo>
                    <a:pt x="8007" y="701"/>
                  </a:lnTo>
                  <a:lnTo>
                    <a:pt x="668" y="0"/>
                  </a:ln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31"/>
            <p:cNvSpPr/>
            <p:nvPr/>
          </p:nvSpPr>
          <p:spPr>
            <a:xfrm>
              <a:off x="2195900" y="2342325"/>
              <a:ext cx="180150" cy="500175"/>
            </a:xfrm>
            <a:custGeom>
              <a:rect b="b" l="l" r="r" t="t"/>
              <a:pathLst>
                <a:path extrusionOk="0" h="20007" w="7206">
                  <a:moveTo>
                    <a:pt x="122" y="1"/>
                  </a:moveTo>
                  <a:cubicBezTo>
                    <a:pt x="76" y="1"/>
                    <a:pt x="34" y="9"/>
                    <a:pt x="1" y="26"/>
                  </a:cubicBezTo>
                  <a:cubicBezTo>
                    <a:pt x="1" y="26"/>
                    <a:pt x="368" y="26"/>
                    <a:pt x="1001" y="159"/>
                  </a:cubicBezTo>
                  <a:cubicBezTo>
                    <a:pt x="1902" y="326"/>
                    <a:pt x="2769" y="693"/>
                    <a:pt x="3503" y="1226"/>
                  </a:cubicBezTo>
                  <a:cubicBezTo>
                    <a:pt x="4637" y="2027"/>
                    <a:pt x="5505" y="3094"/>
                    <a:pt x="6072" y="4362"/>
                  </a:cubicBezTo>
                  <a:cubicBezTo>
                    <a:pt x="6706" y="5896"/>
                    <a:pt x="7006" y="7564"/>
                    <a:pt x="6906" y="9232"/>
                  </a:cubicBezTo>
                  <a:cubicBezTo>
                    <a:pt x="6772" y="10900"/>
                    <a:pt x="6339" y="12535"/>
                    <a:pt x="5638" y="14069"/>
                  </a:cubicBezTo>
                  <a:cubicBezTo>
                    <a:pt x="5071" y="15303"/>
                    <a:pt x="4304" y="16471"/>
                    <a:pt x="3403" y="17505"/>
                  </a:cubicBezTo>
                  <a:cubicBezTo>
                    <a:pt x="2803" y="18205"/>
                    <a:pt x="2136" y="18839"/>
                    <a:pt x="1402" y="19406"/>
                  </a:cubicBezTo>
                  <a:cubicBezTo>
                    <a:pt x="868" y="19806"/>
                    <a:pt x="568" y="20007"/>
                    <a:pt x="568" y="20007"/>
                  </a:cubicBezTo>
                  <a:cubicBezTo>
                    <a:pt x="635" y="19973"/>
                    <a:pt x="701" y="19940"/>
                    <a:pt x="801" y="19907"/>
                  </a:cubicBezTo>
                  <a:cubicBezTo>
                    <a:pt x="935" y="19806"/>
                    <a:pt x="1168" y="19673"/>
                    <a:pt x="1435" y="19473"/>
                  </a:cubicBezTo>
                  <a:cubicBezTo>
                    <a:pt x="2169" y="18939"/>
                    <a:pt x="2869" y="18339"/>
                    <a:pt x="3503" y="17638"/>
                  </a:cubicBezTo>
                  <a:cubicBezTo>
                    <a:pt x="4437" y="16604"/>
                    <a:pt x="5204" y="15437"/>
                    <a:pt x="5805" y="14169"/>
                  </a:cubicBezTo>
                  <a:cubicBezTo>
                    <a:pt x="6539" y="12635"/>
                    <a:pt x="6972" y="10967"/>
                    <a:pt x="7072" y="9266"/>
                  </a:cubicBezTo>
                  <a:cubicBezTo>
                    <a:pt x="7206" y="7564"/>
                    <a:pt x="6939" y="5863"/>
                    <a:pt x="6239" y="4262"/>
                  </a:cubicBezTo>
                  <a:cubicBezTo>
                    <a:pt x="5671" y="2994"/>
                    <a:pt x="4771" y="1894"/>
                    <a:pt x="3603" y="1093"/>
                  </a:cubicBezTo>
                  <a:cubicBezTo>
                    <a:pt x="2836" y="559"/>
                    <a:pt x="1935" y="226"/>
                    <a:pt x="1001" y="59"/>
                  </a:cubicBezTo>
                  <a:cubicBezTo>
                    <a:pt x="768" y="26"/>
                    <a:pt x="501" y="26"/>
                    <a:pt x="268" y="26"/>
                  </a:cubicBezTo>
                  <a:cubicBezTo>
                    <a:pt x="218" y="9"/>
                    <a:pt x="168" y="1"/>
                    <a:pt x="122"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31"/>
            <p:cNvSpPr/>
            <p:nvPr/>
          </p:nvSpPr>
          <p:spPr>
            <a:xfrm>
              <a:off x="2200900" y="2795775"/>
              <a:ext cx="69250" cy="67575"/>
            </a:xfrm>
            <a:custGeom>
              <a:rect b="b" l="l" r="r" t="t"/>
              <a:pathLst>
                <a:path extrusionOk="0" h="2703" w="2770">
                  <a:moveTo>
                    <a:pt x="435" y="1"/>
                  </a:moveTo>
                  <a:lnTo>
                    <a:pt x="435" y="1"/>
                  </a:lnTo>
                  <a:cubicBezTo>
                    <a:pt x="201" y="835"/>
                    <a:pt x="68" y="1702"/>
                    <a:pt x="1" y="2602"/>
                  </a:cubicBezTo>
                  <a:lnTo>
                    <a:pt x="1" y="2703"/>
                  </a:lnTo>
                  <a:lnTo>
                    <a:pt x="134" y="2703"/>
                  </a:lnTo>
                  <a:cubicBezTo>
                    <a:pt x="1035" y="2703"/>
                    <a:pt x="1902" y="2602"/>
                    <a:pt x="2770" y="2469"/>
                  </a:cubicBezTo>
                  <a:cubicBezTo>
                    <a:pt x="2365" y="2439"/>
                    <a:pt x="1960" y="2423"/>
                    <a:pt x="1558" y="2423"/>
                  </a:cubicBezTo>
                  <a:cubicBezTo>
                    <a:pt x="1108" y="2423"/>
                    <a:pt x="661" y="2443"/>
                    <a:pt x="222" y="2489"/>
                  </a:cubicBezTo>
                  <a:lnTo>
                    <a:pt x="222" y="2489"/>
                  </a:lnTo>
                  <a:cubicBezTo>
                    <a:pt x="373" y="1660"/>
                    <a:pt x="435" y="830"/>
                    <a:pt x="435"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31"/>
            <p:cNvSpPr/>
            <p:nvPr/>
          </p:nvSpPr>
          <p:spPr>
            <a:xfrm>
              <a:off x="2231775" y="2103625"/>
              <a:ext cx="474525" cy="5025"/>
            </a:xfrm>
            <a:custGeom>
              <a:rect b="b" l="l" r="r" t="t"/>
              <a:pathLst>
                <a:path extrusionOk="0" h="201" w="18981">
                  <a:moveTo>
                    <a:pt x="9507" y="0"/>
                  </a:moveTo>
                  <a:cubicBezTo>
                    <a:pt x="4270" y="0"/>
                    <a:pt x="0" y="33"/>
                    <a:pt x="0" y="100"/>
                  </a:cubicBezTo>
                  <a:cubicBezTo>
                    <a:pt x="0" y="167"/>
                    <a:pt x="4270" y="200"/>
                    <a:pt x="9507" y="200"/>
                  </a:cubicBezTo>
                  <a:cubicBezTo>
                    <a:pt x="14744" y="200"/>
                    <a:pt x="18980" y="167"/>
                    <a:pt x="18980" y="100"/>
                  </a:cubicBezTo>
                  <a:cubicBezTo>
                    <a:pt x="18980" y="33"/>
                    <a:pt x="14744" y="0"/>
                    <a:pt x="9507"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31"/>
            <p:cNvSpPr/>
            <p:nvPr/>
          </p:nvSpPr>
          <p:spPr>
            <a:xfrm>
              <a:off x="2677075" y="2079425"/>
              <a:ext cx="41725" cy="60900"/>
            </a:xfrm>
            <a:custGeom>
              <a:rect b="b" l="l" r="r" t="t"/>
              <a:pathLst>
                <a:path extrusionOk="0" h="2436" w="1669">
                  <a:moveTo>
                    <a:pt x="1" y="1"/>
                  </a:moveTo>
                  <a:cubicBezTo>
                    <a:pt x="400" y="369"/>
                    <a:pt x="856" y="681"/>
                    <a:pt x="1342" y="963"/>
                  </a:cubicBezTo>
                  <a:lnTo>
                    <a:pt x="1342" y="963"/>
                  </a:lnTo>
                  <a:cubicBezTo>
                    <a:pt x="920" y="1422"/>
                    <a:pt x="562" y="1913"/>
                    <a:pt x="268" y="2436"/>
                  </a:cubicBezTo>
                  <a:cubicBezTo>
                    <a:pt x="735" y="2036"/>
                    <a:pt x="1168" y="1569"/>
                    <a:pt x="1535" y="1068"/>
                  </a:cubicBezTo>
                  <a:lnTo>
                    <a:pt x="1602" y="1001"/>
                  </a:lnTo>
                  <a:lnTo>
                    <a:pt x="1669" y="901"/>
                  </a:lnTo>
                  <a:lnTo>
                    <a:pt x="1569" y="835"/>
                  </a:lnTo>
                  <a:cubicBezTo>
                    <a:pt x="1068" y="501"/>
                    <a:pt x="535" y="234"/>
                    <a:pt x="1"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1"/>
            <p:cNvSpPr/>
            <p:nvPr/>
          </p:nvSpPr>
          <p:spPr>
            <a:xfrm>
              <a:off x="3596900" y="3351700"/>
              <a:ext cx="197675" cy="6475"/>
            </a:xfrm>
            <a:custGeom>
              <a:rect b="b" l="l" r="r" t="t"/>
              <a:pathLst>
                <a:path extrusionOk="0" h="259" w="7907">
                  <a:moveTo>
                    <a:pt x="3026" y="1"/>
                  </a:moveTo>
                  <a:cubicBezTo>
                    <a:pt x="2008" y="1"/>
                    <a:pt x="995" y="44"/>
                    <a:pt x="1" y="146"/>
                  </a:cubicBezTo>
                  <a:cubicBezTo>
                    <a:pt x="976" y="221"/>
                    <a:pt x="1971" y="259"/>
                    <a:pt x="2970" y="259"/>
                  </a:cubicBezTo>
                  <a:cubicBezTo>
                    <a:pt x="3303" y="259"/>
                    <a:pt x="3637" y="255"/>
                    <a:pt x="3970" y="246"/>
                  </a:cubicBezTo>
                  <a:cubicBezTo>
                    <a:pt x="4295" y="255"/>
                    <a:pt x="4623" y="259"/>
                    <a:pt x="4951" y="259"/>
                  </a:cubicBezTo>
                  <a:cubicBezTo>
                    <a:pt x="5936" y="259"/>
                    <a:pt x="6931" y="221"/>
                    <a:pt x="7906" y="146"/>
                  </a:cubicBezTo>
                  <a:cubicBezTo>
                    <a:pt x="6913" y="44"/>
                    <a:pt x="5899" y="1"/>
                    <a:pt x="4896" y="1"/>
                  </a:cubicBezTo>
                  <a:cubicBezTo>
                    <a:pt x="4586" y="1"/>
                    <a:pt x="4277" y="5"/>
                    <a:pt x="3970" y="13"/>
                  </a:cubicBezTo>
                  <a:cubicBezTo>
                    <a:pt x="3655" y="5"/>
                    <a:pt x="3340" y="1"/>
                    <a:pt x="3026"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1"/>
            <p:cNvSpPr/>
            <p:nvPr/>
          </p:nvSpPr>
          <p:spPr>
            <a:xfrm>
              <a:off x="3768700" y="3311025"/>
              <a:ext cx="38375" cy="93550"/>
            </a:xfrm>
            <a:custGeom>
              <a:rect b="b" l="l" r="r" t="t"/>
              <a:pathLst>
                <a:path extrusionOk="0" h="3742" w="1535">
                  <a:moveTo>
                    <a:pt x="10" y="1"/>
                  </a:moveTo>
                  <a:cubicBezTo>
                    <a:pt x="5" y="1"/>
                    <a:pt x="2" y="2"/>
                    <a:pt x="0" y="5"/>
                  </a:cubicBezTo>
                  <a:cubicBezTo>
                    <a:pt x="434" y="572"/>
                    <a:pt x="834" y="1173"/>
                    <a:pt x="1235" y="1807"/>
                  </a:cubicBezTo>
                  <a:lnTo>
                    <a:pt x="1272" y="1918"/>
                  </a:lnTo>
                  <a:lnTo>
                    <a:pt x="1272" y="1918"/>
                  </a:lnTo>
                  <a:cubicBezTo>
                    <a:pt x="1017" y="2306"/>
                    <a:pt x="796" y="2725"/>
                    <a:pt x="667" y="3174"/>
                  </a:cubicBezTo>
                  <a:cubicBezTo>
                    <a:pt x="567" y="3508"/>
                    <a:pt x="534" y="3741"/>
                    <a:pt x="567" y="3741"/>
                  </a:cubicBezTo>
                  <a:cubicBezTo>
                    <a:pt x="834" y="3141"/>
                    <a:pt x="1134" y="2574"/>
                    <a:pt x="1501" y="2007"/>
                  </a:cubicBezTo>
                  <a:lnTo>
                    <a:pt x="1535" y="1940"/>
                  </a:lnTo>
                  <a:lnTo>
                    <a:pt x="1501" y="1907"/>
                  </a:lnTo>
                  <a:lnTo>
                    <a:pt x="1401" y="1707"/>
                  </a:lnTo>
                  <a:cubicBezTo>
                    <a:pt x="860" y="656"/>
                    <a:pt x="107" y="1"/>
                    <a:pt x="10"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31"/>
            <p:cNvSpPr/>
            <p:nvPr/>
          </p:nvSpPr>
          <p:spPr>
            <a:xfrm>
              <a:off x="3836250" y="3236100"/>
              <a:ext cx="287725" cy="287725"/>
            </a:xfrm>
            <a:custGeom>
              <a:rect b="b" l="l" r="r" t="t"/>
              <a:pathLst>
                <a:path extrusionOk="0" h="11509" w="11509">
                  <a:moveTo>
                    <a:pt x="10775" y="0"/>
                  </a:moveTo>
                  <a:lnTo>
                    <a:pt x="0" y="701"/>
                  </a:lnTo>
                  <a:lnTo>
                    <a:pt x="701" y="11508"/>
                  </a:lnTo>
                  <a:lnTo>
                    <a:pt x="11508" y="10775"/>
                  </a:lnTo>
                  <a:lnTo>
                    <a:pt x="10775" y="0"/>
                  </a:ln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31"/>
            <p:cNvSpPr/>
            <p:nvPr/>
          </p:nvSpPr>
          <p:spPr>
            <a:xfrm>
              <a:off x="4003225" y="3327000"/>
              <a:ext cx="31525" cy="27825"/>
            </a:xfrm>
            <a:custGeom>
              <a:rect b="b" l="l" r="r" t="t"/>
              <a:pathLst>
                <a:path extrusionOk="0" h="1113" w="1261">
                  <a:moveTo>
                    <a:pt x="759" y="162"/>
                  </a:moveTo>
                  <a:cubicBezTo>
                    <a:pt x="907" y="162"/>
                    <a:pt x="1026" y="239"/>
                    <a:pt x="1054" y="239"/>
                  </a:cubicBezTo>
                  <a:cubicBezTo>
                    <a:pt x="1054" y="239"/>
                    <a:pt x="1054" y="239"/>
                    <a:pt x="1055" y="239"/>
                  </a:cubicBezTo>
                  <a:lnTo>
                    <a:pt x="1055" y="239"/>
                  </a:lnTo>
                  <a:cubicBezTo>
                    <a:pt x="1055" y="266"/>
                    <a:pt x="1152" y="394"/>
                    <a:pt x="1093" y="601"/>
                  </a:cubicBezTo>
                  <a:cubicBezTo>
                    <a:pt x="1060" y="734"/>
                    <a:pt x="993" y="834"/>
                    <a:pt x="860" y="867"/>
                  </a:cubicBezTo>
                  <a:cubicBezTo>
                    <a:pt x="813" y="888"/>
                    <a:pt x="766" y="898"/>
                    <a:pt x="721" y="898"/>
                  </a:cubicBezTo>
                  <a:cubicBezTo>
                    <a:pt x="477" y="898"/>
                    <a:pt x="280" y="620"/>
                    <a:pt x="393" y="367"/>
                  </a:cubicBezTo>
                  <a:cubicBezTo>
                    <a:pt x="460" y="267"/>
                    <a:pt x="560" y="167"/>
                    <a:pt x="693" y="167"/>
                  </a:cubicBezTo>
                  <a:cubicBezTo>
                    <a:pt x="716" y="163"/>
                    <a:pt x="738" y="162"/>
                    <a:pt x="759" y="162"/>
                  </a:cubicBezTo>
                  <a:close/>
                  <a:moveTo>
                    <a:pt x="660" y="0"/>
                  </a:moveTo>
                  <a:cubicBezTo>
                    <a:pt x="460" y="0"/>
                    <a:pt x="293" y="100"/>
                    <a:pt x="226" y="267"/>
                  </a:cubicBezTo>
                  <a:cubicBezTo>
                    <a:pt x="1" y="690"/>
                    <a:pt x="323" y="1113"/>
                    <a:pt x="710" y="1113"/>
                  </a:cubicBezTo>
                  <a:cubicBezTo>
                    <a:pt x="781" y="1113"/>
                    <a:pt x="854" y="1099"/>
                    <a:pt x="927" y="1068"/>
                  </a:cubicBezTo>
                  <a:cubicBezTo>
                    <a:pt x="1093" y="967"/>
                    <a:pt x="1227" y="834"/>
                    <a:pt x="1260" y="634"/>
                  </a:cubicBezTo>
                  <a:cubicBezTo>
                    <a:pt x="1260" y="340"/>
                    <a:pt x="1131" y="228"/>
                    <a:pt x="1077" y="228"/>
                  </a:cubicBezTo>
                  <a:cubicBezTo>
                    <a:pt x="1073" y="228"/>
                    <a:pt x="1069" y="228"/>
                    <a:pt x="1065" y="230"/>
                  </a:cubicBezTo>
                  <a:lnTo>
                    <a:pt x="1065" y="230"/>
                  </a:lnTo>
                  <a:cubicBezTo>
                    <a:pt x="1077" y="200"/>
                    <a:pt x="969" y="0"/>
                    <a:pt x="66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31"/>
            <p:cNvSpPr/>
            <p:nvPr/>
          </p:nvSpPr>
          <p:spPr>
            <a:xfrm>
              <a:off x="3908800" y="3309925"/>
              <a:ext cx="143450" cy="140500"/>
            </a:xfrm>
            <a:custGeom>
              <a:rect b="b" l="l" r="r" t="t"/>
              <a:pathLst>
                <a:path extrusionOk="0" h="5620" w="5738">
                  <a:moveTo>
                    <a:pt x="3969" y="1"/>
                  </a:moveTo>
                  <a:cubicBezTo>
                    <a:pt x="3317" y="1"/>
                    <a:pt x="2689" y="372"/>
                    <a:pt x="2402" y="1017"/>
                  </a:cubicBezTo>
                  <a:cubicBezTo>
                    <a:pt x="2214" y="1486"/>
                    <a:pt x="2232" y="2015"/>
                    <a:pt x="2456" y="2464"/>
                  </a:cubicBezTo>
                  <a:lnTo>
                    <a:pt x="2456" y="2464"/>
                  </a:lnTo>
                  <a:lnTo>
                    <a:pt x="2169" y="2751"/>
                  </a:lnTo>
                  <a:lnTo>
                    <a:pt x="2135" y="2785"/>
                  </a:lnTo>
                  <a:lnTo>
                    <a:pt x="2135" y="2851"/>
                  </a:lnTo>
                  <a:cubicBezTo>
                    <a:pt x="2158" y="2966"/>
                    <a:pt x="2181" y="3082"/>
                    <a:pt x="2193" y="3208"/>
                  </a:cubicBezTo>
                  <a:lnTo>
                    <a:pt x="2193" y="3208"/>
                  </a:lnTo>
                  <a:lnTo>
                    <a:pt x="1835" y="3118"/>
                  </a:lnTo>
                  <a:lnTo>
                    <a:pt x="1768" y="3118"/>
                  </a:lnTo>
                  <a:lnTo>
                    <a:pt x="1735" y="3152"/>
                  </a:lnTo>
                  <a:lnTo>
                    <a:pt x="1435" y="3452"/>
                  </a:lnTo>
                  <a:lnTo>
                    <a:pt x="1335" y="3552"/>
                  </a:lnTo>
                  <a:lnTo>
                    <a:pt x="1268" y="3585"/>
                  </a:lnTo>
                  <a:lnTo>
                    <a:pt x="1268" y="3652"/>
                  </a:lnTo>
                  <a:cubicBezTo>
                    <a:pt x="1292" y="3771"/>
                    <a:pt x="1315" y="3906"/>
                    <a:pt x="1339" y="4035"/>
                  </a:cubicBezTo>
                  <a:lnTo>
                    <a:pt x="1339" y="4035"/>
                  </a:lnTo>
                  <a:lnTo>
                    <a:pt x="968" y="3919"/>
                  </a:lnTo>
                  <a:lnTo>
                    <a:pt x="934" y="3919"/>
                  </a:lnTo>
                  <a:lnTo>
                    <a:pt x="868" y="3952"/>
                  </a:lnTo>
                  <a:lnTo>
                    <a:pt x="534" y="4286"/>
                  </a:lnTo>
                  <a:lnTo>
                    <a:pt x="467" y="4319"/>
                  </a:lnTo>
                  <a:lnTo>
                    <a:pt x="467" y="4386"/>
                  </a:lnTo>
                  <a:lnTo>
                    <a:pt x="503" y="4564"/>
                  </a:lnTo>
                  <a:lnTo>
                    <a:pt x="503" y="4564"/>
                  </a:lnTo>
                  <a:lnTo>
                    <a:pt x="367" y="4519"/>
                  </a:lnTo>
                  <a:lnTo>
                    <a:pt x="301" y="4519"/>
                  </a:lnTo>
                  <a:lnTo>
                    <a:pt x="267" y="4553"/>
                  </a:lnTo>
                  <a:lnTo>
                    <a:pt x="34" y="4753"/>
                  </a:lnTo>
                  <a:lnTo>
                    <a:pt x="0" y="4786"/>
                  </a:lnTo>
                  <a:lnTo>
                    <a:pt x="0" y="4819"/>
                  </a:lnTo>
                  <a:cubicBezTo>
                    <a:pt x="0" y="5020"/>
                    <a:pt x="0" y="5186"/>
                    <a:pt x="0" y="5353"/>
                  </a:cubicBezTo>
                  <a:lnTo>
                    <a:pt x="0" y="5420"/>
                  </a:lnTo>
                  <a:lnTo>
                    <a:pt x="67" y="5420"/>
                  </a:lnTo>
                  <a:lnTo>
                    <a:pt x="834" y="5620"/>
                  </a:lnTo>
                  <a:lnTo>
                    <a:pt x="868" y="5620"/>
                  </a:lnTo>
                  <a:lnTo>
                    <a:pt x="934" y="5587"/>
                  </a:lnTo>
                  <a:lnTo>
                    <a:pt x="3348" y="3272"/>
                  </a:lnTo>
                  <a:lnTo>
                    <a:pt x="3348" y="3272"/>
                  </a:lnTo>
                  <a:cubicBezTo>
                    <a:pt x="3544" y="3355"/>
                    <a:pt x="3752" y="3398"/>
                    <a:pt x="3963" y="3398"/>
                  </a:cubicBezTo>
                  <a:cubicBezTo>
                    <a:pt x="4210" y="3398"/>
                    <a:pt x="4461" y="3340"/>
                    <a:pt x="4704" y="3218"/>
                  </a:cubicBezTo>
                  <a:cubicBezTo>
                    <a:pt x="4804" y="3152"/>
                    <a:pt x="4904" y="3085"/>
                    <a:pt x="5004" y="3018"/>
                  </a:cubicBezTo>
                  <a:cubicBezTo>
                    <a:pt x="5071" y="2951"/>
                    <a:pt x="5104" y="2918"/>
                    <a:pt x="5104" y="2918"/>
                  </a:cubicBezTo>
                  <a:lnTo>
                    <a:pt x="5104" y="2918"/>
                  </a:lnTo>
                  <a:cubicBezTo>
                    <a:pt x="4971" y="2985"/>
                    <a:pt x="4804" y="3051"/>
                    <a:pt x="4670" y="3118"/>
                  </a:cubicBezTo>
                  <a:cubicBezTo>
                    <a:pt x="4470" y="3218"/>
                    <a:pt x="4245" y="3268"/>
                    <a:pt x="4020" y="3268"/>
                  </a:cubicBezTo>
                  <a:cubicBezTo>
                    <a:pt x="3795" y="3268"/>
                    <a:pt x="3570" y="3218"/>
                    <a:pt x="3369" y="3118"/>
                  </a:cubicBezTo>
                  <a:lnTo>
                    <a:pt x="3303" y="3118"/>
                  </a:lnTo>
                  <a:lnTo>
                    <a:pt x="3269" y="3152"/>
                  </a:lnTo>
                  <a:lnTo>
                    <a:pt x="817" y="5375"/>
                  </a:lnTo>
                  <a:lnTo>
                    <a:pt x="203" y="5242"/>
                  </a:lnTo>
                  <a:lnTo>
                    <a:pt x="203" y="5242"/>
                  </a:lnTo>
                  <a:cubicBezTo>
                    <a:pt x="209" y="5120"/>
                    <a:pt x="228" y="4995"/>
                    <a:pt x="233" y="4854"/>
                  </a:cubicBezTo>
                  <a:lnTo>
                    <a:pt x="233" y="4854"/>
                  </a:lnTo>
                  <a:lnTo>
                    <a:pt x="376" y="4711"/>
                  </a:lnTo>
                  <a:lnTo>
                    <a:pt x="376" y="4711"/>
                  </a:lnTo>
                  <a:lnTo>
                    <a:pt x="601" y="4786"/>
                  </a:lnTo>
                  <a:lnTo>
                    <a:pt x="768" y="4819"/>
                  </a:lnTo>
                  <a:lnTo>
                    <a:pt x="734" y="4686"/>
                  </a:lnTo>
                  <a:cubicBezTo>
                    <a:pt x="734" y="4597"/>
                    <a:pt x="708" y="4482"/>
                    <a:pt x="702" y="4388"/>
                  </a:cubicBezTo>
                  <a:lnTo>
                    <a:pt x="702" y="4388"/>
                  </a:lnTo>
                  <a:lnTo>
                    <a:pt x="981" y="4134"/>
                  </a:lnTo>
                  <a:lnTo>
                    <a:pt x="981" y="4134"/>
                  </a:lnTo>
                  <a:lnTo>
                    <a:pt x="1435" y="4286"/>
                  </a:lnTo>
                  <a:lnTo>
                    <a:pt x="1601" y="4319"/>
                  </a:lnTo>
                  <a:lnTo>
                    <a:pt x="1601" y="4152"/>
                  </a:lnTo>
                  <a:cubicBezTo>
                    <a:pt x="1572" y="4004"/>
                    <a:pt x="1542" y="3829"/>
                    <a:pt x="1513" y="3652"/>
                  </a:cubicBezTo>
                  <a:lnTo>
                    <a:pt x="1513" y="3652"/>
                  </a:lnTo>
                  <a:lnTo>
                    <a:pt x="1601" y="3585"/>
                  </a:lnTo>
                  <a:lnTo>
                    <a:pt x="1874" y="3343"/>
                  </a:lnTo>
                  <a:lnTo>
                    <a:pt x="1874" y="3343"/>
                  </a:lnTo>
                  <a:lnTo>
                    <a:pt x="2302" y="3485"/>
                  </a:lnTo>
                  <a:lnTo>
                    <a:pt x="2469" y="3518"/>
                  </a:lnTo>
                  <a:lnTo>
                    <a:pt x="2435" y="3352"/>
                  </a:lnTo>
                  <a:cubicBezTo>
                    <a:pt x="2406" y="3206"/>
                    <a:pt x="2377" y="3035"/>
                    <a:pt x="2370" y="2883"/>
                  </a:cubicBezTo>
                  <a:lnTo>
                    <a:pt x="2370" y="2883"/>
                  </a:lnTo>
                  <a:lnTo>
                    <a:pt x="2669" y="2584"/>
                  </a:lnTo>
                  <a:lnTo>
                    <a:pt x="2702" y="2551"/>
                  </a:lnTo>
                  <a:lnTo>
                    <a:pt x="2669" y="2451"/>
                  </a:lnTo>
                  <a:cubicBezTo>
                    <a:pt x="2435" y="2051"/>
                    <a:pt x="2402" y="1550"/>
                    <a:pt x="2602" y="1117"/>
                  </a:cubicBezTo>
                  <a:cubicBezTo>
                    <a:pt x="2861" y="495"/>
                    <a:pt x="3442" y="177"/>
                    <a:pt x="4025" y="177"/>
                  </a:cubicBezTo>
                  <a:cubicBezTo>
                    <a:pt x="4569" y="177"/>
                    <a:pt x="5115" y="453"/>
                    <a:pt x="5404" y="1017"/>
                  </a:cubicBezTo>
                  <a:cubicBezTo>
                    <a:pt x="5604" y="1484"/>
                    <a:pt x="5604" y="1984"/>
                    <a:pt x="5404" y="2451"/>
                  </a:cubicBezTo>
                  <a:cubicBezTo>
                    <a:pt x="5304" y="2618"/>
                    <a:pt x="5204" y="2751"/>
                    <a:pt x="5104" y="2918"/>
                  </a:cubicBezTo>
                  <a:cubicBezTo>
                    <a:pt x="5237" y="2785"/>
                    <a:pt x="5371" y="2651"/>
                    <a:pt x="5471" y="2484"/>
                  </a:cubicBezTo>
                  <a:cubicBezTo>
                    <a:pt x="5704" y="2017"/>
                    <a:pt x="5738" y="1450"/>
                    <a:pt x="5504" y="983"/>
                  </a:cubicBezTo>
                  <a:cubicBezTo>
                    <a:pt x="5337" y="616"/>
                    <a:pt x="5071" y="350"/>
                    <a:pt x="4737" y="183"/>
                  </a:cubicBezTo>
                  <a:cubicBezTo>
                    <a:pt x="4490" y="59"/>
                    <a:pt x="4228" y="1"/>
                    <a:pt x="396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31"/>
            <p:cNvSpPr/>
            <p:nvPr/>
          </p:nvSpPr>
          <p:spPr>
            <a:xfrm>
              <a:off x="4003225" y="3327000"/>
              <a:ext cx="31525" cy="27825"/>
            </a:xfrm>
            <a:custGeom>
              <a:rect b="b" l="l" r="r" t="t"/>
              <a:pathLst>
                <a:path extrusionOk="0" h="1113" w="1261">
                  <a:moveTo>
                    <a:pt x="759" y="162"/>
                  </a:moveTo>
                  <a:cubicBezTo>
                    <a:pt x="907" y="162"/>
                    <a:pt x="1026" y="239"/>
                    <a:pt x="1054" y="239"/>
                  </a:cubicBezTo>
                  <a:cubicBezTo>
                    <a:pt x="1054" y="239"/>
                    <a:pt x="1054" y="239"/>
                    <a:pt x="1055" y="239"/>
                  </a:cubicBezTo>
                  <a:lnTo>
                    <a:pt x="1055" y="239"/>
                  </a:lnTo>
                  <a:cubicBezTo>
                    <a:pt x="1055" y="266"/>
                    <a:pt x="1152" y="394"/>
                    <a:pt x="1093" y="601"/>
                  </a:cubicBezTo>
                  <a:cubicBezTo>
                    <a:pt x="1060" y="734"/>
                    <a:pt x="993" y="834"/>
                    <a:pt x="860" y="867"/>
                  </a:cubicBezTo>
                  <a:cubicBezTo>
                    <a:pt x="813" y="888"/>
                    <a:pt x="766" y="898"/>
                    <a:pt x="721" y="898"/>
                  </a:cubicBezTo>
                  <a:cubicBezTo>
                    <a:pt x="477" y="898"/>
                    <a:pt x="280" y="620"/>
                    <a:pt x="393" y="367"/>
                  </a:cubicBezTo>
                  <a:cubicBezTo>
                    <a:pt x="460" y="267"/>
                    <a:pt x="560" y="167"/>
                    <a:pt x="693" y="167"/>
                  </a:cubicBezTo>
                  <a:cubicBezTo>
                    <a:pt x="716" y="163"/>
                    <a:pt x="738" y="162"/>
                    <a:pt x="759" y="162"/>
                  </a:cubicBezTo>
                  <a:close/>
                  <a:moveTo>
                    <a:pt x="660" y="0"/>
                  </a:moveTo>
                  <a:cubicBezTo>
                    <a:pt x="460" y="0"/>
                    <a:pt x="293" y="100"/>
                    <a:pt x="226" y="267"/>
                  </a:cubicBezTo>
                  <a:cubicBezTo>
                    <a:pt x="1" y="690"/>
                    <a:pt x="323" y="1113"/>
                    <a:pt x="710" y="1113"/>
                  </a:cubicBezTo>
                  <a:cubicBezTo>
                    <a:pt x="781" y="1113"/>
                    <a:pt x="854" y="1099"/>
                    <a:pt x="927" y="1068"/>
                  </a:cubicBezTo>
                  <a:cubicBezTo>
                    <a:pt x="1093" y="967"/>
                    <a:pt x="1227" y="834"/>
                    <a:pt x="1260" y="634"/>
                  </a:cubicBezTo>
                  <a:cubicBezTo>
                    <a:pt x="1260" y="340"/>
                    <a:pt x="1131" y="228"/>
                    <a:pt x="1077" y="228"/>
                  </a:cubicBezTo>
                  <a:cubicBezTo>
                    <a:pt x="1073" y="228"/>
                    <a:pt x="1069" y="228"/>
                    <a:pt x="1065" y="230"/>
                  </a:cubicBezTo>
                  <a:lnTo>
                    <a:pt x="1065" y="230"/>
                  </a:lnTo>
                  <a:cubicBezTo>
                    <a:pt x="1077" y="200"/>
                    <a:pt x="969" y="0"/>
                    <a:pt x="66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31"/>
            <p:cNvSpPr/>
            <p:nvPr/>
          </p:nvSpPr>
          <p:spPr>
            <a:xfrm>
              <a:off x="3908800" y="3309925"/>
              <a:ext cx="143450" cy="140500"/>
            </a:xfrm>
            <a:custGeom>
              <a:rect b="b" l="l" r="r" t="t"/>
              <a:pathLst>
                <a:path extrusionOk="0" h="5620" w="5738">
                  <a:moveTo>
                    <a:pt x="3969" y="1"/>
                  </a:moveTo>
                  <a:cubicBezTo>
                    <a:pt x="3317" y="1"/>
                    <a:pt x="2689" y="372"/>
                    <a:pt x="2402" y="1017"/>
                  </a:cubicBezTo>
                  <a:cubicBezTo>
                    <a:pt x="2214" y="1486"/>
                    <a:pt x="2232" y="2015"/>
                    <a:pt x="2456" y="2464"/>
                  </a:cubicBezTo>
                  <a:lnTo>
                    <a:pt x="2456" y="2464"/>
                  </a:lnTo>
                  <a:lnTo>
                    <a:pt x="2169" y="2751"/>
                  </a:lnTo>
                  <a:lnTo>
                    <a:pt x="2135" y="2785"/>
                  </a:lnTo>
                  <a:lnTo>
                    <a:pt x="2135" y="2851"/>
                  </a:lnTo>
                  <a:cubicBezTo>
                    <a:pt x="2158" y="2966"/>
                    <a:pt x="2181" y="3082"/>
                    <a:pt x="2193" y="3208"/>
                  </a:cubicBezTo>
                  <a:lnTo>
                    <a:pt x="2193" y="3208"/>
                  </a:lnTo>
                  <a:lnTo>
                    <a:pt x="1835" y="3118"/>
                  </a:lnTo>
                  <a:lnTo>
                    <a:pt x="1768" y="3118"/>
                  </a:lnTo>
                  <a:lnTo>
                    <a:pt x="1735" y="3152"/>
                  </a:lnTo>
                  <a:lnTo>
                    <a:pt x="1435" y="3452"/>
                  </a:lnTo>
                  <a:lnTo>
                    <a:pt x="1335" y="3552"/>
                  </a:lnTo>
                  <a:lnTo>
                    <a:pt x="1268" y="3585"/>
                  </a:lnTo>
                  <a:lnTo>
                    <a:pt x="1268" y="3652"/>
                  </a:lnTo>
                  <a:cubicBezTo>
                    <a:pt x="1292" y="3771"/>
                    <a:pt x="1315" y="3906"/>
                    <a:pt x="1339" y="4035"/>
                  </a:cubicBezTo>
                  <a:lnTo>
                    <a:pt x="1339" y="4035"/>
                  </a:lnTo>
                  <a:lnTo>
                    <a:pt x="968" y="3919"/>
                  </a:lnTo>
                  <a:lnTo>
                    <a:pt x="934" y="3919"/>
                  </a:lnTo>
                  <a:lnTo>
                    <a:pt x="868" y="3952"/>
                  </a:lnTo>
                  <a:lnTo>
                    <a:pt x="534" y="4286"/>
                  </a:lnTo>
                  <a:lnTo>
                    <a:pt x="467" y="4319"/>
                  </a:lnTo>
                  <a:lnTo>
                    <a:pt x="467" y="4386"/>
                  </a:lnTo>
                  <a:lnTo>
                    <a:pt x="503" y="4564"/>
                  </a:lnTo>
                  <a:lnTo>
                    <a:pt x="503" y="4564"/>
                  </a:lnTo>
                  <a:lnTo>
                    <a:pt x="367" y="4519"/>
                  </a:lnTo>
                  <a:lnTo>
                    <a:pt x="301" y="4519"/>
                  </a:lnTo>
                  <a:lnTo>
                    <a:pt x="267" y="4553"/>
                  </a:lnTo>
                  <a:lnTo>
                    <a:pt x="34" y="4753"/>
                  </a:lnTo>
                  <a:lnTo>
                    <a:pt x="0" y="4786"/>
                  </a:lnTo>
                  <a:lnTo>
                    <a:pt x="0" y="4819"/>
                  </a:lnTo>
                  <a:cubicBezTo>
                    <a:pt x="0" y="5020"/>
                    <a:pt x="0" y="5186"/>
                    <a:pt x="0" y="5353"/>
                  </a:cubicBezTo>
                  <a:lnTo>
                    <a:pt x="0" y="5420"/>
                  </a:lnTo>
                  <a:lnTo>
                    <a:pt x="67" y="5420"/>
                  </a:lnTo>
                  <a:lnTo>
                    <a:pt x="834" y="5620"/>
                  </a:lnTo>
                  <a:lnTo>
                    <a:pt x="868" y="5620"/>
                  </a:lnTo>
                  <a:lnTo>
                    <a:pt x="934" y="5587"/>
                  </a:lnTo>
                  <a:lnTo>
                    <a:pt x="3348" y="3272"/>
                  </a:lnTo>
                  <a:lnTo>
                    <a:pt x="3348" y="3272"/>
                  </a:lnTo>
                  <a:cubicBezTo>
                    <a:pt x="3544" y="3355"/>
                    <a:pt x="3752" y="3398"/>
                    <a:pt x="3963" y="3398"/>
                  </a:cubicBezTo>
                  <a:cubicBezTo>
                    <a:pt x="4210" y="3398"/>
                    <a:pt x="4461" y="3340"/>
                    <a:pt x="4704" y="3218"/>
                  </a:cubicBezTo>
                  <a:cubicBezTo>
                    <a:pt x="4804" y="3152"/>
                    <a:pt x="4904" y="3085"/>
                    <a:pt x="5004" y="3018"/>
                  </a:cubicBezTo>
                  <a:cubicBezTo>
                    <a:pt x="5071" y="2951"/>
                    <a:pt x="5104" y="2918"/>
                    <a:pt x="5104" y="2918"/>
                  </a:cubicBezTo>
                  <a:lnTo>
                    <a:pt x="5104" y="2918"/>
                  </a:lnTo>
                  <a:cubicBezTo>
                    <a:pt x="4971" y="2985"/>
                    <a:pt x="4804" y="3051"/>
                    <a:pt x="4670" y="3118"/>
                  </a:cubicBezTo>
                  <a:cubicBezTo>
                    <a:pt x="4470" y="3218"/>
                    <a:pt x="4245" y="3268"/>
                    <a:pt x="4020" y="3268"/>
                  </a:cubicBezTo>
                  <a:cubicBezTo>
                    <a:pt x="3795" y="3268"/>
                    <a:pt x="3570" y="3218"/>
                    <a:pt x="3369" y="3118"/>
                  </a:cubicBezTo>
                  <a:lnTo>
                    <a:pt x="3303" y="3118"/>
                  </a:lnTo>
                  <a:lnTo>
                    <a:pt x="3269" y="3152"/>
                  </a:lnTo>
                  <a:lnTo>
                    <a:pt x="817" y="5375"/>
                  </a:lnTo>
                  <a:lnTo>
                    <a:pt x="203" y="5242"/>
                  </a:lnTo>
                  <a:lnTo>
                    <a:pt x="203" y="5242"/>
                  </a:lnTo>
                  <a:cubicBezTo>
                    <a:pt x="209" y="5120"/>
                    <a:pt x="228" y="4995"/>
                    <a:pt x="233" y="4854"/>
                  </a:cubicBezTo>
                  <a:lnTo>
                    <a:pt x="233" y="4854"/>
                  </a:lnTo>
                  <a:lnTo>
                    <a:pt x="376" y="4711"/>
                  </a:lnTo>
                  <a:lnTo>
                    <a:pt x="376" y="4711"/>
                  </a:lnTo>
                  <a:lnTo>
                    <a:pt x="601" y="4786"/>
                  </a:lnTo>
                  <a:lnTo>
                    <a:pt x="768" y="4819"/>
                  </a:lnTo>
                  <a:lnTo>
                    <a:pt x="734" y="4686"/>
                  </a:lnTo>
                  <a:cubicBezTo>
                    <a:pt x="734" y="4597"/>
                    <a:pt x="708" y="4482"/>
                    <a:pt x="702" y="4388"/>
                  </a:cubicBezTo>
                  <a:lnTo>
                    <a:pt x="702" y="4388"/>
                  </a:lnTo>
                  <a:lnTo>
                    <a:pt x="981" y="4134"/>
                  </a:lnTo>
                  <a:lnTo>
                    <a:pt x="981" y="4134"/>
                  </a:lnTo>
                  <a:lnTo>
                    <a:pt x="1435" y="4286"/>
                  </a:lnTo>
                  <a:lnTo>
                    <a:pt x="1601" y="4319"/>
                  </a:lnTo>
                  <a:lnTo>
                    <a:pt x="1601" y="4152"/>
                  </a:lnTo>
                  <a:cubicBezTo>
                    <a:pt x="1572" y="4004"/>
                    <a:pt x="1542" y="3829"/>
                    <a:pt x="1513" y="3652"/>
                  </a:cubicBezTo>
                  <a:lnTo>
                    <a:pt x="1513" y="3652"/>
                  </a:lnTo>
                  <a:lnTo>
                    <a:pt x="1601" y="3585"/>
                  </a:lnTo>
                  <a:lnTo>
                    <a:pt x="1874" y="3343"/>
                  </a:lnTo>
                  <a:lnTo>
                    <a:pt x="1874" y="3343"/>
                  </a:lnTo>
                  <a:lnTo>
                    <a:pt x="2302" y="3485"/>
                  </a:lnTo>
                  <a:lnTo>
                    <a:pt x="2469" y="3518"/>
                  </a:lnTo>
                  <a:lnTo>
                    <a:pt x="2435" y="3352"/>
                  </a:lnTo>
                  <a:cubicBezTo>
                    <a:pt x="2406" y="3206"/>
                    <a:pt x="2377" y="3035"/>
                    <a:pt x="2370" y="2883"/>
                  </a:cubicBezTo>
                  <a:lnTo>
                    <a:pt x="2370" y="2883"/>
                  </a:lnTo>
                  <a:lnTo>
                    <a:pt x="2669" y="2584"/>
                  </a:lnTo>
                  <a:lnTo>
                    <a:pt x="2702" y="2551"/>
                  </a:lnTo>
                  <a:lnTo>
                    <a:pt x="2669" y="2451"/>
                  </a:lnTo>
                  <a:cubicBezTo>
                    <a:pt x="2435" y="2051"/>
                    <a:pt x="2402" y="1550"/>
                    <a:pt x="2602" y="1117"/>
                  </a:cubicBezTo>
                  <a:cubicBezTo>
                    <a:pt x="2861" y="495"/>
                    <a:pt x="3442" y="177"/>
                    <a:pt x="4025" y="177"/>
                  </a:cubicBezTo>
                  <a:cubicBezTo>
                    <a:pt x="4569" y="177"/>
                    <a:pt x="5115" y="453"/>
                    <a:pt x="5404" y="1017"/>
                  </a:cubicBezTo>
                  <a:cubicBezTo>
                    <a:pt x="5604" y="1484"/>
                    <a:pt x="5604" y="1984"/>
                    <a:pt x="5404" y="2451"/>
                  </a:cubicBezTo>
                  <a:cubicBezTo>
                    <a:pt x="5304" y="2618"/>
                    <a:pt x="5204" y="2751"/>
                    <a:pt x="5104" y="2918"/>
                  </a:cubicBezTo>
                  <a:cubicBezTo>
                    <a:pt x="5237" y="2785"/>
                    <a:pt x="5371" y="2651"/>
                    <a:pt x="5471" y="2484"/>
                  </a:cubicBezTo>
                  <a:cubicBezTo>
                    <a:pt x="5704" y="2017"/>
                    <a:pt x="5738" y="1450"/>
                    <a:pt x="5504" y="983"/>
                  </a:cubicBezTo>
                  <a:cubicBezTo>
                    <a:pt x="5337" y="616"/>
                    <a:pt x="5071" y="350"/>
                    <a:pt x="4737" y="183"/>
                  </a:cubicBezTo>
                  <a:cubicBezTo>
                    <a:pt x="4490" y="59"/>
                    <a:pt x="4228" y="1"/>
                    <a:pt x="396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31"/>
            <p:cNvSpPr/>
            <p:nvPr/>
          </p:nvSpPr>
          <p:spPr>
            <a:xfrm>
              <a:off x="3660275" y="3513800"/>
              <a:ext cx="351950" cy="350825"/>
            </a:xfrm>
            <a:custGeom>
              <a:rect b="b" l="l" r="r" t="t"/>
              <a:pathLst>
                <a:path extrusionOk="0" h="14033" w="14078">
                  <a:moveTo>
                    <a:pt x="13844" y="0"/>
                  </a:moveTo>
                  <a:cubicBezTo>
                    <a:pt x="13811" y="67"/>
                    <a:pt x="13811" y="167"/>
                    <a:pt x="13811" y="234"/>
                  </a:cubicBezTo>
                  <a:lnTo>
                    <a:pt x="13811" y="1034"/>
                  </a:lnTo>
                  <a:cubicBezTo>
                    <a:pt x="13811" y="1735"/>
                    <a:pt x="13844" y="2669"/>
                    <a:pt x="13844" y="3870"/>
                  </a:cubicBezTo>
                  <a:cubicBezTo>
                    <a:pt x="13877" y="5070"/>
                    <a:pt x="13877" y="6505"/>
                    <a:pt x="13844" y="8106"/>
                  </a:cubicBezTo>
                  <a:cubicBezTo>
                    <a:pt x="13844" y="8907"/>
                    <a:pt x="13811" y="9740"/>
                    <a:pt x="13811" y="10608"/>
                  </a:cubicBezTo>
                  <a:cubicBezTo>
                    <a:pt x="13811" y="11041"/>
                    <a:pt x="13777" y="11475"/>
                    <a:pt x="13711" y="11875"/>
                  </a:cubicBezTo>
                  <a:cubicBezTo>
                    <a:pt x="13644" y="12309"/>
                    <a:pt x="13410" y="12709"/>
                    <a:pt x="13077" y="12976"/>
                  </a:cubicBezTo>
                  <a:cubicBezTo>
                    <a:pt x="12710" y="13210"/>
                    <a:pt x="12310" y="13343"/>
                    <a:pt x="11876" y="13376"/>
                  </a:cubicBezTo>
                  <a:cubicBezTo>
                    <a:pt x="11442" y="13443"/>
                    <a:pt x="10975" y="13510"/>
                    <a:pt x="10575" y="13543"/>
                  </a:cubicBezTo>
                  <a:cubicBezTo>
                    <a:pt x="9708" y="13643"/>
                    <a:pt x="8874" y="13710"/>
                    <a:pt x="8073" y="13743"/>
                  </a:cubicBezTo>
                  <a:cubicBezTo>
                    <a:pt x="6897" y="13818"/>
                    <a:pt x="5797" y="13856"/>
                    <a:pt x="4813" y="13856"/>
                  </a:cubicBezTo>
                  <a:cubicBezTo>
                    <a:pt x="4485" y="13856"/>
                    <a:pt x="4171" y="13852"/>
                    <a:pt x="3870" y="13843"/>
                  </a:cubicBezTo>
                  <a:cubicBezTo>
                    <a:pt x="2669" y="13843"/>
                    <a:pt x="1702" y="13777"/>
                    <a:pt x="1035" y="13743"/>
                  </a:cubicBezTo>
                  <a:lnTo>
                    <a:pt x="268" y="13677"/>
                  </a:lnTo>
                  <a:lnTo>
                    <a:pt x="1" y="13677"/>
                  </a:lnTo>
                  <a:cubicBezTo>
                    <a:pt x="68" y="13710"/>
                    <a:pt x="168" y="13743"/>
                    <a:pt x="268" y="13743"/>
                  </a:cubicBezTo>
                  <a:cubicBezTo>
                    <a:pt x="435" y="13777"/>
                    <a:pt x="701" y="13810"/>
                    <a:pt x="1035" y="13810"/>
                  </a:cubicBezTo>
                  <a:cubicBezTo>
                    <a:pt x="1702" y="13877"/>
                    <a:pt x="2669" y="13977"/>
                    <a:pt x="3870" y="14010"/>
                  </a:cubicBezTo>
                  <a:cubicBezTo>
                    <a:pt x="4368" y="14024"/>
                    <a:pt x="4905" y="14032"/>
                    <a:pt x="5478" y="14032"/>
                  </a:cubicBezTo>
                  <a:cubicBezTo>
                    <a:pt x="6288" y="14032"/>
                    <a:pt x="7169" y="14016"/>
                    <a:pt x="8107" y="13977"/>
                  </a:cubicBezTo>
                  <a:cubicBezTo>
                    <a:pt x="8907" y="13910"/>
                    <a:pt x="9741" y="13843"/>
                    <a:pt x="10608" y="13777"/>
                  </a:cubicBezTo>
                  <a:cubicBezTo>
                    <a:pt x="11042" y="13710"/>
                    <a:pt x="11476" y="13677"/>
                    <a:pt x="11909" y="13610"/>
                  </a:cubicBezTo>
                  <a:cubicBezTo>
                    <a:pt x="12376" y="13577"/>
                    <a:pt x="12843" y="13410"/>
                    <a:pt x="13210" y="13143"/>
                  </a:cubicBezTo>
                  <a:cubicBezTo>
                    <a:pt x="13611" y="12843"/>
                    <a:pt x="13844" y="12409"/>
                    <a:pt x="13911" y="11942"/>
                  </a:cubicBezTo>
                  <a:cubicBezTo>
                    <a:pt x="14011" y="11475"/>
                    <a:pt x="14044" y="11041"/>
                    <a:pt x="14011" y="10608"/>
                  </a:cubicBezTo>
                  <a:cubicBezTo>
                    <a:pt x="14078" y="9707"/>
                    <a:pt x="14078" y="8873"/>
                    <a:pt x="14078" y="8106"/>
                  </a:cubicBezTo>
                  <a:cubicBezTo>
                    <a:pt x="14078" y="6505"/>
                    <a:pt x="14044" y="5070"/>
                    <a:pt x="14044" y="3870"/>
                  </a:cubicBezTo>
                  <a:cubicBezTo>
                    <a:pt x="14011" y="2669"/>
                    <a:pt x="13978" y="1701"/>
                    <a:pt x="13944" y="1034"/>
                  </a:cubicBezTo>
                  <a:cubicBezTo>
                    <a:pt x="13911" y="701"/>
                    <a:pt x="13877" y="467"/>
                    <a:pt x="13877" y="234"/>
                  </a:cubicBezTo>
                  <a:cubicBezTo>
                    <a:pt x="13877" y="167"/>
                    <a:pt x="13877" y="67"/>
                    <a:pt x="13844"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31"/>
            <p:cNvSpPr/>
            <p:nvPr/>
          </p:nvSpPr>
          <p:spPr>
            <a:xfrm>
              <a:off x="3635275" y="3794825"/>
              <a:ext cx="86750" cy="120100"/>
            </a:xfrm>
            <a:custGeom>
              <a:rect b="b" l="l" r="r" t="t"/>
              <a:pathLst>
                <a:path extrusionOk="0" h="4804" w="3470">
                  <a:moveTo>
                    <a:pt x="3469" y="1"/>
                  </a:moveTo>
                  <a:lnTo>
                    <a:pt x="3469" y="1"/>
                  </a:lnTo>
                  <a:cubicBezTo>
                    <a:pt x="3136" y="234"/>
                    <a:pt x="2802" y="468"/>
                    <a:pt x="2502" y="734"/>
                  </a:cubicBezTo>
                  <a:cubicBezTo>
                    <a:pt x="1968" y="1235"/>
                    <a:pt x="1168" y="1902"/>
                    <a:pt x="334" y="2636"/>
                  </a:cubicBezTo>
                  <a:lnTo>
                    <a:pt x="134" y="2836"/>
                  </a:lnTo>
                  <a:lnTo>
                    <a:pt x="0" y="2936"/>
                  </a:lnTo>
                  <a:lnTo>
                    <a:pt x="134" y="3003"/>
                  </a:lnTo>
                  <a:cubicBezTo>
                    <a:pt x="968" y="3370"/>
                    <a:pt x="1735" y="3803"/>
                    <a:pt x="2502" y="4270"/>
                  </a:cubicBezTo>
                  <a:cubicBezTo>
                    <a:pt x="2802" y="4470"/>
                    <a:pt x="3136" y="4637"/>
                    <a:pt x="3469" y="4804"/>
                  </a:cubicBezTo>
                  <a:cubicBezTo>
                    <a:pt x="3202" y="4537"/>
                    <a:pt x="2902" y="4304"/>
                    <a:pt x="2602" y="4103"/>
                  </a:cubicBezTo>
                  <a:cubicBezTo>
                    <a:pt x="1881" y="3633"/>
                    <a:pt x="1160" y="3222"/>
                    <a:pt x="384" y="2869"/>
                  </a:cubicBezTo>
                  <a:lnTo>
                    <a:pt x="384" y="2869"/>
                  </a:lnTo>
                  <a:lnTo>
                    <a:pt x="501" y="2769"/>
                  </a:lnTo>
                  <a:cubicBezTo>
                    <a:pt x="1334" y="2035"/>
                    <a:pt x="2102" y="1335"/>
                    <a:pt x="2635" y="834"/>
                  </a:cubicBezTo>
                  <a:cubicBezTo>
                    <a:pt x="2936" y="601"/>
                    <a:pt x="3202" y="301"/>
                    <a:pt x="3469"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31"/>
            <p:cNvSpPr/>
            <p:nvPr/>
          </p:nvSpPr>
          <p:spPr>
            <a:xfrm>
              <a:off x="3384250" y="1560725"/>
              <a:ext cx="251875" cy="228625"/>
            </a:xfrm>
            <a:custGeom>
              <a:rect b="b" l="l" r="r" t="t"/>
              <a:pathLst>
                <a:path extrusionOk="0" h="9145" w="10075">
                  <a:moveTo>
                    <a:pt x="4070" y="1"/>
                  </a:moveTo>
                  <a:cubicBezTo>
                    <a:pt x="3603" y="1"/>
                    <a:pt x="3136" y="67"/>
                    <a:pt x="2703" y="234"/>
                  </a:cubicBezTo>
                  <a:cubicBezTo>
                    <a:pt x="2136" y="434"/>
                    <a:pt x="1602" y="768"/>
                    <a:pt x="1168" y="1235"/>
                  </a:cubicBezTo>
                  <a:cubicBezTo>
                    <a:pt x="668" y="1768"/>
                    <a:pt x="301" y="2436"/>
                    <a:pt x="167" y="3169"/>
                  </a:cubicBezTo>
                  <a:cubicBezTo>
                    <a:pt x="1" y="4003"/>
                    <a:pt x="101" y="4871"/>
                    <a:pt x="368" y="5671"/>
                  </a:cubicBezTo>
                  <a:cubicBezTo>
                    <a:pt x="701" y="6572"/>
                    <a:pt x="1235" y="7372"/>
                    <a:pt x="1969" y="7940"/>
                  </a:cubicBezTo>
                  <a:cubicBezTo>
                    <a:pt x="2769" y="8573"/>
                    <a:pt x="3737" y="8974"/>
                    <a:pt x="4737" y="9107"/>
                  </a:cubicBezTo>
                  <a:cubicBezTo>
                    <a:pt x="4930" y="9132"/>
                    <a:pt x="5122" y="9144"/>
                    <a:pt x="5312" y="9144"/>
                  </a:cubicBezTo>
                  <a:cubicBezTo>
                    <a:pt x="6141" y="9144"/>
                    <a:pt x="6940" y="8914"/>
                    <a:pt x="7673" y="8507"/>
                  </a:cubicBezTo>
                  <a:cubicBezTo>
                    <a:pt x="8874" y="7806"/>
                    <a:pt x="9708" y="6605"/>
                    <a:pt x="9974" y="5238"/>
                  </a:cubicBezTo>
                  <a:cubicBezTo>
                    <a:pt x="10041" y="4804"/>
                    <a:pt x="10075" y="4404"/>
                    <a:pt x="10041" y="3970"/>
                  </a:cubicBezTo>
                  <a:cubicBezTo>
                    <a:pt x="9941" y="3236"/>
                    <a:pt x="9641" y="2536"/>
                    <a:pt x="9207" y="1935"/>
                  </a:cubicBezTo>
                  <a:cubicBezTo>
                    <a:pt x="8540" y="1101"/>
                    <a:pt x="7573" y="501"/>
                    <a:pt x="6505" y="301"/>
                  </a:cubicBezTo>
                  <a:cubicBezTo>
                    <a:pt x="6322" y="267"/>
                    <a:pt x="6130" y="251"/>
                    <a:pt x="5938" y="251"/>
                  </a:cubicBezTo>
                  <a:cubicBezTo>
                    <a:pt x="5746" y="251"/>
                    <a:pt x="5555" y="267"/>
                    <a:pt x="5371" y="301"/>
                  </a:cubicBezTo>
                  <a:cubicBezTo>
                    <a:pt x="5738" y="301"/>
                    <a:pt x="6138" y="367"/>
                    <a:pt x="6505" y="434"/>
                  </a:cubicBezTo>
                  <a:cubicBezTo>
                    <a:pt x="7539" y="634"/>
                    <a:pt x="8440" y="1235"/>
                    <a:pt x="9074" y="2069"/>
                  </a:cubicBezTo>
                  <a:cubicBezTo>
                    <a:pt x="9507" y="2636"/>
                    <a:pt x="9808" y="3303"/>
                    <a:pt x="9874" y="4037"/>
                  </a:cubicBezTo>
                  <a:cubicBezTo>
                    <a:pt x="9908" y="4437"/>
                    <a:pt x="9908" y="4837"/>
                    <a:pt x="9808" y="5204"/>
                  </a:cubicBezTo>
                  <a:cubicBezTo>
                    <a:pt x="9741" y="5638"/>
                    <a:pt x="9608" y="6038"/>
                    <a:pt x="9407" y="6405"/>
                  </a:cubicBezTo>
                  <a:cubicBezTo>
                    <a:pt x="9007" y="7206"/>
                    <a:pt x="8373" y="7906"/>
                    <a:pt x="7573" y="8340"/>
                  </a:cubicBezTo>
                  <a:cubicBezTo>
                    <a:pt x="6892" y="8748"/>
                    <a:pt x="6099" y="8935"/>
                    <a:pt x="5305" y="8935"/>
                  </a:cubicBezTo>
                  <a:cubicBezTo>
                    <a:pt x="5127" y="8935"/>
                    <a:pt x="4948" y="8925"/>
                    <a:pt x="4771" y="8907"/>
                  </a:cubicBezTo>
                  <a:cubicBezTo>
                    <a:pt x="3803" y="8807"/>
                    <a:pt x="2869" y="8407"/>
                    <a:pt x="2102" y="7806"/>
                  </a:cubicBezTo>
                  <a:cubicBezTo>
                    <a:pt x="1402" y="7239"/>
                    <a:pt x="868" y="6472"/>
                    <a:pt x="568" y="5638"/>
                  </a:cubicBezTo>
                  <a:cubicBezTo>
                    <a:pt x="268" y="4871"/>
                    <a:pt x="201" y="4037"/>
                    <a:pt x="334" y="3203"/>
                  </a:cubicBezTo>
                  <a:cubicBezTo>
                    <a:pt x="468" y="2502"/>
                    <a:pt x="801" y="1835"/>
                    <a:pt x="1302" y="1335"/>
                  </a:cubicBezTo>
                  <a:cubicBezTo>
                    <a:pt x="1702" y="901"/>
                    <a:pt x="2202" y="568"/>
                    <a:pt x="2736" y="334"/>
                  </a:cubicBezTo>
                  <a:cubicBezTo>
                    <a:pt x="3170" y="167"/>
                    <a:pt x="3603" y="101"/>
                    <a:pt x="4037" y="101"/>
                  </a:cubicBezTo>
                  <a:cubicBezTo>
                    <a:pt x="4437" y="101"/>
                    <a:pt x="4804" y="134"/>
                    <a:pt x="5171" y="267"/>
                  </a:cubicBezTo>
                  <a:cubicBezTo>
                    <a:pt x="5104" y="201"/>
                    <a:pt x="5004" y="167"/>
                    <a:pt x="4904" y="134"/>
                  </a:cubicBezTo>
                  <a:cubicBezTo>
                    <a:pt x="4637" y="67"/>
                    <a:pt x="4337" y="1"/>
                    <a:pt x="4070" y="1"/>
                  </a:cubicBez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31"/>
            <p:cNvSpPr/>
            <p:nvPr/>
          </p:nvSpPr>
          <p:spPr>
            <a:xfrm>
              <a:off x="3581900" y="1430625"/>
              <a:ext cx="205175" cy="157225"/>
            </a:xfrm>
            <a:custGeom>
              <a:rect b="b" l="l" r="r" t="t"/>
              <a:pathLst>
                <a:path extrusionOk="0" h="6289" w="8207">
                  <a:moveTo>
                    <a:pt x="8206" y="1"/>
                  </a:moveTo>
                  <a:cubicBezTo>
                    <a:pt x="8173" y="1"/>
                    <a:pt x="8073" y="635"/>
                    <a:pt x="7672" y="1569"/>
                  </a:cubicBezTo>
                  <a:cubicBezTo>
                    <a:pt x="6605" y="4037"/>
                    <a:pt x="4303" y="5772"/>
                    <a:pt x="1635" y="6105"/>
                  </a:cubicBezTo>
                  <a:cubicBezTo>
                    <a:pt x="1201" y="6163"/>
                    <a:pt x="837" y="6177"/>
                    <a:pt x="563" y="6177"/>
                  </a:cubicBezTo>
                  <a:cubicBezTo>
                    <a:pt x="306" y="6177"/>
                    <a:pt x="128" y="6165"/>
                    <a:pt x="48" y="6165"/>
                  </a:cubicBezTo>
                  <a:cubicBezTo>
                    <a:pt x="17" y="6165"/>
                    <a:pt x="0" y="6167"/>
                    <a:pt x="0" y="6172"/>
                  </a:cubicBezTo>
                  <a:cubicBezTo>
                    <a:pt x="134" y="6205"/>
                    <a:pt x="267" y="6239"/>
                    <a:pt x="434" y="6239"/>
                  </a:cubicBezTo>
                  <a:cubicBezTo>
                    <a:pt x="634" y="6272"/>
                    <a:pt x="834" y="6289"/>
                    <a:pt x="1034" y="6289"/>
                  </a:cubicBezTo>
                  <a:cubicBezTo>
                    <a:pt x="1235" y="6289"/>
                    <a:pt x="1435" y="6272"/>
                    <a:pt x="1635" y="6239"/>
                  </a:cubicBezTo>
                  <a:cubicBezTo>
                    <a:pt x="4403" y="6005"/>
                    <a:pt x="6805" y="4204"/>
                    <a:pt x="7806" y="1602"/>
                  </a:cubicBezTo>
                  <a:cubicBezTo>
                    <a:pt x="7973" y="1235"/>
                    <a:pt x="8073" y="835"/>
                    <a:pt x="8173" y="434"/>
                  </a:cubicBezTo>
                  <a:cubicBezTo>
                    <a:pt x="8206" y="301"/>
                    <a:pt x="8206" y="134"/>
                    <a:pt x="8206" y="1"/>
                  </a:cubicBez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31"/>
            <p:cNvSpPr/>
            <p:nvPr/>
          </p:nvSpPr>
          <p:spPr>
            <a:xfrm>
              <a:off x="3762025" y="1415625"/>
              <a:ext cx="45050" cy="32550"/>
            </a:xfrm>
            <a:custGeom>
              <a:rect b="b" l="l" r="r" t="t"/>
              <a:pathLst>
                <a:path extrusionOk="0" h="1302" w="1802">
                  <a:moveTo>
                    <a:pt x="1068" y="0"/>
                  </a:moveTo>
                  <a:lnTo>
                    <a:pt x="968" y="100"/>
                  </a:lnTo>
                  <a:lnTo>
                    <a:pt x="901" y="134"/>
                  </a:lnTo>
                  <a:cubicBezTo>
                    <a:pt x="568" y="467"/>
                    <a:pt x="234" y="834"/>
                    <a:pt x="0" y="1235"/>
                  </a:cubicBezTo>
                  <a:cubicBezTo>
                    <a:pt x="383" y="979"/>
                    <a:pt x="736" y="694"/>
                    <a:pt x="1028" y="348"/>
                  </a:cubicBezTo>
                  <a:lnTo>
                    <a:pt x="1028" y="348"/>
                  </a:lnTo>
                  <a:cubicBezTo>
                    <a:pt x="1226" y="704"/>
                    <a:pt x="1500" y="1030"/>
                    <a:pt x="1802" y="1301"/>
                  </a:cubicBezTo>
                  <a:cubicBezTo>
                    <a:pt x="1635" y="868"/>
                    <a:pt x="1401" y="467"/>
                    <a:pt x="1135" y="100"/>
                  </a:cubicBezTo>
                  <a:lnTo>
                    <a:pt x="1068" y="0"/>
                  </a:ln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31"/>
            <p:cNvSpPr/>
            <p:nvPr/>
          </p:nvSpPr>
          <p:spPr>
            <a:xfrm>
              <a:off x="3907125" y="1570725"/>
              <a:ext cx="171825" cy="171000"/>
            </a:xfrm>
            <a:custGeom>
              <a:rect b="b" l="l" r="r" t="t"/>
              <a:pathLst>
                <a:path extrusionOk="0" h="6840" w="6873">
                  <a:moveTo>
                    <a:pt x="1" y="1"/>
                  </a:moveTo>
                  <a:lnTo>
                    <a:pt x="1" y="6839"/>
                  </a:lnTo>
                  <a:lnTo>
                    <a:pt x="6872" y="6839"/>
                  </a:lnTo>
                  <a:lnTo>
                    <a:pt x="6872" y="1"/>
                  </a:ln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31"/>
            <p:cNvSpPr/>
            <p:nvPr/>
          </p:nvSpPr>
          <p:spPr>
            <a:xfrm>
              <a:off x="3899625" y="1373925"/>
              <a:ext cx="192650" cy="192675"/>
            </a:xfrm>
            <a:custGeom>
              <a:rect b="b" l="l" r="r" t="t"/>
              <a:pathLst>
                <a:path extrusionOk="0" h="7707" w="7706">
                  <a:moveTo>
                    <a:pt x="6805" y="1"/>
                  </a:moveTo>
                  <a:lnTo>
                    <a:pt x="0" y="901"/>
                  </a:lnTo>
                  <a:lnTo>
                    <a:pt x="901" y="7706"/>
                  </a:lnTo>
                  <a:lnTo>
                    <a:pt x="7706" y="6805"/>
                  </a:lnTo>
                  <a:lnTo>
                    <a:pt x="6805" y="1"/>
                  </a:ln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31"/>
            <p:cNvSpPr/>
            <p:nvPr/>
          </p:nvSpPr>
          <p:spPr>
            <a:xfrm>
              <a:off x="3872925" y="1190450"/>
              <a:ext cx="192675" cy="191850"/>
            </a:xfrm>
            <a:custGeom>
              <a:rect b="b" l="l" r="r" t="t"/>
              <a:pathLst>
                <a:path extrusionOk="0" h="7674" w="7707">
                  <a:moveTo>
                    <a:pt x="6806" y="1"/>
                  </a:moveTo>
                  <a:lnTo>
                    <a:pt x="1" y="902"/>
                  </a:lnTo>
                  <a:lnTo>
                    <a:pt x="902" y="7673"/>
                  </a:lnTo>
                  <a:lnTo>
                    <a:pt x="7706" y="6772"/>
                  </a:lnTo>
                  <a:lnTo>
                    <a:pt x="6806" y="1"/>
                  </a:lnTo>
                  <a:close/>
                </a:path>
              </a:pathLst>
            </a:custGeom>
            <a:solidFill>
              <a:srgbClr val="455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31"/>
            <p:cNvSpPr/>
            <p:nvPr/>
          </p:nvSpPr>
          <p:spPr>
            <a:xfrm>
              <a:off x="3614425" y="1189625"/>
              <a:ext cx="193500" cy="193500"/>
            </a:xfrm>
            <a:custGeom>
              <a:rect b="b" l="l" r="r" t="t"/>
              <a:pathLst>
                <a:path extrusionOk="0" h="7740" w="7740">
                  <a:moveTo>
                    <a:pt x="968" y="1"/>
                  </a:moveTo>
                  <a:lnTo>
                    <a:pt x="0" y="6772"/>
                  </a:lnTo>
                  <a:lnTo>
                    <a:pt x="6805" y="7739"/>
                  </a:lnTo>
                  <a:lnTo>
                    <a:pt x="7739" y="968"/>
                  </a:lnTo>
                  <a:lnTo>
                    <a:pt x="968" y="1"/>
                  </a:ln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31"/>
            <p:cNvSpPr/>
            <p:nvPr/>
          </p:nvSpPr>
          <p:spPr>
            <a:xfrm>
              <a:off x="3795375" y="1301350"/>
              <a:ext cx="88425" cy="6750"/>
            </a:xfrm>
            <a:custGeom>
              <a:rect b="b" l="l" r="r" t="t"/>
              <a:pathLst>
                <a:path extrusionOk="0" h="270" w="3537">
                  <a:moveTo>
                    <a:pt x="2397" y="0"/>
                  </a:moveTo>
                  <a:cubicBezTo>
                    <a:pt x="2190" y="0"/>
                    <a:pt x="1981" y="11"/>
                    <a:pt x="1769" y="35"/>
                  </a:cubicBezTo>
                  <a:cubicBezTo>
                    <a:pt x="1662" y="29"/>
                    <a:pt x="1556" y="26"/>
                    <a:pt x="1450" y="26"/>
                  </a:cubicBezTo>
                  <a:cubicBezTo>
                    <a:pt x="957" y="26"/>
                    <a:pt x="467" y="86"/>
                    <a:pt x="1" y="168"/>
                  </a:cubicBezTo>
                  <a:cubicBezTo>
                    <a:pt x="367" y="233"/>
                    <a:pt x="747" y="270"/>
                    <a:pt x="1132" y="270"/>
                  </a:cubicBezTo>
                  <a:cubicBezTo>
                    <a:pt x="1343" y="270"/>
                    <a:pt x="1556" y="259"/>
                    <a:pt x="1769" y="235"/>
                  </a:cubicBezTo>
                  <a:cubicBezTo>
                    <a:pt x="1875" y="241"/>
                    <a:pt x="1981" y="244"/>
                    <a:pt x="2088" y="244"/>
                  </a:cubicBezTo>
                  <a:cubicBezTo>
                    <a:pt x="2581" y="244"/>
                    <a:pt x="3070" y="184"/>
                    <a:pt x="3537" y="102"/>
                  </a:cubicBezTo>
                  <a:cubicBezTo>
                    <a:pt x="3149" y="37"/>
                    <a:pt x="2775" y="0"/>
                    <a:pt x="2397" y="0"/>
                  </a:cubicBez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31"/>
            <p:cNvSpPr/>
            <p:nvPr/>
          </p:nvSpPr>
          <p:spPr>
            <a:xfrm>
              <a:off x="2531975" y="1572050"/>
              <a:ext cx="247700" cy="225550"/>
            </a:xfrm>
            <a:custGeom>
              <a:rect b="b" l="l" r="r" t="t"/>
              <a:pathLst>
                <a:path extrusionOk="0" h="9022" w="9908">
                  <a:moveTo>
                    <a:pt x="6906" y="715"/>
                  </a:moveTo>
                  <a:cubicBezTo>
                    <a:pt x="6930" y="727"/>
                    <a:pt x="6959" y="739"/>
                    <a:pt x="6990" y="750"/>
                  </a:cubicBezTo>
                  <a:lnTo>
                    <a:pt x="6990" y="750"/>
                  </a:lnTo>
                  <a:cubicBezTo>
                    <a:pt x="6962" y="738"/>
                    <a:pt x="6934" y="726"/>
                    <a:pt x="6906" y="715"/>
                  </a:cubicBezTo>
                  <a:close/>
                  <a:moveTo>
                    <a:pt x="5205" y="1"/>
                  </a:moveTo>
                  <a:cubicBezTo>
                    <a:pt x="5127" y="1"/>
                    <a:pt x="5049" y="5"/>
                    <a:pt x="4971" y="15"/>
                  </a:cubicBezTo>
                  <a:cubicBezTo>
                    <a:pt x="3970" y="15"/>
                    <a:pt x="3003" y="315"/>
                    <a:pt x="2169" y="848"/>
                  </a:cubicBezTo>
                  <a:cubicBezTo>
                    <a:pt x="1568" y="1215"/>
                    <a:pt x="1068" y="1716"/>
                    <a:pt x="701" y="2316"/>
                  </a:cubicBezTo>
                  <a:cubicBezTo>
                    <a:pt x="268" y="2983"/>
                    <a:pt x="34" y="3784"/>
                    <a:pt x="34" y="4584"/>
                  </a:cubicBezTo>
                  <a:cubicBezTo>
                    <a:pt x="1" y="5452"/>
                    <a:pt x="234" y="6319"/>
                    <a:pt x="701" y="7086"/>
                  </a:cubicBezTo>
                  <a:cubicBezTo>
                    <a:pt x="1202" y="7920"/>
                    <a:pt x="1969" y="8521"/>
                    <a:pt x="2903" y="8787"/>
                  </a:cubicBezTo>
                  <a:cubicBezTo>
                    <a:pt x="3381" y="8947"/>
                    <a:pt x="3879" y="9022"/>
                    <a:pt x="4375" y="9022"/>
                  </a:cubicBezTo>
                  <a:cubicBezTo>
                    <a:pt x="4813" y="9022"/>
                    <a:pt x="5249" y="8964"/>
                    <a:pt x="5671" y="8854"/>
                  </a:cubicBezTo>
                  <a:cubicBezTo>
                    <a:pt x="6539" y="8654"/>
                    <a:pt x="7339" y="8220"/>
                    <a:pt x="7973" y="7620"/>
                  </a:cubicBezTo>
                  <a:cubicBezTo>
                    <a:pt x="8573" y="7086"/>
                    <a:pt x="9007" y="6419"/>
                    <a:pt x="9307" y="5652"/>
                  </a:cubicBezTo>
                  <a:cubicBezTo>
                    <a:pt x="9908" y="4017"/>
                    <a:pt x="9307" y="2149"/>
                    <a:pt x="7873" y="1149"/>
                  </a:cubicBezTo>
                  <a:cubicBezTo>
                    <a:pt x="7673" y="1015"/>
                    <a:pt x="7439" y="882"/>
                    <a:pt x="7172" y="782"/>
                  </a:cubicBezTo>
                  <a:cubicBezTo>
                    <a:pt x="7109" y="782"/>
                    <a:pt x="7045" y="768"/>
                    <a:pt x="6990" y="750"/>
                  </a:cubicBezTo>
                  <a:lnTo>
                    <a:pt x="6990" y="750"/>
                  </a:lnTo>
                  <a:cubicBezTo>
                    <a:pt x="7290" y="877"/>
                    <a:pt x="7565" y="1035"/>
                    <a:pt x="7840" y="1249"/>
                  </a:cubicBezTo>
                  <a:cubicBezTo>
                    <a:pt x="8607" y="1816"/>
                    <a:pt x="9141" y="2683"/>
                    <a:pt x="9307" y="3650"/>
                  </a:cubicBezTo>
                  <a:cubicBezTo>
                    <a:pt x="9441" y="4318"/>
                    <a:pt x="9374" y="4985"/>
                    <a:pt x="9141" y="5619"/>
                  </a:cubicBezTo>
                  <a:cubicBezTo>
                    <a:pt x="8840" y="6319"/>
                    <a:pt x="8407" y="6953"/>
                    <a:pt x="7840" y="7487"/>
                  </a:cubicBezTo>
                  <a:cubicBezTo>
                    <a:pt x="7206" y="8054"/>
                    <a:pt x="6439" y="8454"/>
                    <a:pt x="5638" y="8654"/>
                  </a:cubicBezTo>
                  <a:cubicBezTo>
                    <a:pt x="5233" y="8759"/>
                    <a:pt x="4827" y="8810"/>
                    <a:pt x="4422" y="8810"/>
                  </a:cubicBezTo>
                  <a:cubicBezTo>
                    <a:pt x="3927" y="8810"/>
                    <a:pt x="3431" y="8734"/>
                    <a:pt x="2936" y="8587"/>
                  </a:cubicBezTo>
                  <a:cubicBezTo>
                    <a:pt x="2102" y="8320"/>
                    <a:pt x="1335" y="7753"/>
                    <a:pt x="868" y="6986"/>
                  </a:cubicBezTo>
                  <a:cubicBezTo>
                    <a:pt x="434" y="6252"/>
                    <a:pt x="201" y="5418"/>
                    <a:pt x="234" y="4584"/>
                  </a:cubicBezTo>
                  <a:cubicBezTo>
                    <a:pt x="234" y="3817"/>
                    <a:pt x="468" y="3050"/>
                    <a:pt x="868" y="2416"/>
                  </a:cubicBezTo>
                  <a:cubicBezTo>
                    <a:pt x="1202" y="1849"/>
                    <a:pt x="1669" y="1349"/>
                    <a:pt x="2236" y="982"/>
                  </a:cubicBezTo>
                  <a:cubicBezTo>
                    <a:pt x="3036" y="448"/>
                    <a:pt x="4004" y="148"/>
                    <a:pt x="4971" y="81"/>
                  </a:cubicBezTo>
                  <a:cubicBezTo>
                    <a:pt x="5073" y="76"/>
                    <a:pt x="5169" y="74"/>
                    <a:pt x="5257" y="74"/>
                  </a:cubicBezTo>
                  <a:cubicBezTo>
                    <a:pt x="5683" y="74"/>
                    <a:pt x="5939" y="122"/>
                    <a:pt x="6015" y="122"/>
                  </a:cubicBezTo>
                  <a:cubicBezTo>
                    <a:pt x="6030" y="122"/>
                    <a:pt x="6038" y="119"/>
                    <a:pt x="6038" y="115"/>
                  </a:cubicBezTo>
                  <a:cubicBezTo>
                    <a:pt x="5972" y="81"/>
                    <a:pt x="5872" y="48"/>
                    <a:pt x="5771" y="48"/>
                  </a:cubicBezTo>
                  <a:cubicBezTo>
                    <a:pt x="5583" y="24"/>
                    <a:pt x="5394" y="1"/>
                    <a:pt x="5205" y="1"/>
                  </a:cubicBez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31"/>
            <p:cNvSpPr/>
            <p:nvPr/>
          </p:nvSpPr>
          <p:spPr>
            <a:xfrm>
              <a:off x="2762150" y="1329725"/>
              <a:ext cx="338600" cy="338600"/>
            </a:xfrm>
            <a:custGeom>
              <a:rect b="b" l="l" r="r" t="t"/>
              <a:pathLst>
                <a:path extrusionOk="0" h="13544" w="13544">
                  <a:moveTo>
                    <a:pt x="13477" y="1"/>
                  </a:moveTo>
                  <a:cubicBezTo>
                    <a:pt x="13477" y="267"/>
                    <a:pt x="13477" y="568"/>
                    <a:pt x="13477" y="835"/>
                  </a:cubicBezTo>
                  <a:cubicBezTo>
                    <a:pt x="13443" y="1602"/>
                    <a:pt x="13343" y="2369"/>
                    <a:pt x="13176" y="3103"/>
                  </a:cubicBezTo>
                  <a:cubicBezTo>
                    <a:pt x="12676" y="5571"/>
                    <a:pt x="11442" y="7873"/>
                    <a:pt x="9674" y="9674"/>
                  </a:cubicBezTo>
                  <a:cubicBezTo>
                    <a:pt x="7305" y="11976"/>
                    <a:pt x="4170" y="13343"/>
                    <a:pt x="834" y="13444"/>
                  </a:cubicBezTo>
                  <a:cubicBezTo>
                    <a:pt x="567" y="13460"/>
                    <a:pt x="359" y="13460"/>
                    <a:pt x="217" y="13460"/>
                  </a:cubicBezTo>
                  <a:cubicBezTo>
                    <a:pt x="75" y="13460"/>
                    <a:pt x="0" y="13460"/>
                    <a:pt x="0" y="13477"/>
                  </a:cubicBezTo>
                  <a:cubicBezTo>
                    <a:pt x="67" y="13477"/>
                    <a:pt x="167" y="13510"/>
                    <a:pt x="234" y="13510"/>
                  </a:cubicBezTo>
                  <a:cubicBezTo>
                    <a:pt x="434" y="13510"/>
                    <a:pt x="634" y="13544"/>
                    <a:pt x="868" y="13544"/>
                  </a:cubicBezTo>
                  <a:cubicBezTo>
                    <a:pt x="1635" y="13544"/>
                    <a:pt x="2402" y="13477"/>
                    <a:pt x="3169" y="13310"/>
                  </a:cubicBezTo>
                  <a:cubicBezTo>
                    <a:pt x="4270" y="13110"/>
                    <a:pt x="5371" y="12743"/>
                    <a:pt x="6405" y="12243"/>
                  </a:cubicBezTo>
                  <a:cubicBezTo>
                    <a:pt x="8973" y="11008"/>
                    <a:pt x="11008" y="8940"/>
                    <a:pt x="12242" y="6405"/>
                  </a:cubicBezTo>
                  <a:cubicBezTo>
                    <a:pt x="12743" y="5371"/>
                    <a:pt x="13110" y="4270"/>
                    <a:pt x="13343" y="3136"/>
                  </a:cubicBezTo>
                  <a:cubicBezTo>
                    <a:pt x="13477" y="2369"/>
                    <a:pt x="13543" y="1602"/>
                    <a:pt x="13543" y="835"/>
                  </a:cubicBezTo>
                  <a:cubicBezTo>
                    <a:pt x="13543" y="568"/>
                    <a:pt x="13510" y="368"/>
                    <a:pt x="13510" y="201"/>
                  </a:cubicBezTo>
                  <a:cubicBezTo>
                    <a:pt x="13510" y="134"/>
                    <a:pt x="13510" y="67"/>
                    <a:pt x="13477" y="1"/>
                  </a:cubicBez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31"/>
            <p:cNvSpPr/>
            <p:nvPr/>
          </p:nvSpPr>
          <p:spPr>
            <a:xfrm>
              <a:off x="3065700" y="1310550"/>
              <a:ext cx="79250" cy="72575"/>
            </a:xfrm>
            <a:custGeom>
              <a:rect b="b" l="l" r="r" t="t"/>
              <a:pathLst>
                <a:path extrusionOk="0" h="2903" w="3170">
                  <a:moveTo>
                    <a:pt x="1535" y="0"/>
                  </a:moveTo>
                  <a:lnTo>
                    <a:pt x="1435" y="167"/>
                  </a:lnTo>
                  <a:lnTo>
                    <a:pt x="1368" y="301"/>
                  </a:lnTo>
                  <a:cubicBezTo>
                    <a:pt x="834" y="1135"/>
                    <a:pt x="367" y="2002"/>
                    <a:pt x="0" y="2902"/>
                  </a:cubicBezTo>
                  <a:cubicBezTo>
                    <a:pt x="567" y="2103"/>
                    <a:pt x="1100" y="1269"/>
                    <a:pt x="1534" y="403"/>
                  </a:cubicBezTo>
                  <a:lnTo>
                    <a:pt x="1534" y="403"/>
                  </a:lnTo>
                  <a:cubicBezTo>
                    <a:pt x="2038" y="1091"/>
                    <a:pt x="2574" y="1778"/>
                    <a:pt x="3169" y="2435"/>
                  </a:cubicBezTo>
                  <a:cubicBezTo>
                    <a:pt x="2702" y="1635"/>
                    <a:pt x="2202" y="868"/>
                    <a:pt x="1635" y="134"/>
                  </a:cubicBezTo>
                  <a:lnTo>
                    <a:pt x="1535" y="0"/>
                  </a:ln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31"/>
            <p:cNvSpPr/>
            <p:nvPr/>
          </p:nvSpPr>
          <p:spPr>
            <a:xfrm>
              <a:off x="4483375" y="1766050"/>
              <a:ext cx="700525" cy="620100"/>
            </a:xfrm>
            <a:custGeom>
              <a:rect b="b" l="l" r="r" t="t"/>
              <a:pathLst>
                <a:path extrusionOk="0" h="24804" w="28021">
                  <a:moveTo>
                    <a:pt x="13994" y="1"/>
                  </a:moveTo>
                  <a:cubicBezTo>
                    <a:pt x="8982" y="1"/>
                    <a:pt x="4266" y="3063"/>
                    <a:pt x="2402" y="8033"/>
                  </a:cubicBezTo>
                  <a:cubicBezTo>
                    <a:pt x="0" y="14470"/>
                    <a:pt x="3236" y="21609"/>
                    <a:pt x="9641" y="24011"/>
                  </a:cubicBezTo>
                  <a:cubicBezTo>
                    <a:pt x="11082" y="24548"/>
                    <a:pt x="12558" y="24803"/>
                    <a:pt x="14008" y="24803"/>
                  </a:cubicBezTo>
                  <a:cubicBezTo>
                    <a:pt x="19037" y="24803"/>
                    <a:pt x="23755" y="21736"/>
                    <a:pt x="25619" y="16739"/>
                  </a:cubicBezTo>
                  <a:cubicBezTo>
                    <a:pt x="28020" y="10334"/>
                    <a:pt x="24785" y="3196"/>
                    <a:pt x="18347" y="794"/>
                  </a:cubicBezTo>
                  <a:cubicBezTo>
                    <a:pt x="16912" y="256"/>
                    <a:pt x="15441" y="1"/>
                    <a:pt x="13994" y="1"/>
                  </a:cubicBez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31"/>
            <p:cNvSpPr/>
            <p:nvPr/>
          </p:nvSpPr>
          <p:spPr>
            <a:xfrm>
              <a:off x="4701850" y="2065800"/>
              <a:ext cx="226025" cy="156250"/>
            </a:xfrm>
            <a:custGeom>
              <a:rect b="b" l="l" r="r" t="t"/>
              <a:pathLst>
                <a:path extrusionOk="0" h="6250" w="9041">
                  <a:moveTo>
                    <a:pt x="4370" y="1"/>
                  </a:moveTo>
                  <a:cubicBezTo>
                    <a:pt x="2431" y="1"/>
                    <a:pt x="693" y="1338"/>
                    <a:pt x="234" y="3314"/>
                  </a:cubicBezTo>
                  <a:lnTo>
                    <a:pt x="1" y="4315"/>
                  </a:lnTo>
                  <a:lnTo>
                    <a:pt x="8274" y="6250"/>
                  </a:lnTo>
                  <a:lnTo>
                    <a:pt x="8507" y="5249"/>
                  </a:lnTo>
                  <a:cubicBezTo>
                    <a:pt x="9041" y="2947"/>
                    <a:pt x="7640" y="646"/>
                    <a:pt x="5338" y="112"/>
                  </a:cubicBezTo>
                  <a:cubicBezTo>
                    <a:pt x="5013" y="37"/>
                    <a:pt x="4689" y="1"/>
                    <a:pt x="437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31"/>
            <p:cNvSpPr/>
            <p:nvPr/>
          </p:nvSpPr>
          <p:spPr>
            <a:xfrm>
              <a:off x="4767925" y="1952650"/>
              <a:ext cx="148275" cy="125425"/>
            </a:xfrm>
            <a:custGeom>
              <a:rect b="b" l="l" r="r" t="t"/>
              <a:pathLst>
                <a:path extrusionOk="0" h="5017" w="5931">
                  <a:moveTo>
                    <a:pt x="3177" y="0"/>
                  </a:moveTo>
                  <a:cubicBezTo>
                    <a:pt x="1305" y="0"/>
                    <a:pt x="1" y="2111"/>
                    <a:pt x="1061" y="3838"/>
                  </a:cubicBezTo>
                  <a:cubicBezTo>
                    <a:pt x="1569" y="4642"/>
                    <a:pt x="2376" y="5017"/>
                    <a:pt x="3175" y="5017"/>
                  </a:cubicBezTo>
                  <a:cubicBezTo>
                    <a:pt x="4265" y="5017"/>
                    <a:pt x="5342" y="4321"/>
                    <a:pt x="5631" y="3070"/>
                  </a:cubicBezTo>
                  <a:cubicBezTo>
                    <a:pt x="5931" y="1736"/>
                    <a:pt x="5097" y="402"/>
                    <a:pt x="3763" y="68"/>
                  </a:cubicBezTo>
                  <a:cubicBezTo>
                    <a:pt x="3563" y="22"/>
                    <a:pt x="3367" y="0"/>
                    <a:pt x="317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1"/>
            <p:cNvSpPr/>
            <p:nvPr/>
          </p:nvSpPr>
          <p:spPr>
            <a:xfrm>
              <a:off x="4527575" y="2187850"/>
              <a:ext cx="244350" cy="313575"/>
            </a:xfrm>
            <a:custGeom>
              <a:rect b="b" l="l" r="r" t="t"/>
              <a:pathLst>
                <a:path extrusionOk="0" h="12543" w="9774">
                  <a:moveTo>
                    <a:pt x="434" y="0"/>
                  </a:moveTo>
                  <a:cubicBezTo>
                    <a:pt x="200" y="434"/>
                    <a:pt x="200" y="968"/>
                    <a:pt x="434" y="1401"/>
                  </a:cubicBezTo>
                  <a:cubicBezTo>
                    <a:pt x="725" y="2010"/>
                    <a:pt x="701" y="2073"/>
                    <a:pt x="679" y="2073"/>
                  </a:cubicBezTo>
                  <a:cubicBezTo>
                    <a:pt x="673" y="2073"/>
                    <a:pt x="667" y="2068"/>
                    <a:pt x="667" y="2068"/>
                  </a:cubicBezTo>
                  <a:cubicBezTo>
                    <a:pt x="667" y="2068"/>
                    <a:pt x="67" y="2302"/>
                    <a:pt x="234" y="2836"/>
                  </a:cubicBezTo>
                  <a:cubicBezTo>
                    <a:pt x="401" y="3236"/>
                    <a:pt x="567" y="3636"/>
                    <a:pt x="768" y="4003"/>
                  </a:cubicBezTo>
                  <a:cubicBezTo>
                    <a:pt x="467" y="4303"/>
                    <a:pt x="267" y="4704"/>
                    <a:pt x="301" y="5137"/>
                  </a:cubicBezTo>
                  <a:cubicBezTo>
                    <a:pt x="100" y="5504"/>
                    <a:pt x="0" y="5904"/>
                    <a:pt x="0" y="6305"/>
                  </a:cubicBezTo>
                  <a:cubicBezTo>
                    <a:pt x="0" y="7005"/>
                    <a:pt x="1034" y="8540"/>
                    <a:pt x="1034" y="8540"/>
                  </a:cubicBezTo>
                  <a:lnTo>
                    <a:pt x="6705" y="12542"/>
                  </a:lnTo>
                  <a:lnTo>
                    <a:pt x="9774" y="8606"/>
                  </a:lnTo>
                  <a:lnTo>
                    <a:pt x="7572" y="6905"/>
                  </a:lnTo>
                  <a:cubicBezTo>
                    <a:pt x="7572" y="6905"/>
                    <a:pt x="6972" y="4503"/>
                    <a:pt x="6505" y="4103"/>
                  </a:cubicBezTo>
                  <a:cubicBezTo>
                    <a:pt x="6038" y="3669"/>
                    <a:pt x="4937" y="2502"/>
                    <a:pt x="4670" y="1568"/>
                  </a:cubicBezTo>
                  <a:cubicBezTo>
                    <a:pt x="4553" y="1122"/>
                    <a:pt x="4287" y="1056"/>
                    <a:pt x="4140" y="1056"/>
                  </a:cubicBezTo>
                  <a:cubicBezTo>
                    <a:pt x="4078" y="1056"/>
                    <a:pt x="4037" y="1068"/>
                    <a:pt x="4037" y="1068"/>
                  </a:cubicBezTo>
                  <a:lnTo>
                    <a:pt x="4437" y="3436"/>
                  </a:lnTo>
                  <a:lnTo>
                    <a:pt x="4437" y="3436"/>
                  </a:lnTo>
                  <a:lnTo>
                    <a:pt x="434" y="0"/>
                  </a:lnTo>
                  <a:close/>
                </a:path>
              </a:pathLst>
            </a:custGeom>
            <a:solidFill>
              <a:srgbClr val="B7887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1"/>
            <p:cNvSpPr/>
            <p:nvPr/>
          </p:nvSpPr>
          <p:spPr>
            <a:xfrm>
              <a:off x="4605125" y="2245375"/>
              <a:ext cx="60075" cy="52575"/>
            </a:xfrm>
            <a:custGeom>
              <a:rect b="b" l="l" r="r" t="t"/>
              <a:pathLst>
                <a:path extrusionOk="0" h="2103" w="2403">
                  <a:moveTo>
                    <a:pt x="1" y="1"/>
                  </a:moveTo>
                  <a:lnTo>
                    <a:pt x="1" y="1"/>
                  </a:lnTo>
                  <a:cubicBezTo>
                    <a:pt x="334" y="401"/>
                    <a:pt x="734" y="768"/>
                    <a:pt x="1135" y="1102"/>
                  </a:cubicBezTo>
                  <a:cubicBezTo>
                    <a:pt x="1535" y="1469"/>
                    <a:pt x="1935" y="1802"/>
                    <a:pt x="2402" y="2102"/>
                  </a:cubicBezTo>
                  <a:cubicBezTo>
                    <a:pt x="1668" y="1302"/>
                    <a:pt x="868" y="601"/>
                    <a:pt x="1" y="1"/>
                  </a:cubicBezTo>
                  <a:close/>
                </a:path>
              </a:pathLst>
            </a:custGeom>
            <a:solidFill>
              <a:srgbClr val="AA65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31"/>
            <p:cNvSpPr/>
            <p:nvPr/>
          </p:nvSpPr>
          <p:spPr>
            <a:xfrm>
              <a:off x="4543425" y="2232050"/>
              <a:ext cx="50050" cy="70075"/>
            </a:xfrm>
            <a:custGeom>
              <a:rect b="b" l="l" r="r" t="t"/>
              <a:pathLst>
                <a:path extrusionOk="0" h="2803" w="2002">
                  <a:moveTo>
                    <a:pt x="0" y="0"/>
                  </a:moveTo>
                  <a:lnTo>
                    <a:pt x="0" y="33"/>
                  </a:lnTo>
                  <a:cubicBezTo>
                    <a:pt x="267" y="534"/>
                    <a:pt x="601" y="1001"/>
                    <a:pt x="934" y="1468"/>
                  </a:cubicBezTo>
                  <a:cubicBezTo>
                    <a:pt x="1268" y="1935"/>
                    <a:pt x="1601" y="2402"/>
                    <a:pt x="2002" y="2802"/>
                  </a:cubicBezTo>
                  <a:cubicBezTo>
                    <a:pt x="1434" y="1801"/>
                    <a:pt x="767" y="867"/>
                    <a:pt x="0" y="0"/>
                  </a:cubicBezTo>
                  <a:close/>
                </a:path>
              </a:pathLst>
            </a:custGeom>
            <a:solidFill>
              <a:srgbClr val="AA65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31"/>
            <p:cNvSpPr/>
            <p:nvPr/>
          </p:nvSpPr>
          <p:spPr>
            <a:xfrm>
              <a:off x="4543425" y="2281250"/>
              <a:ext cx="24200" cy="40050"/>
            </a:xfrm>
            <a:custGeom>
              <a:rect b="b" l="l" r="r" t="t"/>
              <a:pathLst>
                <a:path extrusionOk="0" h="1602" w="968">
                  <a:moveTo>
                    <a:pt x="0" y="0"/>
                  </a:moveTo>
                  <a:cubicBezTo>
                    <a:pt x="100" y="300"/>
                    <a:pt x="234" y="567"/>
                    <a:pt x="434" y="834"/>
                  </a:cubicBezTo>
                  <a:cubicBezTo>
                    <a:pt x="567" y="1134"/>
                    <a:pt x="734" y="1368"/>
                    <a:pt x="967" y="1601"/>
                  </a:cubicBezTo>
                  <a:cubicBezTo>
                    <a:pt x="867" y="1301"/>
                    <a:pt x="734" y="1034"/>
                    <a:pt x="567" y="767"/>
                  </a:cubicBezTo>
                  <a:cubicBezTo>
                    <a:pt x="400" y="501"/>
                    <a:pt x="234" y="234"/>
                    <a:pt x="0" y="0"/>
                  </a:cubicBezTo>
                  <a:close/>
                </a:path>
              </a:pathLst>
            </a:custGeom>
            <a:solidFill>
              <a:srgbClr val="AA65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31"/>
            <p:cNvSpPr/>
            <p:nvPr/>
          </p:nvSpPr>
          <p:spPr>
            <a:xfrm>
              <a:off x="4534250" y="2313675"/>
              <a:ext cx="14200" cy="25200"/>
            </a:xfrm>
            <a:custGeom>
              <a:rect b="b" l="l" r="r" t="t"/>
              <a:pathLst>
                <a:path extrusionOk="0" h="1008" w="568">
                  <a:moveTo>
                    <a:pt x="49" y="0"/>
                  </a:moveTo>
                  <a:cubicBezTo>
                    <a:pt x="44" y="0"/>
                    <a:pt x="38" y="2"/>
                    <a:pt x="34" y="4"/>
                  </a:cubicBezTo>
                  <a:cubicBezTo>
                    <a:pt x="0" y="4"/>
                    <a:pt x="100" y="238"/>
                    <a:pt x="234" y="538"/>
                  </a:cubicBezTo>
                  <a:cubicBezTo>
                    <a:pt x="359" y="788"/>
                    <a:pt x="454" y="1008"/>
                    <a:pt x="493" y="1008"/>
                  </a:cubicBezTo>
                  <a:cubicBezTo>
                    <a:pt x="496" y="1008"/>
                    <a:pt x="498" y="1007"/>
                    <a:pt x="501" y="1005"/>
                  </a:cubicBezTo>
                  <a:cubicBezTo>
                    <a:pt x="567" y="1005"/>
                    <a:pt x="501" y="738"/>
                    <a:pt x="367" y="471"/>
                  </a:cubicBezTo>
                  <a:cubicBezTo>
                    <a:pt x="243" y="193"/>
                    <a:pt x="120" y="0"/>
                    <a:pt x="49" y="0"/>
                  </a:cubicBezTo>
                  <a:close/>
                </a:path>
              </a:pathLst>
            </a:custGeom>
            <a:solidFill>
              <a:srgbClr val="AA65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31"/>
            <p:cNvSpPr/>
            <p:nvPr/>
          </p:nvSpPr>
          <p:spPr>
            <a:xfrm>
              <a:off x="5162200" y="1656625"/>
              <a:ext cx="54225" cy="120950"/>
            </a:xfrm>
            <a:custGeom>
              <a:rect b="b" l="l" r="r" t="t"/>
              <a:pathLst>
                <a:path extrusionOk="0" h="4838" w="2169">
                  <a:moveTo>
                    <a:pt x="945" y="1"/>
                  </a:moveTo>
                  <a:cubicBezTo>
                    <a:pt x="827" y="1"/>
                    <a:pt x="723" y="45"/>
                    <a:pt x="634" y="134"/>
                  </a:cubicBezTo>
                  <a:cubicBezTo>
                    <a:pt x="434" y="334"/>
                    <a:pt x="267" y="601"/>
                    <a:pt x="200" y="868"/>
                  </a:cubicBezTo>
                  <a:cubicBezTo>
                    <a:pt x="100" y="1235"/>
                    <a:pt x="33" y="1602"/>
                    <a:pt x="33" y="2002"/>
                  </a:cubicBezTo>
                  <a:cubicBezTo>
                    <a:pt x="0" y="2135"/>
                    <a:pt x="33" y="2302"/>
                    <a:pt x="67" y="2436"/>
                  </a:cubicBezTo>
                  <a:cubicBezTo>
                    <a:pt x="134" y="1902"/>
                    <a:pt x="234" y="1402"/>
                    <a:pt x="367" y="935"/>
                  </a:cubicBezTo>
                  <a:cubicBezTo>
                    <a:pt x="434" y="701"/>
                    <a:pt x="567" y="468"/>
                    <a:pt x="767" y="301"/>
                  </a:cubicBezTo>
                  <a:cubicBezTo>
                    <a:pt x="823" y="245"/>
                    <a:pt x="886" y="219"/>
                    <a:pt x="951" y="219"/>
                  </a:cubicBezTo>
                  <a:cubicBezTo>
                    <a:pt x="1082" y="219"/>
                    <a:pt x="1223" y="323"/>
                    <a:pt x="1334" y="501"/>
                  </a:cubicBezTo>
                  <a:cubicBezTo>
                    <a:pt x="1901" y="1735"/>
                    <a:pt x="1901" y="3136"/>
                    <a:pt x="1334" y="4370"/>
                  </a:cubicBezTo>
                  <a:cubicBezTo>
                    <a:pt x="1246" y="4524"/>
                    <a:pt x="1100" y="4635"/>
                    <a:pt x="963" y="4635"/>
                  </a:cubicBezTo>
                  <a:cubicBezTo>
                    <a:pt x="893" y="4635"/>
                    <a:pt x="824" y="4605"/>
                    <a:pt x="767" y="4537"/>
                  </a:cubicBezTo>
                  <a:cubicBezTo>
                    <a:pt x="567" y="4370"/>
                    <a:pt x="434" y="4170"/>
                    <a:pt x="367" y="3937"/>
                  </a:cubicBezTo>
                  <a:cubicBezTo>
                    <a:pt x="234" y="3436"/>
                    <a:pt x="134" y="2936"/>
                    <a:pt x="67" y="2436"/>
                  </a:cubicBezTo>
                  <a:cubicBezTo>
                    <a:pt x="33" y="2569"/>
                    <a:pt x="0" y="2703"/>
                    <a:pt x="33" y="2836"/>
                  </a:cubicBezTo>
                  <a:cubicBezTo>
                    <a:pt x="33" y="3236"/>
                    <a:pt x="100" y="3603"/>
                    <a:pt x="200" y="3970"/>
                  </a:cubicBezTo>
                  <a:cubicBezTo>
                    <a:pt x="267" y="4270"/>
                    <a:pt x="434" y="4504"/>
                    <a:pt x="634" y="4704"/>
                  </a:cubicBezTo>
                  <a:cubicBezTo>
                    <a:pt x="723" y="4793"/>
                    <a:pt x="827" y="4837"/>
                    <a:pt x="945" y="4837"/>
                  </a:cubicBezTo>
                  <a:cubicBezTo>
                    <a:pt x="1005" y="4837"/>
                    <a:pt x="1068" y="4826"/>
                    <a:pt x="1134" y="4804"/>
                  </a:cubicBezTo>
                  <a:cubicBezTo>
                    <a:pt x="1301" y="4771"/>
                    <a:pt x="1434" y="4637"/>
                    <a:pt x="1535" y="4470"/>
                  </a:cubicBezTo>
                  <a:cubicBezTo>
                    <a:pt x="2168" y="3170"/>
                    <a:pt x="2168" y="1668"/>
                    <a:pt x="1535" y="368"/>
                  </a:cubicBezTo>
                  <a:cubicBezTo>
                    <a:pt x="1434" y="201"/>
                    <a:pt x="1301" y="101"/>
                    <a:pt x="1134" y="34"/>
                  </a:cubicBezTo>
                  <a:cubicBezTo>
                    <a:pt x="1068" y="12"/>
                    <a:pt x="1005" y="1"/>
                    <a:pt x="945"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31"/>
            <p:cNvSpPr/>
            <p:nvPr/>
          </p:nvSpPr>
          <p:spPr>
            <a:xfrm>
              <a:off x="5191375" y="1499500"/>
              <a:ext cx="338600" cy="695375"/>
            </a:xfrm>
            <a:custGeom>
              <a:rect b="b" l="l" r="r" t="t"/>
              <a:pathLst>
                <a:path extrusionOk="0" h="27815" w="13544">
                  <a:moveTo>
                    <a:pt x="6106" y="1"/>
                  </a:moveTo>
                  <a:cubicBezTo>
                    <a:pt x="4054" y="1"/>
                    <a:pt x="1997" y="479"/>
                    <a:pt x="101" y="1449"/>
                  </a:cubicBezTo>
                  <a:cubicBezTo>
                    <a:pt x="101" y="1449"/>
                    <a:pt x="1" y="10255"/>
                    <a:pt x="267" y="14058"/>
                  </a:cubicBezTo>
                  <a:cubicBezTo>
                    <a:pt x="568" y="17894"/>
                    <a:pt x="4437" y="18228"/>
                    <a:pt x="4437" y="18228"/>
                  </a:cubicBezTo>
                  <a:cubicBezTo>
                    <a:pt x="4437" y="18228"/>
                    <a:pt x="4504" y="20796"/>
                    <a:pt x="4637" y="23365"/>
                  </a:cubicBezTo>
                  <a:cubicBezTo>
                    <a:pt x="4733" y="25878"/>
                    <a:pt x="6801" y="27815"/>
                    <a:pt x="9307" y="27815"/>
                  </a:cubicBezTo>
                  <a:cubicBezTo>
                    <a:pt x="9428" y="27815"/>
                    <a:pt x="9551" y="27810"/>
                    <a:pt x="9674" y="27801"/>
                  </a:cubicBezTo>
                  <a:cubicBezTo>
                    <a:pt x="12076" y="27601"/>
                    <a:pt x="13343" y="25333"/>
                    <a:pt x="13343" y="22931"/>
                  </a:cubicBezTo>
                  <a:lnTo>
                    <a:pt x="13343" y="15692"/>
                  </a:lnTo>
                  <a:lnTo>
                    <a:pt x="13544" y="2283"/>
                  </a:lnTo>
                  <a:cubicBezTo>
                    <a:pt x="11304" y="771"/>
                    <a:pt x="8710" y="1"/>
                    <a:pt x="6106" y="1"/>
                  </a:cubicBezTo>
                  <a:close/>
                </a:path>
              </a:pathLst>
            </a:custGeom>
            <a:solidFill>
              <a:srgbClr val="B7887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31"/>
            <p:cNvSpPr/>
            <p:nvPr/>
          </p:nvSpPr>
          <p:spPr>
            <a:xfrm>
              <a:off x="5309175" y="1747450"/>
              <a:ext cx="38175" cy="55975"/>
            </a:xfrm>
            <a:custGeom>
              <a:rect b="b" l="l" r="r" t="t"/>
              <a:pathLst>
                <a:path extrusionOk="0" h="2239" w="1527">
                  <a:moveTo>
                    <a:pt x="345" y="0"/>
                  </a:moveTo>
                  <a:cubicBezTo>
                    <a:pt x="121" y="0"/>
                    <a:pt x="1" y="79"/>
                    <a:pt x="25" y="104"/>
                  </a:cubicBezTo>
                  <a:cubicBezTo>
                    <a:pt x="25" y="137"/>
                    <a:pt x="259" y="104"/>
                    <a:pt x="559" y="204"/>
                  </a:cubicBezTo>
                  <a:cubicBezTo>
                    <a:pt x="959" y="337"/>
                    <a:pt x="1260" y="737"/>
                    <a:pt x="1226" y="1171"/>
                  </a:cubicBezTo>
                  <a:cubicBezTo>
                    <a:pt x="1226" y="1571"/>
                    <a:pt x="926" y="1938"/>
                    <a:pt x="526" y="2038"/>
                  </a:cubicBezTo>
                  <a:cubicBezTo>
                    <a:pt x="326" y="2038"/>
                    <a:pt x="159" y="1972"/>
                    <a:pt x="59" y="1838"/>
                  </a:cubicBezTo>
                  <a:lnTo>
                    <a:pt x="59" y="1838"/>
                  </a:lnTo>
                  <a:cubicBezTo>
                    <a:pt x="59" y="1838"/>
                    <a:pt x="59" y="1938"/>
                    <a:pt x="92" y="2005"/>
                  </a:cubicBezTo>
                  <a:cubicBezTo>
                    <a:pt x="192" y="2138"/>
                    <a:pt x="359" y="2205"/>
                    <a:pt x="526" y="2238"/>
                  </a:cubicBezTo>
                  <a:cubicBezTo>
                    <a:pt x="1059" y="2205"/>
                    <a:pt x="1493" y="1738"/>
                    <a:pt x="1493" y="1171"/>
                  </a:cubicBezTo>
                  <a:cubicBezTo>
                    <a:pt x="1526" y="871"/>
                    <a:pt x="1426" y="571"/>
                    <a:pt x="1226" y="370"/>
                  </a:cubicBezTo>
                  <a:cubicBezTo>
                    <a:pt x="1059" y="204"/>
                    <a:pt x="859" y="70"/>
                    <a:pt x="626" y="37"/>
                  </a:cubicBezTo>
                  <a:cubicBezTo>
                    <a:pt x="520" y="10"/>
                    <a:pt x="426" y="0"/>
                    <a:pt x="345" y="0"/>
                  </a:cubicBezTo>
                  <a:close/>
                </a:path>
              </a:pathLst>
            </a:custGeom>
            <a:solidFill>
              <a:srgbClr val="AA65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31"/>
            <p:cNvSpPr/>
            <p:nvPr/>
          </p:nvSpPr>
          <p:spPr>
            <a:xfrm>
              <a:off x="5163850" y="1712075"/>
              <a:ext cx="129300" cy="22125"/>
            </a:xfrm>
            <a:custGeom>
              <a:rect b="b" l="l" r="r" t="t"/>
              <a:pathLst>
                <a:path extrusionOk="0" h="885" w="5172">
                  <a:moveTo>
                    <a:pt x="102" y="0"/>
                  </a:moveTo>
                  <a:cubicBezTo>
                    <a:pt x="36" y="0"/>
                    <a:pt x="1" y="6"/>
                    <a:pt x="1" y="18"/>
                  </a:cubicBezTo>
                  <a:cubicBezTo>
                    <a:pt x="835" y="284"/>
                    <a:pt x="1669" y="485"/>
                    <a:pt x="2569" y="585"/>
                  </a:cubicBezTo>
                  <a:cubicBezTo>
                    <a:pt x="3403" y="751"/>
                    <a:pt x="4271" y="851"/>
                    <a:pt x="5171" y="885"/>
                  </a:cubicBezTo>
                  <a:cubicBezTo>
                    <a:pt x="4337" y="618"/>
                    <a:pt x="3470" y="418"/>
                    <a:pt x="2603" y="318"/>
                  </a:cubicBezTo>
                  <a:cubicBezTo>
                    <a:pt x="1418" y="125"/>
                    <a:pt x="416" y="0"/>
                    <a:pt x="102"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31"/>
            <p:cNvSpPr/>
            <p:nvPr/>
          </p:nvSpPr>
          <p:spPr>
            <a:xfrm>
              <a:off x="5111325" y="1419300"/>
              <a:ext cx="606275" cy="547425"/>
            </a:xfrm>
            <a:custGeom>
              <a:rect b="b" l="l" r="r" t="t"/>
              <a:pathLst>
                <a:path extrusionOk="0" h="21897" w="24251">
                  <a:moveTo>
                    <a:pt x="7466" y="1"/>
                  </a:moveTo>
                  <a:cubicBezTo>
                    <a:pt x="6982" y="1"/>
                    <a:pt x="6510" y="95"/>
                    <a:pt x="6071" y="320"/>
                  </a:cubicBezTo>
                  <a:cubicBezTo>
                    <a:pt x="5171" y="787"/>
                    <a:pt x="4570" y="1655"/>
                    <a:pt x="3703" y="2155"/>
                  </a:cubicBezTo>
                  <a:cubicBezTo>
                    <a:pt x="2469" y="2856"/>
                    <a:pt x="801" y="2722"/>
                    <a:pt x="200" y="4523"/>
                  </a:cubicBezTo>
                  <a:cubicBezTo>
                    <a:pt x="0" y="5157"/>
                    <a:pt x="34" y="5858"/>
                    <a:pt x="234" y="6458"/>
                  </a:cubicBezTo>
                  <a:cubicBezTo>
                    <a:pt x="844" y="8264"/>
                    <a:pt x="2650" y="9284"/>
                    <a:pt x="4437" y="9284"/>
                  </a:cubicBezTo>
                  <a:cubicBezTo>
                    <a:pt x="5093" y="9284"/>
                    <a:pt x="5747" y="9146"/>
                    <a:pt x="6338" y="8860"/>
                  </a:cubicBezTo>
                  <a:lnTo>
                    <a:pt x="6338" y="8860"/>
                  </a:lnTo>
                  <a:cubicBezTo>
                    <a:pt x="6372" y="9260"/>
                    <a:pt x="5971" y="10194"/>
                    <a:pt x="6405" y="11528"/>
                  </a:cubicBezTo>
                  <a:cubicBezTo>
                    <a:pt x="6572" y="11929"/>
                    <a:pt x="6605" y="12596"/>
                    <a:pt x="7239" y="12596"/>
                  </a:cubicBezTo>
                  <a:cubicBezTo>
                    <a:pt x="7672" y="12054"/>
                    <a:pt x="8274" y="11738"/>
                    <a:pt x="8890" y="11738"/>
                  </a:cubicBezTo>
                  <a:cubicBezTo>
                    <a:pt x="9222" y="11738"/>
                    <a:pt x="9558" y="11830"/>
                    <a:pt x="9874" y="12029"/>
                  </a:cubicBezTo>
                  <a:cubicBezTo>
                    <a:pt x="10741" y="12629"/>
                    <a:pt x="11075" y="13797"/>
                    <a:pt x="10608" y="14797"/>
                  </a:cubicBezTo>
                  <a:cubicBezTo>
                    <a:pt x="10208" y="15498"/>
                    <a:pt x="9540" y="16032"/>
                    <a:pt x="8740" y="16198"/>
                  </a:cubicBezTo>
                  <a:cubicBezTo>
                    <a:pt x="8006" y="16365"/>
                    <a:pt x="7506" y="17066"/>
                    <a:pt x="7606" y="17800"/>
                  </a:cubicBezTo>
                  <a:cubicBezTo>
                    <a:pt x="7706" y="18767"/>
                    <a:pt x="9307" y="19100"/>
                    <a:pt x="10007" y="19868"/>
                  </a:cubicBezTo>
                  <a:cubicBezTo>
                    <a:pt x="11142" y="21102"/>
                    <a:pt x="13610" y="21636"/>
                    <a:pt x="15245" y="21802"/>
                  </a:cubicBezTo>
                  <a:cubicBezTo>
                    <a:pt x="15698" y="21856"/>
                    <a:pt x="16012" y="21896"/>
                    <a:pt x="16249" y="21896"/>
                  </a:cubicBezTo>
                  <a:cubicBezTo>
                    <a:pt x="16745" y="21896"/>
                    <a:pt x="16907" y="21722"/>
                    <a:pt x="17313" y="21135"/>
                  </a:cubicBezTo>
                  <a:cubicBezTo>
                    <a:pt x="17385" y="21141"/>
                    <a:pt x="17457" y="21144"/>
                    <a:pt x="17530" y="21144"/>
                  </a:cubicBezTo>
                  <a:cubicBezTo>
                    <a:pt x="17891" y="21144"/>
                    <a:pt x="18252" y="21074"/>
                    <a:pt x="18614" y="20935"/>
                  </a:cubicBezTo>
                  <a:cubicBezTo>
                    <a:pt x="20682" y="20168"/>
                    <a:pt x="21883" y="18000"/>
                    <a:pt x="21449" y="15831"/>
                  </a:cubicBezTo>
                  <a:cubicBezTo>
                    <a:pt x="22950" y="15498"/>
                    <a:pt x="24118" y="14197"/>
                    <a:pt x="24218" y="12663"/>
                  </a:cubicBezTo>
                  <a:cubicBezTo>
                    <a:pt x="24251" y="11095"/>
                    <a:pt x="23250" y="9694"/>
                    <a:pt x="21749" y="9227"/>
                  </a:cubicBezTo>
                  <a:cubicBezTo>
                    <a:pt x="22616" y="7993"/>
                    <a:pt x="21883" y="6258"/>
                    <a:pt x="20382" y="5991"/>
                  </a:cubicBezTo>
                  <a:cubicBezTo>
                    <a:pt x="20248" y="5958"/>
                    <a:pt x="20115" y="5958"/>
                    <a:pt x="19981" y="5958"/>
                  </a:cubicBezTo>
                  <a:cubicBezTo>
                    <a:pt x="19915" y="5858"/>
                    <a:pt x="19814" y="5791"/>
                    <a:pt x="19748" y="5724"/>
                  </a:cubicBezTo>
                  <a:cubicBezTo>
                    <a:pt x="18580" y="4657"/>
                    <a:pt x="18447" y="3022"/>
                    <a:pt x="17079" y="2222"/>
                  </a:cubicBezTo>
                  <a:cubicBezTo>
                    <a:pt x="16405" y="1801"/>
                    <a:pt x="15638" y="1592"/>
                    <a:pt x="14871" y="1592"/>
                  </a:cubicBezTo>
                  <a:cubicBezTo>
                    <a:pt x="14120" y="1592"/>
                    <a:pt x="13370" y="1792"/>
                    <a:pt x="12709" y="2188"/>
                  </a:cubicBezTo>
                  <a:cubicBezTo>
                    <a:pt x="11809" y="1755"/>
                    <a:pt x="10975" y="1154"/>
                    <a:pt x="10074" y="721"/>
                  </a:cubicBezTo>
                  <a:cubicBezTo>
                    <a:pt x="9257" y="312"/>
                    <a:pt x="8343" y="1"/>
                    <a:pt x="7466"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31"/>
            <p:cNvSpPr/>
            <p:nvPr/>
          </p:nvSpPr>
          <p:spPr>
            <a:xfrm>
              <a:off x="5314800" y="1590750"/>
              <a:ext cx="206000" cy="184950"/>
            </a:xfrm>
            <a:custGeom>
              <a:rect b="b" l="l" r="r" t="t"/>
              <a:pathLst>
                <a:path extrusionOk="0" h="7398" w="8240">
                  <a:moveTo>
                    <a:pt x="8240" y="7272"/>
                  </a:moveTo>
                  <a:cubicBezTo>
                    <a:pt x="8238" y="7273"/>
                    <a:pt x="8071" y="7339"/>
                    <a:pt x="7739" y="7372"/>
                  </a:cubicBezTo>
                  <a:cubicBezTo>
                    <a:pt x="7906" y="7372"/>
                    <a:pt x="8073" y="7339"/>
                    <a:pt x="8240" y="7272"/>
                  </a:cubicBezTo>
                  <a:close/>
                  <a:moveTo>
                    <a:pt x="34" y="0"/>
                  </a:moveTo>
                  <a:cubicBezTo>
                    <a:pt x="0" y="167"/>
                    <a:pt x="0" y="334"/>
                    <a:pt x="0" y="501"/>
                  </a:cubicBezTo>
                  <a:cubicBezTo>
                    <a:pt x="67" y="1001"/>
                    <a:pt x="234" y="1435"/>
                    <a:pt x="534" y="1835"/>
                  </a:cubicBezTo>
                  <a:cubicBezTo>
                    <a:pt x="968" y="2402"/>
                    <a:pt x="1568" y="2802"/>
                    <a:pt x="2269" y="3003"/>
                  </a:cubicBezTo>
                  <a:cubicBezTo>
                    <a:pt x="2845" y="3141"/>
                    <a:pt x="3452" y="3215"/>
                    <a:pt x="4059" y="3215"/>
                  </a:cubicBezTo>
                  <a:cubicBezTo>
                    <a:pt x="4295" y="3215"/>
                    <a:pt x="4531" y="3204"/>
                    <a:pt x="4765" y="3181"/>
                  </a:cubicBezTo>
                  <a:lnTo>
                    <a:pt x="4765" y="3181"/>
                  </a:lnTo>
                  <a:cubicBezTo>
                    <a:pt x="4403" y="3979"/>
                    <a:pt x="4372" y="4908"/>
                    <a:pt x="4771" y="5738"/>
                  </a:cubicBezTo>
                  <a:cubicBezTo>
                    <a:pt x="5071" y="6405"/>
                    <a:pt x="5604" y="6905"/>
                    <a:pt x="6305" y="7172"/>
                  </a:cubicBezTo>
                  <a:cubicBezTo>
                    <a:pt x="6630" y="7322"/>
                    <a:pt x="6993" y="7397"/>
                    <a:pt x="7365" y="7397"/>
                  </a:cubicBezTo>
                  <a:cubicBezTo>
                    <a:pt x="7489" y="7397"/>
                    <a:pt x="7614" y="7389"/>
                    <a:pt x="7739" y="7372"/>
                  </a:cubicBezTo>
                  <a:lnTo>
                    <a:pt x="7739" y="7372"/>
                  </a:lnTo>
                  <a:cubicBezTo>
                    <a:pt x="7658" y="7378"/>
                    <a:pt x="7578" y="7381"/>
                    <a:pt x="7498" y="7381"/>
                  </a:cubicBezTo>
                  <a:cubicBezTo>
                    <a:pt x="7088" y="7381"/>
                    <a:pt x="6702" y="7307"/>
                    <a:pt x="6338" y="7139"/>
                  </a:cubicBezTo>
                  <a:cubicBezTo>
                    <a:pt x="5671" y="6872"/>
                    <a:pt x="5137" y="6372"/>
                    <a:pt x="4837" y="5704"/>
                  </a:cubicBezTo>
                  <a:cubicBezTo>
                    <a:pt x="4470" y="4904"/>
                    <a:pt x="4470" y="4003"/>
                    <a:pt x="4871" y="3203"/>
                  </a:cubicBezTo>
                  <a:lnTo>
                    <a:pt x="4904" y="3136"/>
                  </a:lnTo>
                  <a:lnTo>
                    <a:pt x="4937" y="3069"/>
                  </a:lnTo>
                  <a:lnTo>
                    <a:pt x="4871" y="3069"/>
                  </a:lnTo>
                  <a:cubicBezTo>
                    <a:pt x="4571" y="3104"/>
                    <a:pt x="4272" y="3122"/>
                    <a:pt x="3974" y="3122"/>
                  </a:cubicBezTo>
                  <a:cubicBezTo>
                    <a:pt x="3409" y="3122"/>
                    <a:pt x="2848" y="3055"/>
                    <a:pt x="2302" y="2902"/>
                  </a:cubicBezTo>
                  <a:cubicBezTo>
                    <a:pt x="1602" y="2736"/>
                    <a:pt x="1001" y="2335"/>
                    <a:pt x="568" y="1802"/>
                  </a:cubicBezTo>
                  <a:cubicBezTo>
                    <a:pt x="301" y="1435"/>
                    <a:pt x="101" y="968"/>
                    <a:pt x="34" y="501"/>
                  </a:cubicBezTo>
                  <a:cubicBezTo>
                    <a:pt x="34" y="334"/>
                    <a:pt x="34" y="167"/>
                    <a:pt x="34" y="0"/>
                  </a:cubicBezTo>
                  <a:close/>
                </a:path>
              </a:pathLst>
            </a:custGeom>
            <a:solidFill>
              <a:srgbClr val="455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31"/>
            <p:cNvSpPr/>
            <p:nvPr/>
          </p:nvSpPr>
          <p:spPr>
            <a:xfrm>
              <a:off x="5413200" y="1510575"/>
              <a:ext cx="215175" cy="182775"/>
            </a:xfrm>
            <a:custGeom>
              <a:rect b="b" l="l" r="r" t="t"/>
              <a:pathLst>
                <a:path extrusionOk="0" h="7311" w="8607">
                  <a:moveTo>
                    <a:pt x="1726" y="1"/>
                  </a:moveTo>
                  <a:cubicBezTo>
                    <a:pt x="1674" y="1"/>
                    <a:pt x="1621" y="2"/>
                    <a:pt x="1568" y="5"/>
                  </a:cubicBezTo>
                  <a:cubicBezTo>
                    <a:pt x="1135" y="38"/>
                    <a:pt x="734" y="139"/>
                    <a:pt x="368" y="339"/>
                  </a:cubicBezTo>
                  <a:cubicBezTo>
                    <a:pt x="234" y="405"/>
                    <a:pt x="101" y="472"/>
                    <a:pt x="1" y="572"/>
                  </a:cubicBezTo>
                  <a:cubicBezTo>
                    <a:pt x="1" y="577"/>
                    <a:pt x="3" y="579"/>
                    <a:pt x="8" y="579"/>
                  </a:cubicBezTo>
                  <a:cubicBezTo>
                    <a:pt x="38" y="579"/>
                    <a:pt x="169" y="488"/>
                    <a:pt x="401" y="372"/>
                  </a:cubicBezTo>
                  <a:cubicBezTo>
                    <a:pt x="768" y="172"/>
                    <a:pt x="1168" y="72"/>
                    <a:pt x="1568" y="72"/>
                  </a:cubicBezTo>
                  <a:cubicBezTo>
                    <a:pt x="1618" y="69"/>
                    <a:pt x="1669" y="68"/>
                    <a:pt x="1719" y="68"/>
                  </a:cubicBezTo>
                  <a:cubicBezTo>
                    <a:pt x="2274" y="68"/>
                    <a:pt x="2844" y="236"/>
                    <a:pt x="3303" y="572"/>
                  </a:cubicBezTo>
                  <a:cubicBezTo>
                    <a:pt x="3903" y="1039"/>
                    <a:pt x="4304" y="1706"/>
                    <a:pt x="4437" y="2474"/>
                  </a:cubicBezTo>
                  <a:lnTo>
                    <a:pt x="4437" y="2540"/>
                  </a:lnTo>
                  <a:lnTo>
                    <a:pt x="4470" y="2507"/>
                  </a:lnTo>
                  <a:cubicBezTo>
                    <a:pt x="4804" y="2373"/>
                    <a:pt x="5171" y="2307"/>
                    <a:pt x="5538" y="2307"/>
                  </a:cubicBezTo>
                  <a:cubicBezTo>
                    <a:pt x="6472" y="2307"/>
                    <a:pt x="7306" y="2740"/>
                    <a:pt x="7873" y="3441"/>
                  </a:cubicBezTo>
                  <a:cubicBezTo>
                    <a:pt x="8307" y="4041"/>
                    <a:pt x="8507" y="4775"/>
                    <a:pt x="8440" y="5509"/>
                  </a:cubicBezTo>
                  <a:cubicBezTo>
                    <a:pt x="8373" y="6009"/>
                    <a:pt x="8206" y="6476"/>
                    <a:pt x="7906" y="6877"/>
                  </a:cubicBezTo>
                  <a:cubicBezTo>
                    <a:pt x="7806" y="7010"/>
                    <a:pt x="7706" y="7177"/>
                    <a:pt x="7573" y="7310"/>
                  </a:cubicBezTo>
                  <a:cubicBezTo>
                    <a:pt x="7706" y="7177"/>
                    <a:pt x="7840" y="7043"/>
                    <a:pt x="7973" y="6910"/>
                  </a:cubicBezTo>
                  <a:cubicBezTo>
                    <a:pt x="8240" y="6476"/>
                    <a:pt x="8440" y="6009"/>
                    <a:pt x="8507" y="5509"/>
                  </a:cubicBezTo>
                  <a:cubicBezTo>
                    <a:pt x="8607" y="4742"/>
                    <a:pt x="8407" y="4008"/>
                    <a:pt x="7940" y="3374"/>
                  </a:cubicBezTo>
                  <a:cubicBezTo>
                    <a:pt x="7373" y="2640"/>
                    <a:pt x="6505" y="2240"/>
                    <a:pt x="5571" y="2240"/>
                  </a:cubicBezTo>
                  <a:cubicBezTo>
                    <a:pt x="5505" y="2234"/>
                    <a:pt x="5439" y="2232"/>
                    <a:pt x="5374" y="2232"/>
                  </a:cubicBezTo>
                  <a:cubicBezTo>
                    <a:pt x="5069" y="2232"/>
                    <a:pt x="4782" y="2293"/>
                    <a:pt x="4496" y="2414"/>
                  </a:cubicBezTo>
                  <a:lnTo>
                    <a:pt x="4496" y="2414"/>
                  </a:lnTo>
                  <a:cubicBezTo>
                    <a:pt x="4382" y="1638"/>
                    <a:pt x="3954" y="961"/>
                    <a:pt x="3336" y="505"/>
                  </a:cubicBezTo>
                  <a:cubicBezTo>
                    <a:pt x="2847" y="169"/>
                    <a:pt x="2302" y="1"/>
                    <a:pt x="1726" y="1"/>
                  </a:cubicBezTo>
                  <a:close/>
                </a:path>
              </a:pathLst>
            </a:custGeom>
            <a:solidFill>
              <a:srgbClr val="455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31"/>
            <p:cNvSpPr/>
            <p:nvPr/>
          </p:nvSpPr>
          <p:spPr>
            <a:xfrm>
              <a:off x="5359000" y="1814250"/>
              <a:ext cx="150125" cy="36175"/>
            </a:xfrm>
            <a:custGeom>
              <a:rect b="b" l="l" r="r" t="t"/>
              <a:pathLst>
                <a:path extrusionOk="0" h="1447" w="6005">
                  <a:moveTo>
                    <a:pt x="0" y="0"/>
                  </a:moveTo>
                  <a:lnTo>
                    <a:pt x="0" y="0"/>
                  </a:lnTo>
                  <a:cubicBezTo>
                    <a:pt x="34" y="100"/>
                    <a:pt x="67" y="167"/>
                    <a:pt x="134" y="234"/>
                  </a:cubicBezTo>
                  <a:cubicBezTo>
                    <a:pt x="501" y="767"/>
                    <a:pt x="1034" y="1134"/>
                    <a:pt x="1668" y="1268"/>
                  </a:cubicBezTo>
                  <a:cubicBezTo>
                    <a:pt x="1844" y="1306"/>
                    <a:pt x="2024" y="1325"/>
                    <a:pt x="2204" y="1325"/>
                  </a:cubicBezTo>
                  <a:cubicBezTo>
                    <a:pt x="2787" y="1325"/>
                    <a:pt x="3369" y="1125"/>
                    <a:pt x="3825" y="739"/>
                  </a:cubicBezTo>
                  <a:lnTo>
                    <a:pt x="3825" y="739"/>
                  </a:lnTo>
                  <a:cubicBezTo>
                    <a:pt x="3993" y="1021"/>
                    <a:pt x="4251" y="1239"/>
                    <a:pt x="4570" y="1334"/>
                  </a:cubicBezTo>
                  <a:cubicBezTo>
                    <a:pt x="4770" y="1409"/>
                    <a:pt x="4971" y="1447"/>
                    <a:pt x="5171" y="1447"/>
                  </a:cubicBezTo>
                  <a:cubicBezTo>
                    <a:pt x="5237" y="1447"/>
                    <a:pt x="5304" y="1443"/>
                    <a:pt x="5371" y="1434"/>
                  </a:cubicBezTo>
                  <a:cubicBezTo>
                    <a:pt x="5538" y="1401"/>
                    <a:pt x="5704" y="1368"/>
                    <a:pt x="5871" y="1268"/>
                  </a:cubicBezTo>
                  <a:cubicBezTo>
                    <a:pt x="5905" y="1234"/>
                    <a:pt x="5971" y="1201"/>
                    <a:pt x="6005" y="1168"/>
                  </a:cubicBezTo>
                  <a:lnTo>
                    <a:pt x="6005" y="1168"/>
                  </a:lnTo>
                  <a:cubicBezTo>
                    <a:pt x="5805" y="1268"/>
                    <a:pt x="5604" y="1334"/>
                    <a:pt x="5371" y="1368"/>
                  </a:cubicBezTo>
                  <a:cubicBezTo>
                    <a:pt x="5304" y="1376"/>
                    <a:pt x="5237" y="1380"/>
                    <a:pt x="5171" y="1380"/>
                  </a:cubicBezTo>
                  <a:cubicBezTo>
                    <a:pt x="4973" y="1380"/>
                    <a:pt x="4779" y="1343"/>
                    <a:pt x="4604" y="1268"/>
                  </a:cubicBezTo>
                  <a:cubicBezTo>
                    <a:pt x="4303" y="1134"/>
                    <a:pt x="4037" y="934"/>
                    <a:pt x="3870" y="634"/>
                  </a:cubicBezTo>
                  <a:lnTo>
                    <a:pt x="3870" y="601"/>
                  </a:lnTo>
                  <a:lnTo>
                    <a:pt x="3803" y="634"/>
                  </a:lnTo>
                  <a:cubicBezTo>
                    <a:pt x="3570" y="834"/>
                    <a:pt x="3303" y="1001"/>
                    <a:pt x="2969" y="1101"/>
                  </a:cubicBezTo>
                  <a:cubicBezTo>
                    <a:pt x="2702" y="1190"/>
                    <a:pt x="2406" y="1234"/>
                    <a:pt x="2109" y="1234"/>
                  </a:cubicBezTo>
                  <a:cubicBezTo>
                    <a:pt x="1961" y="1234"/>
                    <a:pt x="1813" y="1223"/>
                    <a:pt x="1668" y="1201"/>
                  </a:cubicBezTo>
                  <a:cubicBezTo>
                    <a:pt x="1301" y="1101"/>
                    <a:pt x="968" y="967"/>
                    <a:pt x="701" y="734"/>
                  </a:cubicBezTo>
                  <a:cubicBezTo>
                    <a:pt x="401" y="534"/>
                    <a:pt x="167" y="300"/>
                    <a:pt x="0" y="0"/>
                  </a:cubicBezTo>
                  <a:close/>
                </a:path>
              </a:pathLst>
            </a:custGeom>
            <a:solidFill>
              <a:srgbClr val="455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31"/>
            <p:cNvSpPr/>
            <p:nvPr/>
          </p:nvSpPr>
          <p:spPr>
            <a:xfrm>
              <a:off x="5492425" y="1696250"/>
              <a:ext cx="182550" cy="159675"/>
            </a:xfrm>
            <a:custGeom>
              <a:rect b="b" l="l" r="r" t="t"/>
              <a:pathLst>
                <a:path extrusionOk="0" h="6387" w="7302">
                  <a:moveTo>
                    <a:pt x="5051" y="1"/>
                  </a:moveTo>
                  <a:cubicBezTo>
                    <a:pt x="4329" y="1"/>
                    <a:pt x="3236" y="617"/>
                    <a:pt x="3236" y="617"/>
                  </a:cubicBezTo>
                  <a:cubicBezTo>
                    <a:pt x="3103" y="417"/>
                    <a:pt x="2936" y="284"/>
                    <a:pt x="2736" y="250"/>
                  </a:cubicBezTo>
                  <a:cubicBezTo>
                    <a:pt x="2632" y="233"/>
                    <a:pt x="2531" y="225"/>
                    <a:pt x="2433" y="225"/>
                  </a:cubicBezTo>
                  <a:cubicBezTo>
                    <a:pt x="975" y="225"/>
                    <a:pt x="106" y="1994"/>
                    <a:pt x="1168" y="3119"/>
                  </a:cubicBezTo>
                  <a:cubicBezTo>
                    <a:pt x="167" y="3719"/>
                    <a:pt x="1" y="5120"/>
                    <a:pt x="868" y="5921"/>
                  </a:cubicBezTo>
                  <a:cubicBezTo>
                    <a:pt x="1210" y="6237"/>
                    <a:pt x="1630" y="6386"/>
                    <a:pt x="2046" y="6386"/>
                  </a:cubicBezTo>
                  <a:cubicBezTo>
                    <a:pt x="2684" y="6386"/>
                    <a:pt x="3313" y="6034"/>
                    <a:pt x="3636" y="5387"/>
                  </a:cubicBezTo>
                  <a:cubicBezTo>
                    <a:pt x="4022" y="5799"/>
                    <a:pt x="4477" y="5974"/>
                    <a:pt x="4918" y="5974"/>
                  </a:cubicBezTo>
                  <a:cubicBezTo>
                    <a:pt x="6159" y="5974"/>
                    <a:pt x="7301" y="4596"/>
                    <a:pt x="6539" y="3219"/>
                  </a:cubicBezTo>
                  <a:cubicBezTo>
                    <a:pt x="7072" y="2752"/>
                    <a:pt x="7239" y="1951"/>
                    <a:pt x="6905" y="1318"/>
                  </a:cubicBezTo>
                  <a:cubicBezTo>
                    <a:pt x="6605" y="617"/>
                    <a:pt x="5971" y="150"/>
                    <a:pt x="5238" y="17"/>
                  </a:cubicBezTo>
                  <a:cubicBezTo>
                    <a:pt x="5179" y="6"/>
                    <a:pt x="5117" y="1"/>
                    <a:pt x="5051" y="1"/>
                  </a:cubicBez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31"/>
            <p:cNvSpPr/>
            <p:nvPr/>
          </p:nvSpPr>
          <p:spPr>
            <a:xfrm>
              <a:off x="5511600" y="1732525"/>
              <a:ext cx="47575" cy="29200"/>
            </a:xfrm>
            <a:custGeom>
              <a:rect b="b" l="l" r="r" t="t"/>
              <a:pathLst>
                <a:path extrusionOk="0" h="1168" w="1903">
                  <a:moveTo>
                    <a:pt x="1" y="0"/>
                  </a:moveTo>
                  <a:cubicBezTo>
                    <a:pt x="1" y="33"/>
                    <a:pt x="134" y="0"/>
                    <a:pt x="334" y="67"/>
                  </a:cubicBezTo>
                  <a:cubicBezTo>
                    <a:pt x="601" y="100"/>
                    <a:pt x="835" y="200"/>
                    <a:pt x="1068" y="367"/>
                  </a:cubicBezTo>
                  <a:cubicBezTo>
                    <a:pt x="1368" y="567"/>
                    <a:pt x="1669" y="834"/>
                    <a:pt x="1902" y="1168"/>
                  </a:cubicBezTo>
                  <a:cubicBezTo>
                    <a:pt x="1869" y="1068"/>
                    <a:pt x="1802" y="967"/>
                    <a:pt x="1702" y="867"/>
                  </a:cubicBezTo>
                  <a:cubicBezTo>
                    <a:pt x="1535" y="667"/>
                    <a:pt x="1335" y="467"/>
                    <a:pt x="1102" y="300"/>
                  </a:cubicBezTo>
                  <a:cubicBezTo>
                    <a:pt x="868" y="167"/>
                    <a:pt x="601" y="67"/>
                    <a:pt x="33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31"/>
            <p:cNvSpPr/>
            <p:nvPr/>
          </p:nvSpPr>
          <p:spPr>
            <a:xfrm>
              <a:off x="5558300" y="1702500"/>
              <a:ext cx="19200" cy="54225"/>
            </a:xfrm>
            <a:custGeom>
              <a:rect b="b" l="l" r="r" t="t"/>
              <a:pathLst>
                <a:path extrusionOk="0" h="2169" w="768">
                  <a:moveTo>
                    <a:pt x="1" y="0"/>
                  </a:moveTo>
                  <a:cubicBezTo>
                    <a:pt x="201" y="334"/>
                    <a:pt x="368" y="667"/>
                    <a:pt x="501" y="1034"/>
                  </a:cubicBezTo>
                  <a:cubicBezTo>
                    <a:pt x="635" y="1401"/>
                    <a:pt x="668" y="1768"/>
                    <a:pt x="668" y="2168"/>
                  </a:cubicBezTo>
                  <a:cubicBezTo>
                    <a:pt x="768" y="1768"/>
                    <a:pt x="735" y="1368"/>
                    <a:pt x="601" y="1001"/>
                  </a:cubicBezTo>
                  <a:cubicBezTo>
                    <a:pt x="501" y="734"/>
                    <a:pt x="368" y="467"/>
                    <a:pt x="201" y="267"/>
                  </a:cubicBezTo>
                  <a:cubicBezTo>
                    <a:pt x="168" y="167"/>
                    <a:pt x="67" y="67"/>
                    <a:pt x="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31"/>
            <p:cNvSpPr/>
            <p:nvPr/>
          </p:nvSpPr>
          <p:spPr>
            <a:xfrm>
              <a:off x="5590825" y="1699150"/>
              <a:ext cx="15050" cy="42575"/>
            </a:xfrm>
            <a:custGeom>
              <a:rect b="b" l="l" r="r" t="t"/>
              <a:pathLst>
                <a:path extrusionOk="0" h="1703" w="602">
                  <a:moveTo>
                    <a:pt x="401" y="1"/>
                  </a:moveTo>
                  <a:lnTo>
                    <a:pt x="401" y="1"/>
                  </a:lnTo>
                  <a:cubicBezTo>
                    <a:pt x="468" y="301"/>
                    <a:pt x="468" y="601"/>
                    <a:pt x="434" y="901"/>
                  </a:cubicBezTo>
                  <a:cubicBezTo>
                    <a:pt x="334" y="1168"/>
                    <a:pt x="201" y="1469"/>
                    <a:pt x="1" y="1702"/>
                  </a:cubicBezTo>
                  <a:cubicBezTo>
                    <a:pt x="268" y="1502"/>
                    <a:pt x="434" y="1235"/>
                    <a:pt x="501" y="901"/>
                  </a:cubicBezTo>
                  <a:cubicBezTo>
                    <a:pt x="601" y="601"/>
                    <a:pt x="568" y="268"/>
                    <a:pt x="40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31"/>
            <p:cNvSpPr/>
            <p:nvPr/>
          </p:nvSpPr>
          <p:spPr>
            <a:xfrm>
              <a:off x="5615025" y="1700000"/>
              <a:ext cx="24200" cy="42550"/>
            </a:xfrm>
            <a:custGeom>
              <a:rect b="b" l="l" r="r" t="t"/>
              <a:pathLst>
                <a:path extrusionOk="0" h="1702" w="968">
                  <a:moveTo>
                    <a:pt x="867" y="0"/>
                  </a:moveTo>
                  <a:cubicBezTo>
                    <a:pt x="867" y="0"/>
                    <a:pt x="867" y="134"/>
                    <a:pt x="867" y="300"/>
                  </a:cubicBezTo>
                  <a:cubicBezTo>
                    <a:pt x="867" y="534"/>
                    <a:pt x="801" y="767"/>
                    <a:pt x="701" y="1001"/>
                  </a:cubicBezTo>
                  <a:cubicBezTo>
                    <a:pt x="534" y="1301"/>
                    <a:pt x="300" y="1535"/>
                    <a:pt x="0" y="1701"/>
                  </a:cubicBezTo>
                  <a:cubicBezTo>
                    <a:pt x="100" y="1668"/>
                    <a:pt x="200" y="1635"/>
                    <a:pt x="267" y="1601"/>
                  </a:cubicBezTo>
                  <a:cubicBezTo>
                    <a:pt x="500" y="1468"/>
                    <a:pt x="667" y="1268"/>
                    <a:pt x="801" y="1034"/>
                  </a:cubicBezTo>
                  <a:cubicBezTo>
                    <a:pt x="934" y="734"/>
                    <a:pt x="967" y="334"/>
                    <a:pt x="86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31"/>
            <p:cNvSpPr/>
            <p:nvPr/>
          </p:nvSpPr>
          <p:spPr>
            <a:xfrm>
              <a:off x="5506600" y="1782325"/>
              <a:ext cx="40050" cy="6100"/>
            </a:xfrm>
            <a:custGeom>
              <a:rect b="b" l="l" r="r" t="t"/>
              <a:pathLst>
                <a:path extrusionOk="0" h="244" w="1602">
                  <a:moveTo>
                    <a:pt x="946" y="1"/>
                  </a:moveTo>
                  <a:cubicBezTo>
                    <a:pt x="897" y="1"/>
                    <a:pt x="848" y="4"/>
                    <a:pt x="801" y="10"/>
                  </a:cubicBezTo>
                  <a:cubicBezTo>
                    <a:pt x="534" y="10"/>
                    <a:pt x="234" y="76"/>
                    <a:pt x="1" y="243"/>
                  </a:cubicBezTo>
                  <a:cubicBezTo>
                    <a:pt x="267" y="176"/>
                    <a:pt x="534" y="110"/>
                    <a:pt x="801" y="110"/>
                  </a:cubicBezTo>
                  <a:cubicBezTo>
                    <a:pt x="1068" y="110"/>
                    <a:pt x="1335" y="110"/>
                    <a:pt x="1602" y="143"/>
                  </a:cubicBezTo>
                  <a:cubicBezTo>
                    <a:pt x="1410" y="61"/>
                    <a:pt x="1172" y="1"/>
                    <a:pt x="94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31"/>
            <p:cNvSpPr/>
            <p:nvPr/>
          </p:nvSpPr>
          <p:spPr>
            <a:xfrm>
              <a:off x="5506600" y="1808100"/>
              <a:ext cx="36725" cy="27025"/>
            </a:xfrm>
            <a:custGeom>
              <a:rect b="b" l="l" r="r" t="t"/>
              <a:pathLst>
                <a:path extrusionOk="0" h="1081" w="1469">
                  <a:moveTo>
                    <a:pt x="1160" y="0"/>
                  </a:moveTo>
                  <a:cubicBezTo>
                    <a:pt x="931" y="0"/>
                    <a:pt x="708" y="75"/>
                    <a:pt x="501" y="213"/>
                  </a:cubicBezTo>
                  <a:cubicBezTo>
                    <a:pt x="334" y="380"/>
                    <a:pt x="167" y="580"/>
                    <a:pt x="101" y="780"/>
                  </a:cubicBezTo>
                  <a:cubicBezTo>
                    <a:pt x="34" y="880"/>
                    <a:pt x="1" y="980"/>
                    <a:pt x="1" y="1080"/>
                  </a:cubicBezTo>
                  <a:cubicBezTo>
                    <a:pt x="67" y="980"/>
                    <a:pt x="101" y="913"/>
                    <a:pt x="134" y="813"/>
                  </a:cubicBezTo>
                  <a:cubicBezTo>
                    <a:pt x="234" y="613"/>
                    <a:pt x="401" y="446"/>
                    <a:pt x="568" y="279"/>
                  </a:cubicBezTo>
                  <a:cubicBezTo>
                    <a:pt x="835" y="113"/>
                    <a:pt x="1168" y="46"/>
                    <a:pt x="1468" y="46"/>
                  </a:cubicBezTo>
                  <a:cubicBezTo>
                    <a:pt x="1365" y="15"/>
                    <a:pt x="1262" y="0"/>
                    <a:pt x="116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31"/>
            <p:cNvSpPr/>
            <p:nvPr/>
          </p:nvSpPr>
          <p:spPr>
            <a:xfrm>
              <a:off x="5631700" y="1701700"/>
              <a:ext cx="175975" cy="110900"/>
            </a:xfrm>
            <a:custGeom>
              <a:rect b="b" l="l" r="r" t="t"/>
              <a:pathLst>
                <a:path extrusionOk="0" h="4436" w="7039">
                  <a:moveTo>
                    <a:pt x="3923" y="0"/>
                  </a:moveTo>
                  <a:cubicBezTo>
                    <a:pt x="3682" y="0"/>
                    <a:pt x="3441" y="22"/>
                    <a:pt x="3202" y="66"/>
                  </a:cubicBezTo>
                  <a:cubicBezTo>
                    <a:pt x="2602" y="166"/>
                    <a:pt x="2002" y="366"/>
                    <a:pt x="1468" y="599"/>
                  </a:cubicBezTo>
                  <a:cubicBezTo>
                    <a:pt x="1001" y="833"/>
                    <a:pt x="634" y="1033"/>
                    <a:pt x="367" y="1166"/>
                  </a:cubicBezTo>
                  <a:lnTo>
                    <a:pt x="67" y="1333"/>
                  </a:lnTo>
                  <a:cubicBezTo>
                    <a:pt x="0" y="1367"/>
                    <a:pt x="0" y="1400"/>
                    <a:pt x="0" y="1400"/>
                  </a:cubicBezTo>
                  <a:lnTo>
                    <a:pt x="100" y="1333"/>
                  </a:lnTo>
                  <a:lnTo>
                    <a:pt x="400" y="1200"/>
                  </a:lnTo>
                  <a:cubicBezTo>
                    <a:pt x="634" y="1066"/>
                    <a:pt x="1001" y="866"/>
                    <a:pt x="1468" y="666"/>
                  </a:cubicBezTo>
                  <a:cubicBezTo>
                    <a:pt x="2035" y="433"/>
                    <a:pt x="2602" y="232"/>
                    <a:pt x="3202" y="132"/>
                  </a:cubicBezTo>
                  <a:cubicBezTo>
                    <a:pt x="3416" y="103"/>
                    <a:pt x="3630" y="88"/>
                    <a:pt x="3843" y="88"/>
                  </a:cubicBezTo>
                  <a:cubicBezTo>
                    <a:pt x="4359" y="88"/>
                    <a:pt x="4865" y="177"/>
                    <a:pt x="5337" y="366"/>
                  </a:cubicBezTo>
                  <a:cubicBezTo>
                    <a:pt x="6038" y="666"/>
                    <a:pt x="6538" y="1200"/>
                    <a:pt x="6805" y="1900"/>
                  </a:cubicBezTo>
                  <a:cubicBezTo>
                    <a:pt x="7005" y="2467"/>
                    <a:pt x="6938" y="3101"/>
                    <a:pt x="6605" y="3601"/>
                  </a:cubicBezTo>
                  <a:cubicBezTo>
                    <a:pt x="6371" y="3935"/>
                    <a:pt x="6038" y="4202"/>
                    <a:pt x="5671" y="4335"/>
                  </a:cubicBezTo>
                  <a:cubicBezTo>
                    <a:pt x="5537" y="4369"/>
                    <a:pt x="5404" y="4402"/>
                    <a:pt x="5271" y="4435"/>
                  </a:cubicBezTo>
                  <a:cubicBezTo>
                    <a:pt x="5404" y="4435"/>
                    <a:pt x="5537" y="4402"/>
                    <a:pt x="5671" y="4369"/>
                  </a:cubicBezTo>
                  <a:cubicBezTo>
                    <a:pt x="6071" y="4235"/>
                    <a:pt x="6405" y="3968"/>
                    <a:pt x="6638" y="3635"/>
                  </a:cubicBezTo>
                  <a:cubicBezTo>
                    <a:pt x="6805" y="3401"/>
                    <a:pt x="6938" y="3134"/>
                    <a:pt x="6972" y="2834"/>
                  </a:cubicBezTo>
                  <a:cubicBezTo>
                    <a:pt x="7039" y="2534"/>
                    <a:pt x="7005" y="2200"/>
                    <a:pt x="6872" y="1867"/>
                  </a:cubicBezTo>
                  <a:cubicBezTo>
                    <a:pt x="6638" y="1166"/>
                    <a:pt x="6071" y="599"/>
                    <a:pt x="5371" y="299"/>
                  </a:cubicBezTo>
                  <a:cubicBezTo>
                    <a:pt x="4920" y="96"/>
                    <a:pt x="4424" y="0"/>
                    <a:pt x="3923" y="0"/>
                  </a:cubicBezTo>
                  <a:close/>
                </a:path>
              </a:pathLst>
            </a:custGeom>
            <a:solidFill>
              <a:srgbClr val="455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31"/>
            <p:cNvSpPr/>
            <p:nvPr/>
          </p:nvSpPr>
          <p:spPr>
            <a:xfrm>
              <a:off x="5500075" y="1702175"/>
              <a:ext cx="311775" cy="292850"/>
            </a:xfrm>
            <a:custGeom>
              <a:rect b="b" l="l" r="r" t="t"/>
              <a:pathLst>
                <a:path extrusionOk="0" h="11714" w="12471">
                  <a:moveTo>
                    <a:pt x="9078" y="1"/>
                  </a:moveTo>
                  <a:cubicBezTo>
                    <a:pt x="8974" y="1"/>
                    <a:pt x="8871" y="5"/>
                    <a:pt x="8768" y="13"/>
                  </a:cubicBezTo>
                  <a:cubicBezTo>
                    <a:pt x="7533" y="113"/>
                    <a:pt x="6399" y="680"/>
                    <a:pt x="5365" y="1348"/>
                  </a:cubicBezTo>
                  <a:cubicBezTo>
                    <a:pt x="5140" y="1256"/>
                    <a:pt x="4905" y="1212"/>
                    <a:pt x="4671" y="1212"/>
                  </a:cubicBezTo>
                  <a:cubicBezTo>
                    <a:pt x="3971" y="1212"/>
                    <a:pt x="3289" y="1606"/>
                    <a:pt x="2964" y="2282"/>
                  </a:cubicBezTo>
                  <a:cubicBezTo>
                    <a:pt x="2855" y="2266"/>
                    <a:pt x="2750" y="2259"/>
                    <a:pt x="2648" y="2259"/>
                  </a:cubicBezTo>
                  <a:cubicBezTo>
                    <a:pt x="508" y="2259"/>
                    <a:pt x="0" y="5476"/>
                    <a:pt x="2230" y="6018"/>
                  </a:cubicBezTo>
                  <a:cubicBezTo>
                    <a:pt x="595" y="7318"/>
                    <a:pt x="662" y="9820"/>
                    <a:pt x="2330" y="11088"/>
                  </a:cubicBezTo>
                  <a:cubicBezTo>
                    <a:pt x="2906" y="11514"/>
                    <a:pt x="3570" y="11714"/>
                    <a:pt x="4225" y="11714"/>
                  </a:cubicBezTo>
                  <a:cubicBezTo>
                    <a:pt x="5466" y="11714"/>
                    <a:pt x="6676" y="10998"/>
                    <a:pt x="7200" y="9754"/>
                  </a:cubicBezTo>
                  <a:cubicBezTo>
                    <a:pt x="7685" y="10024"/>
                    <a:pt x="8216" y="10154"/>
                    <a:pt x="8742" y="10154"/>
                  </a:cubicBezTo>
                  <a:cubicBezTo>
                    <a:pt x="9772" y="10154"/>
                    <a:pt x="10785" y="9658"/>
                    <a:pt x="11403" y="8753"/>
                  </a:cubicBezTo>
                  <a:cubicBezTo>
                    <a:pt x="12337" y="7352"/>
                    <a:pt x="12037" y="5484"/>
                    <a:pt x="10702" y="4483"/>
                  </a:cubicBezTo>
                  <a:cubicBezTo>
                    <a:pt x="11937" y="4216"/>
                    <a:pt x="12470" y="2615"/>
                    <a:pt x="11903" y="1514"/>
                  </a:cubicBezTo>
                  <a:cubicBezTo>
                    <a:pt x="11383" y="505"/>
                    <a:pt x="10219" y="1"/>
                    <a:pt x="9078"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31"/>
            <p:cNvSpPr/>
            <p:nvPr/>
          </p:nvSpPr>
          <p:spPr>
            <a:xfrm>
              <a:off x="5503400" y="1758025"/>
              <a:ext cx="294275" cy="169875"/>
            </a:xfrm>
            <a:custGeom>
              <a:rect b="b" l="l" r="r" t="t"/>
              <a:pathLst>
                <a:path extrusionOk="0" h="6795" w="11771">
                  <a:moveTo>
                    <a:pt x="2555" y="0"/>
                  </a:moveTo>
                  <a:cubicBezTo>
                    <a:pt x="2511" y="0"/>
                    <a:pt x="2469" y="4"/>
                    <a:pt x="2430" y="14"/>
                  </a:cubicBezTo>
                  <a:cubicBezTo>
                    <a:pt x="1963" y="48"/>
                    <a:pt x="1530" y="248"/>
                    <a:pt x="1196" y="581"/>
                  </a:cubicBezTo>
                  <a:cubicBezTo>
                    <a:pt x="1" y="1838"/>
                    <a:pt x="974" y="3798"/>
                    <a:pt x="2536" y="3798"/>
                  </a:cubicBezTo>
                  <a:cubicBezTo>
                    <a:pt x="2639" y="3798"/>
                    <a:pt x="2745" y="3790"/>
                    <a:pt x="2852" y="3772"/>
                  </a:cubicBezTo>
                  <a:lnTo>
                    <a:pt x="2852" y="3772"/>
                  </a:lnTo>
                  <a:cubicBezTo>
                    <a:pt x="2704" y="3959"/>
                    <a:pt x="2630" y="4193"/>
                    <a:pt x="2630" y="4451"/>
                  </a:cubicBezTo>
                  <a:cubicBezTo>
                    <a:pt x="2630" y="4751"/>
                    <a:pt x="2697" y="5018"/>
                    <a:pt x="2831" y="5285"/>
                  </a:cubicBezTo>
                  <a:cubicBezTo>
                    <a:pt x="3097" y="5818"/>
                    <a:pt x="3531" y="6252"/>
                    <a:pt x="4065" y="6519"/>
                  </a:cubicBezTo>
                  <a:cubicBezTo>
                    <a:pt x="4382" y="6702"/>
                    <a:pt x="4740" y="6794"/>
                    <a:pt x="5099" y="6794"/>
                  </a:cubicBezTo>
                  <a:cubicBezTo>
                    <a:pt x="5457" y="6794"/>
                    <a:pt x="5816" y="6702"/>
                    <a:pt x="6133" y="6519"/>
                  </a:cubicBezTo>
                  <a:cubicBezTo>
                    <a:pt x="6700" y="6235"/>
                    <a:pt x="7088" y="5685"/>
                    <a:pt x="7158" y="5035"/>
                  </a:cubicBezTo>
                  <a:lnTo>
                    <a:pt x="7158" y="5035"/>
                  </a:lnTo>
                  <a:cubicBezTo>
                    <a:pt x="7624" y="5689"/>
                    <a:pt x="8301" y="6125"/>
                    <a:pt x="9102" y="6285"/>
                  </a:cubicBezTo>
                  <a:cubicBezTo>
                    <a:pt x="9281" y="6325"/>
                    <a:pt x="9466" y="6344"/>
                    <a:pt x="9653" y="6344"/>
                  </a:cubicBezTo>
                  <a:cubicBezTo>
                    <a:pt x="10091" y="6344"/>
                    <a:pt x="10539" y="6239"/>
                    <a:pt x="10936" y="6052"/>
                  </a:cubicBezTo>
                  <a:cubicBezTo>
                    <a:pt x="11337" y="5885"/>
                    <a:pt x="11603" y="5551"/>
                    <a:pt x="11737" y="5118"/>
                  </a:cubicBezTo>
                  <a:cubicBezTo>
                    <a:pt x="11770" y="4984"/>
                    <a:pt x="11770" y="4818"/>
                    <a:pt x="11737" y="4684"/>
                  </a:cubicBezTo>
                  <a:cubicBezTo>
                    <a:pt x="11737" y="4851"/>
                    <a:pt x="11737" y="4984"/>
                    <a:pt x="11704" y="5151"/>
                  </a:cubicBezTo>
                  <a:cubicBezTo>
                    <a:pt x="11603" y="5551"/>
                    <a:pt x="11303" y="5852"/>
                    <a:pt x="10936" y="6018"/>
                  </a:cubicBezTo>
                  <a:cubicBezTo>
                    <a:pt x="10558" y="6196"/>
                    <a:pt x="10151" y="6300"/>
                    <a:pt x="9733" y="6300"/>
                  </a:cubicBezTo>
                  <a:cubicBezTo>
                    <a:pt x="9524" y="6300"/>
                    <a:pt x="9313" y="6274"/>
                    <a:pt x="9102" y="6219"/>
                  </a:cubicBezTo>
                  <a:cubicBezTo>
                    <a:pt x="8334" y="6085"/>
                    <a:pt x="7634" y="5618"/>
                    <a:pt x="7167" y="4951"/>
                  </a:cubicBezTo>
                  <a:lnTo>
                    <a:pt x="7165" y="4948"/>
                  </a:lnTo>
                  <a:lnTo>
                    <a:pt x="7165" y="4948"/>
                  </a:lnTo>
                  <a:cubicBezTo>
                    <a:pt x="7166" y="4938"/>
                    <a:pt x="7167" y="4928"/>
                    <a:pt x="7167" y="4918"/>
                  </a:cubicBezTo>
                  <a:lnTo>
                    <a:pt x="7167" y="4918"/>
                  </a:lnTo>
                  <a:lnTo>
                    <a:pt x="7154" y="4924"/>
                  </a:lnTo>
                  <a:lnTo>
                    <a:pt x="7100" y="4818"/>
                  </a:lnTo>
                  <a:lnTo>
                    <a:pt x="7100" y="4951"/>
                  </a:lnTo>
                  <a:cubicBezTo>
                    <a:pt x="7067" y="5618"/>
                    <a:pt x="6667" y="6185"/>
                    <a:pt x="6100" y="6485"/>
                  </a:cubicBezTo>
                  <a:cubicBezTo>
                    <a:pt x="5799" y="6652"/>
                    <a:pt x="5457" y="6736"/>
                    <a:pt x="5116" y="6736"/>
                  </a:cubicBezTo>
                  <a:cubicBezTo>
                    <a:pt x="4774" y="6736"/>
                    <a:pt x="4432" y="6652"/>
                    <a:pt x="4131" y="6485"/>
                  </a:cubicBezTo>
                  <a:cubicBezTo>
                    <a:pt x="3598" y="6219"/>
                    <a:pt x="3164" y="5785"/>
                    <a:pt x="2897" y="5251"/>
                  </a:cubicBezTo>
                  <a:cubicBezTo>
                    <a:pt x="2630" y="4784"/>
                    <a:pt x="2664" y="4184"/>
                    <a:pt x="2997" y="3750"/>
                  </a:cubicBezTo>
                  <a:lnTo>
                    <a:pt x="3097" y="3650"/>
                  </a:lnTo>
                  <a:lnTo>
                    <a:pt x="2964" y="3650"/>
                  </a:lnTo>
                  <a:cubicBezTo>
                    <a:pt x="2816" y="3684"/>
                    <a:pt x="2672" y="3699"/>
                    <a:pt x="2534" y="3699"/>
                  </a:cubicBezTo>
                  <a:cubicBezTo>
                    <a:pt x="1012" y="3699"/>
                    <a:pt x="98" y="1807"/>
                    <a:pt x="1229" y="615"/>
                  </a:cubicBezTo>
                  <a:cubicBezTo>
                    <a:pt x="1563" y="281"/>
                    <a:pt x="1963" y="81"/>
                    <a:pt x="2430" y="48"/>
                  </a:cubicBezTo>
                  <a:cubicBezTo>
                    <a:pt x="2497" y="31"/>
                    <a:pt x="2572" y="23"/>
                    <a:pt x="2651" y="23"/>
                  </a:cubicBezTo>
                  <a:cubicBezTo>
                    <a:pt x="2730" y="23"/>
                    <a:pt x="2814" y="31"/>
                    <a:pt x="2897" y="48"/>
                  </a:cubicBezTo>
                  <a:cubicBezTo>
                    <a:pt x="2779" y="24"/>
                    <a:pt x="2661" y="0"/>
                    <a:pt x="2555" y="0"/>
                  </a:cubicBezTo>
                  <a:close/>
                </a:path>
              </a:pathLst>
            </a:custGeom>
            <a:solidFill>
              <a:srgbClr val="455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31"/>
            <p:cNvSpPr/>
            <p:nvPr/>
          </p:nvSpPr>
          <p:spPr>
            <a:xfrm>
              <a:off x="5571650" y="1733475"/>
              <a:ext cx="213500" cy="69125"/>
            </a:xfrm>
            <a:custGeom>
              <a:rect b="b" l="l" r="r" t="t"/>
              <a:pathLst>
                <a:path extrusionOk="0" h="2765" w="8540">
                  <a:moveTo>
                    <a:pt x="234" y="763"/>
                  </a:moveTo>
                  <a:cubicBezTo>
                    <a:pt x="134" y="863"/>
                    <a:pt x="67" y="963"/>
                    <a:pt x="0" y="1096"/>
                  </a:cubicBezTo>
                  <a:cubicBezTo>
                    <a:pt x="0" y="1096"/>
                    <a:pt x="67" y="963"/>
                    <a:pt x="234" y="763"/>
                  </a:cubicBezTo>
                  <a:close/>
                  <a:moveTo>
                    <a:pt x="1844" y="0"/>
                  </a:moveTo>
                  <a:cubicBezTo>
                    <a:pt x="1604" y="0"/>
                    <a:pt x="1363" y="43"/>
                    <a:pt x="1135" y="129"/>
                  </a:cubicBezTo>
                  <a:cubicBezTo>
                    <a:pt x="768" y="262"/>
                    <a:pt x="467" y="462"/>
                    <a:pt x="234" y="763"/>
                  </a:cubicBezTo>
                  <a:cubicBezTo>
                    <a:pt x="501" y="496"/>
                    <a:pt x="801" y="296"/>
                    <a:pt x="1168" y="162"/>
                  </a:cubicBezTo>
                  <a:cubicBezTo>
                    <a:pt x="1370" y="95"/>
                    <a:pt x="1582" y="60"/>
                    <a:pt x="1797" y="60"/>
                  </a:cubicBezTo>
                  <a:cubicBezTo>
                    <a:pt x="2115" y="60"/>
                    <a:pt x="2437" y="136"/>
                    <a:pt x="2736" y="296"/>
                  </a:cubicBezTo>
                  <a:cubicBezTo>
                    <a:pt x="3336" y="663"/>
                    <a:pt x="3703" y="1263"/>
                    <a:pt x="3770" y="1964"/>
                  </a:cubicBezTo>
                  <a:lnTo>
                    <a:pt x="3770" y="2097"/>
                  </a:lnTo>
                  <a:lnTo>
                    <a:pt x="3837" y="1964"/>
                  </a:lnTo>
                  <a:cubicBezTo>
                    <a:pt x="4338" y="1061"/>
                    <a:pt x="5262" y="580"/>
                    <a:pt x="6202" y="580"/>
                  </a:cubicBezTo>
                  <a:cubicBezTo>
                    <a:pt x="6825" y="580"/>
                    <a:pt x="7454" y="791"/>
                    <a:pt x="7973" y="1230"/>
                  </a:cubicBezTo>
                  <a:cubicBezTo>
                    <a:pt x="8306" y="1497"/>
                    <a:pt x="8473" y="1930"/>
                    <a:pt x="8406" y="2330"/>
                  </a:cubicBezTo>
                  <a:cubicBezTo>
                    <a:pt x="8373" y="2497"/>
                    <a:pt x="8306" y="2631"/>
                    <a:pt x="8240" y="2764"/>
                  </a:cubicBezTo>
                  <a:cubicBezTo>
                    <a:pt x="8273" y="2731"/>
                    <a:pt x="8306" y="2697"/>
                    <a:pt x="8340" y="2664"/>
                  </a:cubicBezTo>
                  <a:cubicBezTo>
                    <a:pt x="8373" y="2564"/>
                    <a:pt x="8440" y="2464"/>
                    <a:pt x="8473" y="2364"/>
                  </a:cubicBezTo>
                  <a:cubicBezTo>
                    <a:pt x="8540" y="1930"/>
                    <a:pt x="8373" y="1463"/>
                    <a:pt x="8006" y="1196"/>
                  </a:cubicBezTo>
                  <a:cubicBezTo>
                    <a:pt x="7491" y="728"/>
                    <a:pt x="6845" y="501"/>
                    <a:pt x="6197" y="501"/>
                  </a:cubicBezTo>
                  <a:cubicBezTo>
                    <a:pt x="5460" y="501"/>
                    <a:pt x="4720" y="795"/>
                    <a:pt x="4170" y="1363"/>
                  </a:cubicBezTo>
                  <a:cubicBezTo>
                    <a:pt x="4033" y="1501"/>
                    <a:pt x="3918" y="1661"/>
                    <a:pt x="3826" y="1825"/>
                  </a:cubicBezTo>
                  <a:lnTo>
                    <a:pt x="3826" y="1825"/>
                  </a:lnTo>
                  <a:cubicBezTo>
                    <a:pt x="3751" y="1150"/>
                    <a:pt x="3363" y="573"/>
                    <a:pt x="2769" y="229"/>
                  </a:cubicBezTo>
                  <a:cubicBezTo>
                    <a:pt x="2483" y="76"/>
                    <a:pt x="2165" y="0"/>
                    <a:pt x="1844" y="0"/>
                  </a:cubicBezTo>
                  <a:close/>
                </a:path>
              </a:pathLst>
            </a:custGeom>
            <a:solidFill>
              <a:srgbClr val="455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31"/>
            <p:cNvSpPr/>
            <p:nvPr/>
          </p:nvSpPr>
          <p:spPr>
            <a:xfrm>
              <a:off x="5513275" y="1854750"/>
              <a:ext cx="263550" cy="139650"/>
            </a:xfrm>
            <a:custGeom>
              <a:rect b="b" l="l" r="r" t="t"/>
              <a:pathLst>
                <a:path extrusionOk="0" h="5586" w="10542">
                  <a:moveTo>
                    <a:pt x="1922" y="1"/>
                  </a:moveTo>
                  <a:cubicBezTo>
                    <a:pt x="1804" y="1"/>
                    <a:pt x="1686" y="24"/>
                    <a:pt x="1568" y="48"/>
                  </a:cubicBezTo>
                  <a:cubicBezTo>
                    <a:pt x="934" y="248"/>
                    <a:pt x="434" y="715"/>
                    <a:pt x="267" y="1349"/>
                  </a:cubicBezTo>
                  <a:cubicBezTo>
                    <a:pt x="0" y="2283"/>
                    <a:pt x="201" y="3250"/>
                    <a:pt x="768" y="4051"/>
                  </a:cubicBezTo>
                  <a:cubicBezTo>
                    <a:pt x="1435" y="4985"/>
                    <a:pt x="2536" y="5585"/>
                    <a:pt x="3736" y="5585"/>
                  </a:cubicBezTo>
                  <a:cubicBezTo>
                    <a:pt x="5065" y="5552"/>
                    <a:pt x="6261" y="4792"/>
                    <a:pt x="6864" y="3633"/>
                  </a:cubicBezTo>
                  <a:lnTo>
                    <a:pt x="6864" y="3633"/>
                  </a:lnTo>
                  <a:cubicBezTo>
                    <a:pt x="7249" y="3875"/>
                    <a:pt x="7707" y="3996"/>
                    <a:pt x="8169" y="3996"/>
                  </a:cubicBezTo>
                  <a:cubicBezTo>
                    <a:pt x="8383" y="3996"/>
                    <a:pt x="8598" y="3970"/>
                    <a:pt x="8807" y="3917"/>
                  </a:cubicBezTo>
                  <a:cubicBezTo>
                    <a:pt x="9307" y="3751"/>
                    <a:pt x="9774" y="3450"/>
                    <a:pt x="10074" y="3017"/>
                  </a:cubicBezTo>
                  <a:cubicBezTo>
                    <a:pt x="10274" y="2717"/>
                    <a:pt x="10408" y="2416"/>
                    <a:pt x="10508" y="2083"/>
                  </a:cubicBezTo>
                  <a:cubicBezTo>
                    <a:pt x="10508" y="1949"/>
                    <a:pt x="10541" y="1849"/>
                    <a:pt x="10541" y="1716"/>
                  </a:cubicBezTo>
                  <a:lnTo>
                    <a:pt x="10541" y="1716"/>
                  </a:lnTo>
                  <a:cubicBezTo>
                    <a:pt x="10508" y="1716"/>
                    <a:pt x="10508" y="1849"/>
                    <a:pt x="10475" y="2083"/>
                  </a:cubicBezTo>
                  <a:cubicBezTo>
                    <a:pt x="10408" y="2416"/>
                    <a:pt x="10241" y="2717"/>
                    <a:pt x="10041" y="2983"/>
                  </a:cubicBezTo>
                  <a:cubicBezTo>
                    <a:pt x="9741" y="3417"/>
                    <a:pt x="9307" y="3717"/>
                    <a:pt x="8807" y="3851"/>
                  </a:cubicBezTo>
                  <a:cubicBezTo>
                    <a:pt x="8598" y="3903"/>
                    <a:pt x="8387" y="3929"/>
                    <a:pt x="8177" y="3929"/>
                  </a:cubicBezTo>
                  <a:cubicBezTo>
                    <a:pt x="7715" y="3929"/>
                    <a:pt x="7262" y="3803"/>
                    <a:pt x="6872" y="3551"/>
                  </a:cubicBezTo>
                  <a:lnTo>
                    <a:pt x="6839" y="3551"/>
                  </a:lnTo>
                  <a:lnTo>
                    <a:pt x="6839" y="3584"/>
                  </a:lnTo>
                  <a:cubicBezTo>
                    <a:pt x="6238" y="4718"/>
                    <a:pt x="5037" y="5452"/>
                    <a:pt x="3770" y="5485"/>
                  </a:cubicBezTo>
                  <a:cubicBezTo>
                    <a:pt x="2602" y="5485"/>
                    <a:pt x="1502" y="4918"/>
                    <a:pt x="834" y="3984"/>
                  </a:cubicBezTo>
                  <a:cubicBezTo>
                    <a:pt x="267" y="3250"/>
                    <a:pt x="67" y="2283"/>
                    <a:pt x="334" y="1349"/>
                  </a:cubicBezTo>
                  <a:cubicBezTo>
                    <a:pt x="501" y="748"/>
                    <a:pt x="968" y="281"/>
                    <a:pt x="1568" y="81"/>
                  </a:cubicBezTo>
                  <a:cubicBezTo>
                    <a:pt x="1705" y="42"/>
                    <a:pt x="1842" y="26"/>
                    <a:pt x="1979" y="26"/>
                  </a:cubicBezTo>
                  <a:cubicBezTo>
                    <a:pt x="2075" y="26"/>
                    <a:pt x="2172" y="34"/>
                    <a:pt x="2269" y="48"/>
                  </a:cubicBezTo>
                  <a:cubicBezTo>
                    <a:pt x="2202" y="15"/>
                    <a:pt x="2135" y="15"/>
                    <a:pt x="2069" y="15"/>
                  </a:cubicBezTo>
                  <a:cubicBezTo>
                    <a:pt x="2020" y="5"/>
                    <a:pt x="1971" y="1"/>
                    <a:pt x="1922" y="1"/>
                  </a:cubicBezTo>
                  <a:close/>
                </a:path>
              </a:pathLst>
            </a:custGeom>
            <a:solidFill>
              <a:srgbClr val="455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31"/>
            <p:cNvSpPr/>
            <p:nvPr/>
          </p:nvSpPr>
          <p:spPr>
            <a:xfrm>
              <a:off x="5568325" y="1769200"/>
              <a:ext cx="149275" cy="78450"/>
            </a:xfrm>
            <a:custGeom>
              <a:rect b="b" l="l" r="r" t="t"/>
              <a:pathLst>
                <a:path extrusionOk="0" h="3138" w="5971">
                  <a:moveTo>
                    <a:pt x="33" y="1"/>
                  </a:moveTo>
                  <a:cubicBezTo>
                    <a:pt x="0" y="101"/>
                    <a:pt x="0" y="234"/>
                    <a:pt x="0" y="334"/>
                  </a:cubicBezTo>
                  <a:cubicBezTo>
                    <a:pt x="33" y="601"/>
                    <a:pt x="100" y="901"/>
                    <a:pt x="234" y="1168"/>
                  </a:cubicBezTo>
                  <a:cubicBezTo>
                    <a:pt x="400" y="1535"/>
                    <a:pt x="734" y="1869"/>
                    <a:pt x="1101" y="2069"/>
                  </a:cubicBezTo>
                  <a:cubicBezTo>
                    <a:pt x="1408" y="2213"/>
                    <a:pt x="1729" y="2280"/>
                    <a:pt x="2054" y="2280"/>
                  </a:cubicBezTo>
                  <a:cubicBezTo>
                    <a:pt x="2258" y="2280"/>
                    <a:pt x="2463" y="2254"/>
                    <a:pt x="2669" y="2202"/>
                  </a:cubicBezTo>
                  <a:lnTo>
                    <a:pt x="2822" y="2141"/>
                  </a:lnTo>
                  <a:lnTo>
                    <a:pt x="2822" y="2141"/>
                  </a:lnTo>
                  <a:cubicBezTo>
                    <a:pt x="3058" y="2588"/>
                    <a:pt x="3450" y="2908"/>
                    <a:pt x="3936" y="3070"/>
                  </a:cubicBezTo>
                  <a:cubicBezTo>
                    <a:pt x="4096" y="3113"/>
                    <a:pt x="4269" y="3138"/>
                    <a:pt x="4447" y="3138"/>
                  </a:cubicBezTo>
                  <a:cubicBezTo>
                    <a:pt x="4675" y="3138"/>
                    <a:pt x="4912" y="3097"/>
                    <a:pt x="5137" y="3003"/>
                  </a:cubicBezTo>
                  <a:cubicBezTo>
                    <a:pt x="5371" y="2903"/>
                    <a:pt x="5604" y="2736"/>
                    <a:pt x="5804" y="2536"/>
                  </a:cubicBezTo>
                  <a:cubicBezTo>
                    <a:pt x="5871" y="2469"/>
                    <a:pt x="5938" y="2369"/>
                    <a:pt x="5971" y="2302"/>
                  </a:cubicBezTo>
                  <a:lnTo>
                    <a:pt x="5971" y="2302"/>
                  </a:lnTo>
                  <a:cubicBezTo>
                    <a:pt x="5737" y="2603"/>
                    <a:pt x="5437" y="2836"/>
                    <a:pt x="5104" y="2970"/>
                  </a:cubicBezTo>
                  <a:cubicBezTo>
                    <a:pt x="4907" y="3041"/>
                    <a:pt x="4691" y="3074"/>
                    <a:pt x="4477" y="3074"/>
                  </a:cubicBezTo>
                  <a:cubicBezTo>
                    <a:pt x="4291" y="3074"/>
                    <a:pt x="4107" y="3049"/>
                    <a:pt x="3936" y="3003"/>
                  </a:cubicBezTo>
                  <a:cubicBezTo>
                    <a:pt x="3469" y="2836"/>
                    <a:pt x="3069" y="2503"/>
                    <a:pt x="2869" y="2069"/>
                  </a:cubicBezTo>
                  <a:lnTo>
                    <a:pt x="2869" y="2036"/>
                  </a:lnTo>
                  <a:lnTo>
                    <a:pt x="2802" y="2036"/>
                  </a:lnTo>
                  <a:cubicBezTo>
                    <a:pt x="2769" y="2069"/>
                    <a:pt x="2702" y="2102"/>
                    <a:pt x="2635" y="2102"/>
                  </a:cubicBezTo>
                  <a:cubicBezTo>
                    <a:pt x="2440" y="2167"/>
                    <a:pt x="2240" y="2197"/>
                    <a:pt x="2043" y="2197"/>
                  </a:cubicBezTo>
                  <a:cubicBezTo>
                    <a:pt x="1734" y="2197"/>
                    <a:pt x="1432" y="2124"/>
                    <a:pt x="1168" y="2002"/>
                  </a:cubicBezTo>
                  <a:cubicBezTo>
                    <a:pt x="767" y="1802"/>
                    <a:pt x="467" y="1502"/>
                    <a:pt x="267" y="1135"/>
                  </a:cubicBezTo>
                  <a:cubicBezTo>
                    <a:pt x="100" y="768"/>
                    <a:pt x="33" y="401"/>
                    <a:pt x="33" y="1"/>
                  </a:cubicBezTo>
                  <a:close/>
                </a:path>
              </a:pathLst>
            </a:custGeom>
            <a:solidFill>
              <a:srgbClr val="455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31"/>
            <p:cNvSpPr/>
            <p:nvPr/>
          </p:nvSpPr>
          <p:spPr>
            <a:xfrm>
              <a:off x="5618350" y="4494500"/>
              <a:ext cx="243525" cy="608775"/>
            </a:xfrm>
            <a:custGeom>
              <a:rect b="b" l="l" r="r" t="t"/>
              <a:pathLst>
                <a:path extrusionOk="0" h="24351" w="9741">
                  <a:moveTo>
                    <a:pt x="8540" y="0"/>
                  </a:moveTo>
                  <a:lnTo>
                    <a:pt x="0" y="2469"/>
                  </a:lnTo>
                  <a:lnTo>
                    <a:pt x="1635" y="24351"/>
                  </a:lnTo>
                  <a:lnTo>
                    <a:pt x="9741" y="22383"/>
                  </a:lnTo>
                  <a:lnTo>
                    <a:pt x="8540" y="0"/>
                  </a:lnTo>
                  <a:close/>
                </a:path>
              </a:pathLst>
            </a:custGeom>
            <a:solidFill>
              <a:srgbClr val="B7887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31"/>
            <p:cNvSpPr/>
            <p:nvPr/>
          </p:nvSpPr>
          <p:spPr>
            <a:xfrm>
              <a:off x="5659200" y="5049050"/>
              <a:ext cx="243550" cy="152650"/>
            </a:xfrm>
            <a:custGeom>
              <a:rect b="b" l="l" r="r" t="t"/>
              <a:pathLst>
                <a:path extrusionOk="0" h="6106" w="9742">
                  <a:moveTo>
                    <a:pt x="8340" y="1"/>
                  </a:moveTo>
                  <a:lnTo>
                    <a:pt x="1" y="2136"/>
                  </a:lnTo>
                  <a:lnTo>
                    <a:pt x="401" y="6105"/>
                  </a:lnTo>
                  <a:lnTo>
                    <a:pt x="9741" y="6105"/>
                  </a:lnTo>
                  <a:lnTo>
                    <a:pt x="8340" y="1"/>
                  </a:ln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31"/>
            <p:cNvSpPr/>
            <p:nvPr/>
          </p:nvSpPr>
          <p:spPr>
            <a:xfrm>
              <a:off x="5664225" y="5171325"/>
              <a:ext cx="231850" cy="9850"/>
            </a:xfrm>
            <a:custGeom>
              <a:rect b="b" l="l" r="r" t="t"/>
              <a:pathLst>
                <a:path extrusionOk="0" h="394" w="9274">
                  <a:moveTo>
                    <a:pt x="8281" y="0"/>
                  </a:moveTo>
                  <a:cubicBezTo>
                    <a:pt x="8156" y="0"/>
                    <a:pt x="8031" y="4"/>
                    <a:pt x="7906" y="13"/>
                  </a:cubicBezTo>
                  <a:cubicBezTo>
                    <a:pt x="7072" y="13"/>
                    <a:pt x="5904" y="13"/>
                    <a:pt x="4637" y="80"/>
                  </a:cubicBezTo>
                  <a:lnTo>
                    <a:pt x="1368" y="213"/>
                  </a:lnTo>
                  <a:cubicBezTo>
                    <a:pt x="901" y="213"/>
                    <a:pt x="434" y="247"/>
                    <a:pt x="0" y="313"/>
                  </a:cubicBezTo>
                  <a:cubicBezTo>
                    <a:pt x="318" y="362"/>
                    <a:pt x="653" y="393"/>
                    <a:pt x="993" y="393"/>
                  </a:cubicBezTo>
                  <a:cubicBezTo>
                    <a:pt x="1118" y="393"/>
                    <a:pt x="1243" y="389"/>
                    <a:pt x="1368" y="380"/>
                  </a:cubicBezTo>
                  <a:cubicBezTo>
                    <a:pt x="2202" y="380"/>
                    <a:pt x="3369" y="380"/>
                    <a:pt x="4637" y="347"/>
                  </a:cubicBezTo>
                  <a:lnTo>
                    <a:pt x="7906" y="180"/>
                  </a:lnTo>
                  <a:cubicBezTo>
                    <a:pt x="8373" y="180"/>
                    <a:pt x="8840" y="147"/>
                    <a:pt x="9273" y="80"/>
                  </a:cubicBezTo>
                  <a:cubicBezTo>
                    <a:pt x="8956" y="31"/>
                    <a:pt x="8621" y="0"/>
                    <a:pt x="8281"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31"/>
            <p:cNvSpPr/>
            <p:nvPr/>
          </p:nvSpPr>
          <p:spPr>
            <a:xfrm>
              <a:off x="5761775" y="5079075"/>
              <a:ext cx="10050" cy="97625"/>
            </a:xfrm>
            <a:custGeom>
              <a:rect b="b" l="l" r="r" t="t"/>
              <a:pathLst>
                <a:path extrusionOk="0" h="3905" w="402">
                  <a:moveTo>
                    <a:pt x="68" y="1"/>
                  </a:moveTo>
                  <a:cubicBezTo>
                    <a:pt x="1" y="1"/>
                    <a:pt x="1" y="901"/>
                    <a:pt x="68" y="1969"/>
                  </a:cubicBezTo>
                  <a:cubicBezTo>
                    <a:pt x="133" y="3017"/>
                    <a:pt x="231" y="3904"/>
                    <a:pt x="298" y="3904"/>
                  </a:cubicBezTo>
                  <a:cubicBezTo>
                    <a:pt x="299" y="3904"/>
                    <a:pt x="300" y="3904"/>
                    <a:pt x="301" y="3903"/>
                  </a:cubicBezTo>
                  <a:cubicBezTo>
                    <a:pt x="401" y="3903"/>
                    <a:pt x="401" y="3036"/>
                    <a:pt x="301" y="1935"/>
                  </a:cubicBezTo>
                  <a:cubicBezTo>
                    <a:pt x="234" y="868"/>
                    <a:pt x="134" y="1"/>
                    <a:pt x="68"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31"/>
            <p:cNvSpPr/>
            <p:nvPr/>
          </p:nvSpPr>
          <p:spPr>
            <a:xfrm>
              <a:off x="5666725" y="5173300"/>
              <a:ext cx="236025" cy="28400"/>
            </a:xfrm>
            <a:custGeom>
              <a:rect b="b" l="l" r="r" t="t"/>
              <a:pathLst>
                <a:path extrusionOk="0" h="1136" w="9441">
                  <a:moveTo>
                    <a:pt x="9274" y="1"/>
                  </a:moveTo>
                  <a:lnTo>
                    <a:pt x="0" y="234"/>
                  </a:lnTo>
                  <a:lnTo>
                    <a:pt x="100" y="1135"/>
                  </a:lnTo>
                  <a:lnTo>
                    <a:pt x="9440" y="1135"/>
                  </a:lnTo>
                  <a:lnTo>
                    <a:pt x="9440" y="1035"/>
                  </a:lnTo>
                  <a:lnTo>
                    <a:pt x="927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31"/>
            <p:cNvSpPr/>
            <p:nvPr/>
          </p:nvSpPr>
          <p:spPr>
            <a:xfrm>
              <a:off x="4832800" y="4766350"/>
              <a:ext cx="228500" cy="371125"/>
            </a:xfrm>
            <a:custGeom>
              <a:rect b="b" l="l" r="r" t="t"/>
              <a:pathLst>
                <a:path extrusionOk="0" h="14845" w="9140">
                  <a:moveTo>
                    <a:pt x="9140" y="1"/>
                  </a:moveTo>
                  <a:lnTo>
                    <a:pt x="1501" y="735"/>
                  </a:lnTo>
                  <a:lnTo>
                    <a:pt x="0" y="14344"/>
                  </a:lnTo>
                  <a:lnTo>
                    <a:pt x="7172" y="14845"/>
                  </a:lnTo>
                  <a:lnTo>
                    <a:pt x="9140" y="1"/>
                  </a:lnTo>
                  <a:close/>
                </a:path>
              </a:pathLst>
            </a:custGeom>
            <a:solidFill>
              <a:srgbClr val="B7887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31"/>
            <p:cNvSpPr/>
            <p:nvPr/>
          </p:nvSpPr>
          <p:spPr>
            <a:xfrm>
              <a:off x="4625975" y="5084925"/>
              <a:ext cx="388625" cy="115925"/>
            </a:xfrm>
            <a:custGeom>
              <a:rect b="b" l="l" r="r" t="t"/>
              <a:pathLst>
                <a:path extrusionOk="0" h="4637" w="15545">
                  <a:moveTo>
                    <a:pt x="8206" y="0"/>
                  </a:moveTo>
                  <a:cubicBezTo>
                    <a:pt x="8206" y="0"/>
                    <a:pt x="134" y="2735"/>
                    <a:pt x="0" y="4203"/>
                  </a:cubicBezTo>
                  <a:lnTo>
                    <a:pt x="15411" y="4637"/>
                  </a:lnTo>
                  <a:lnTo>
                    <a:pt x="15545" y="601"/>
                  </a:lnTo>
                  <a:lnTo>
                    <a:pt x="14978" y="701"/>
                  </a:lnTo>
                  <a:cubicBezTo>
                    <a:pt x="14240" y="853"/>
                    <a:pt x="13491" y="927"/>
                    <a:pt x="12743" y="927"/>
                  </a:cubicBezTo>
                  <a:cubicBezTo>
                    <a:pt x="11193" y="927"/>
                    <a:pt x="9647" y="608"/>
                    <a:pt x="8206" y="0"/>
                  </a:cubicBez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31"/>
            <p:cNvSpPr/>
            <p:nvPr/>
          </p:nvSpPr>
          <p:spPr>
            <a:xfrm>
              <a:off x="4949550" y="5117100"/>
              <a:ext cx="32500" cy="29875"/>
            </a:xfrm>
            <a:custGeom>
              <a:rect b="b" l="l" r="r" t="t"/>
              <a:pathLst>
                <a:path extrusionOk="0" h="1195" w="1300">
                  <a:moveTo>
                    <a:pt x="827" y="23"/>
                  </a:moveTo>
                  <a:lnTo>
                    <a:pt x="901" y="47"/>
                  </a:lnTo>
                  <a:cubicBezTo>
                    <a:pt x="876" y="38"/>
                    <a:pt x="852" y="30"/>
                    <a:pt x="827" y="23"/>
                  </a:cubicBezTo>
                  <a:close/>
                  <a:moveTo>
                    <a:pt x="661" y="1"/>
                  </a:moveTo>
                  <a:cubicBezTo>
                    <a:pt x="408" y="1"/>
                    <a:pt x="176" y="152"/>
                    <a:pt x="100" y="381"/>
                  </a:cubicBezTo>
                  <a:cubicBezTo>
                    <a:pt x="0" y="715"/>
                    <a:pt x="200" y="1048"/>
                    <a:pt x="500" y="1182"/>
                  </a:cubicBezTo>
                  <a:cubicBezTo>
                    <a:pt x="544" y="1190"/>
                    <a:pt x="587" y="1194"/>
                    <a:pt x="629" y="1194"/>
                  </a:cubicBezTo>
                  <a:cubicBezTo>
                    <a:pt x="909" y="1194"/>
                    <a:pt x="1147" y="1009"/>
                    <a:pt x="1234" y="748"/>
                  </a:cubicBezTo>
                  <a:cubicBezTo>
                    <a:pt x="1299" y="455"/>
                    <a:pt x="1110" y="129"/>
                    <a:pt x="821" y="21"/>
                  </a:cubicBezTo>
                  <a:lnTo>
                    <a:pt x="821" y="21"/>
                  </a:lnTo>
                  <a:cubicBezTo>
                    <a:pt x="823" y="22"/>
                    <a:pt x="825" y="22"/>
                    <a:pt x="827" y="23"/>
                  </a:cubicBezTo>
                  <a:lnTo>
                    <a:pt x="827" y="23"/>
                  </a:lnTo>
                  <a:lnTo>
                    <a:pt x="801" y="14"/>
                  </a:lnTo>
                  <a:lnTo>
                    <a:pt x="801" y="14"/>
                  </a:lnTo>
                  <a:cubicBezTo>
                    <a:pt x="808" y="16"/>
                    <a:pt x="814" y="19"/>
                    <a:pt x="821" y="21"/>
                  </a:cubicBezTo>
                  <a:lnTo>
                    <a:pt x="821" y="21"/>
                  </a:lnTo>
                  <a:cubicBezTo>
                    <a:pt x="768" y="7"/>
                    <a:pt x="714" y="1"/>
                    <a:pt x="66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31"/>
            <p:cNvSpPr/>
            <p:nvPr/>
          </p:nvSpPr>
          <p:spPr>
            <a:xfrm>
              <a:off x="4624300" y="5169975"/>
              <a:ext cx="386975" cy="30875"/>
            </a:xfrm>
            <a:custGeom>
              <a:rect b="b" l="l" r="r" t="t"/>
              <a:pathLst>
                <a:path extrusionOk="0" h="1235" w="15479">
                  <a:moveTo>
                    <a:pt x="15478" y="1"/>
                  </a:moveTo>
                  <a:lnTo>
                    <a:pt x="701" y="34"/>
                  </a:lnTo>
                  <a:cubicBezTo>
                    <a:pt x="701" y="34"/>
                    <a:pt x="1" y="301"/>
                    <a:pt x="67" y="801"/>
                  </a:cubicBezTo>
                  <a:lnTo>
                    <a:pt x="15478" y="1235"/>
                  </a:lnTo>
                  <a:lnTo>
                    <a:pt x="15478"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31"/>
            <p:cNvSpPr/>
            <p:nvPr/>
          </p:nvSpPr>
          <p:spPr>
            <a:xfrm>
              <a:off x="4824450" y="5081000"/>
              <a:ext cx="35875" cy="24850"/>
            </a:xfrm>
            <a:custGeom>
              <a:rect b="b" l="l" r="r" t="t"/>
              <a:pathLst>
                <a:path extrusionOk="0" h="994" w="1435">
                  <a:moveTo>
                    <a:pt x="216" y="0"/>
                  </a:moveTo>
                  <a:cubicBezTo>
                    <a:pt x="85" y="0"/>
                    <a:pt x="0" y="29"/>
                    <a:pt x="0" y="57"/>
                  </a:cubicBezTo>
                  <a:cubicBezTo>
                    <a:pt x="0" y="124"/>
                    <a:pt x="367" y="190"/>
                    <a:pt x="734" y="424"/>
                  </a:cubicBezTo>
                  <a:cubicBezTo>
                    <a:pt x="1084" y="678"/>
                    <a:pt x="1282" y="993"/>
                    <a:pt x="1358" y="993"/>
                  </a:cubicBezTo>
                  <a:cubicBezTo>
                    <a:pt x="1362" y="993"/>
                    <a:pt x="1365" y="993"/>
                    <a:pt x="1368" y="991"/>
                  </a:cubicBezTo>
                  <a:cubicBezTo>
                    <a:pt x="1435" y="958"/>
                    <a:pt x="1335" y="524"/>
                    <a:pt x="901" y="224"/>
                  </a:cubicBezTo>
                  <a:cubicBezTo>
                    <a:pt x="652" y="52"/>
                    <a:pt x="393" y="0"/>
                    <a:pt x="216"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31"/>
            <p:cNvSpPr/>
            <p:nvPr/>
          </p:nvSpPr>
          <p:spPr>
            <a:xfrm>
              <a:off x="4782750" y="5097450"/>
              <a:ext cx="27550" cy="30850"/>
            </a:xfrm>
            <a:custGeom>
              <a:rect b="b" l="l" r="r" t="t"/>
              <a:pathLst>
                <a:path extrusionOk="0" h="1234" w="1102">
                  <a:moveTo>
                    <a:pt x="125" y="1"/>
                  </a:moveTo>
                  <a:cubicBezTo>
                    <a:pt x="68" y="1"/>
                    <a:pt x="34" y="14"/>
                    <a:pt x="34" y="33"/>
                  </a:cubicBezTo>
                  <a:cubicBezTo>
                    <a:pt x="1" y="100"/>
                    <a:pt x="334" y="233"/>
                    <a:pt x="601" y="567"/>
                  </a:cubicBezTo>
                  <a:cubicBezTo>
                    <a:pt x="835" y="900"/>
                    <a:pt x="901" y="1234"/>
                    <a:pt x="968" y="1234"/>
                  </a:cubicBezTo>
                  <a:cubicBezTo>
                    <a:pt x="1035" y="1234"/>
                    <a:pt x="1101" y="800"/>
                    <a:pt x="801" y="400"/>
                  </a:cubicBezTo>
                  <a:cubicBezTo>
                    <a:pt x="562" y="88"/>
                    <a:pt x="270" y="1"/>
                    <a:pt x="125"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31"/>
            <p:cNvSpPr/>
            <p:nvPr/>
          </p:nvSpPr>
          <p:spPr>
            <a:xfrm>
              <a:off x="4744400" y="5112925"/>
              <a:ext cx="19200" cy="32900"/>
            </a:xfrm>
            <a:custGeom>
              <a:rect b="b" l="l" r="r" t="t"/>
              <a:pathLst>
                <a:path extrusionOk="0" h="1316" w="768">
                  <a:moveTo>
                    <a:pt x="64" y="0"/>
                  </a:moveTo>
                  <a:cubicBezTo>
                    <a:pt x="49" y="0"/>
                    <a:pt x="38" y="5"/>
                    <a:pt x="34" y="14"/>
                  </a:cubicBezTo>
                  <a:cubicBezTo>
                    <a:pt x="0" y="81"/>
                    <a:pt x="200" y="314"/>
                    <a:pt x="334" y="648"/>
                  </a:cubicBezTo>
                  <a:cubicBezTo>
                    <a:pt x="501" y="982"/>
                    <a:pt x="534" y="1315"/>
                    <a:pt x="601" y="1315"/>
                  </a:cubicBezTo>
                  <a:cubicBezTo>
                    <a:pt x="667" y="1315"/>
                    <a:pt x="767" y="948"/>
                    <a:pt x="601" y="548"/>
                  </a:cubicBezTo>
                  <a:cubicBezTo>
                    <a:pt x="429" y="176"/>
                    <a:pt x="159" y="0"/>
                    <a:pt x="64"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31"/>
            <p:cNvSpPr/>
            <p:nvPr/>
          </p:nvSpPr>
          <p:spPr>
            <a:xfrm>
              <a:off x="4828625" y="5051200"/>
              <a:ext cx="60050" cy="31650"/>
            </a:xfrm>
            <a:custGeom>
              <a:rect b="b" l="l" r="r" t="t"/>
              <a:pathLst>
                <a:path extrusionOk="0" h="1266" w="2402">
                  <a:moveTo>
                    <a:pt x="1954" y="260"/>
                  </a:moveTo>
                  <a:cubicBezTo>
                    <a:pt x="2028" y="260"/>
                    <a:pt x="2082" y="276"/>
                    <a:pt x="2102" y="315"/>
                  </a:cubicBezTo>
                  <a:cubicBezTo>
                    <a:pt x="2168" y="382"/>
                    <a:pt x="2102" y="348"/>
                    <a:pt x="2102" y="415"/>
                  </a:cubicBezTo>
                  <a:cubicBezTo>
                    <a:pt x="2035" y="448"/>
                    <a:pt x="1968" y="482"/>
                    <a:pt x="1902" y="515"/>
                  </a:cubicBezTo>
                  <a:cubicBezTo>
                    <a:pt x="1768" y="615"/>
                    <a:pt x="1635" y="682"/>
                    <a:pt x="1501" y="749"/>
                  </a:cubicBezTo>
                  <a:cubicBezTo>
                    <a:pt x="1268" y="849"/>
                    <a:pt x="1001" y="949"/>
                    <a:pt x="734" y="1016"/>
                  </a:cubicBezTo>
                  <a:cubicBezTo>
                    <a:pt x="547" y="1069"/>
                    <a:pt x="338" y="1101"/>
                    <a:pt x="142" y="1163"/>
                  </a:cubicBezTo>
                  <a:lnTo>
                    <a:pt x="142" y="1163"/>
                  </a:lnTo>
                  <a:cubicBezTo>
                    <a:pt x="235" y="1080"/>
                    <a:pt x="392" y="943"/>
                    <a:pt x="634" y="782"/>
                  </a:cubicBezTo>
                  <a:cubicBezTo>
                    <a:pt x="834" y="615"/>
                    <a:pt x="1068" y="482"/>
                    <a:pt x="1335" y="415"/>
                  </a:cubicBezTo>
                  <a:cubicBezTo>
                    <a:pt x="1468" y="348"/>
                    <a:pt x="1601" y="315"/>
                    <a:pt x="1768" y="282"/>
                  </a:cubicBezTo>
                  <a:cubicBezTo>
                    <a:pt x="1837" y="268"/>
                    <a:pt x="1901" y="260"/>
                    <a:pt x="1954" y="260"/>
                  </a:cubicBezTo>
                  <a:close/>
                  <a:moveTo>
                    <a:pt x="1902" y="0"/>
                  </a:moveTo>
                  <a:cubicBezTo>
                    <a:pt x="1835" y="0"/>
                    <a:pt x="1768" y="15"/>
                    <a:pt x="1701" y="15"/>
                  </a:cubicBezTo>
                  <a:cubicBezTo>
                    <a:pt x="1535" y="48"/>
                    <a:pt x="1401" y="115"/>
                    <a:pt x="1234" y="182"/>
                  </a:cubicBezTo>
                  <a:cubicBezTo>
                    <a:pt x="968" y="282"/>
                    <a:pt x="734" y="448"/>
                    <a:pt x="501" y="615"/>
                  </a:cubicBezTo>
                  <a:cubicBezTo>
                    <a:pt x="208" y="881"/>
                    <a:pt x="64" y="1105"/>
                    <a:pt x="34" y="1202"/>
                  </a:cubicBezTo>
                  <a:lnTo>
                    <a:pt x="34" y="1202"/>
                  </a:lnTo>
                  <a:cubicBezTo>
                    <a:pt x="23" y="1206"/>
                    <a:pt x="12" y="1211"/>
                    <a:pt x="0" y="1216"/>
                  </a:cubicBezTo>
                  <a:cubicBezTo>
                    <a:pt x="10" y="1218"/>
                    <a:pt x="20" y="1220"/>
                    <a:pt x="29" y="1223"/>
                  </a:cubicBezTo>
                  <a:lnTo>
                    <a:pt x="29" y="1223"/>
                  </a:lnTo>
                  <a:cubicBezTo>
                    <a:pt x="28" y="1236"/>
                    <a:pt x="29" y="1244"/>
                    <a:pt x="34" y="1249"/>
                  </a:cubicBezTo>
                  <a:cubicBezTo>
                    <a:pt x="40" y="1249"/>
                    <a:pt x="50" y="1243"/>
                    <a:pt x="65" y="1231"/>
                  </a:cubicBezTo>
                  <a:lnTo>
                    <a:pt x="65" y="1231"/>
                  </a:lnTo>
                  <a:cubicBezTo>
                    <a:pt x="177" y="1254"/>
                    <a:pt x="288" y="1266"/>
                    <a:pt x="396" y="1266"/>
                  </a:cubicBezTo>
                  <a:cubicBezTo>
                    <a:pt x="526" y="1266"/>
                    <a:pt x="651" y="1249"/>
                    <a:pt x="767" y="1216"/>
                  </a:cubicBezTo>
                  <a:cubicBezTo>
                    <a:pt x="1068" y="1182"/>
                    <a:pt x="1335" y="1116"/>
                    <a:pt x="1601" y="982"/>
                  </a:cubicBezTo>
                  <a:cubicBezTo>
                    <a:pt x="1735" y="915"/>
                    <a:pt x="1902" y="849"/>
                    <a:pt x="2035" y="782"/>
                  </a:cubicBezTo>
                  <a:cubicBezTo>
                    <a:pt x="2135" y="715"/>
                    <a:pt x="2202" y="682"/>
                    <a:pt x="2302" y="582"/>
                  </a:cubicBezTo>
                  <a:cubicBezTo>
                    <a:pt x="2402" y="482"/>
                    <a:pt x="2402" y="315"/>
                    <a:pt x="2335" y="182"/>
                  </a:cubicBezTo>
                  <a:cubicBezTo>
                    <a:pt x="2269" y="82"/>
                    <a:pt x="2135" y="15"/>
                    <a:pt x="2002" y="15"/>
                  </a:cubicBezTo>
                  <a:cubicBezTo>
                    <a:pt x="1968" y="4"/>
                    <a:pt x="1935" y="0"/>
                    <a:pt x="1902"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31"/>
            <p:cNvSpPr/>
            <p:nvPr/>
          </p:nvSpPr>
          <p:spPr>
            <a:xfrm>
              <a:off x="4806925" y="5022375"/>
              <a:ext cx="30050" cy="61725"/>
            </a:xfrm>
            <a:custGeom>
              <a:rect b="b" l="l" r="r" t="t"/>
              <a:pathLst>
                <a:path extrusionOk="0" h="2469" w="1202">
                  <a:moveTo>
                    <a:pt x="435" y="0"/>
                  </a:moveTo>
                  <a:cubicBezTo>
                    <a:pt x="301" y="0"/>
                    <a:pt x="168" y="100"/>
                    <a:pt x="134" y="234"/>
                  </a:cubicBezTo>
                  <a:cubicBezTo>
                    <a:pt x="68" y="301"/>
                    <a:pt x="34" y="401"/>
                    <a:pt x="34" y="501"/>
                  </a:cubicBezTo>
                  <a:cubicBezTo>
                    <a:pt x="1" y="667"/>
                    <a:pt x="1" y="834"/>
                    <a:pt x="34" y="1034"/>
                  </a:cubicBezTo>
                  <a:cubicBezTo>
                    <a:pt x="68" y="1301"/>
                    <a:pt x="168" y="1601"/>
                    <a:pt x="335" y="1835"/>
                  </a:cubicBezTo>
                  <a:cubicBezTo>
                    <a:pt x="600" y="2189"/>
                    <a:pt x="865" y="2308"/>
                    <a:pt x="923" y="2308"/>
                  </a:cubicBezTo>
                  <a:cubicBezTo>
                    <a:pt x="931" y="2308"/>
                    <a:pt x="935" y="2306"/>
                    <a:pt x="935" y="2302"/>
                  </a:cubicBezTo>
                  <a:cubicBezTo>
                    <a:pt x="968" y="2269"/>
                    <a:pt x="735" y="2135"/>
                    <a:pt x="501" y="1735"/>
                  </a:cubicBezTo>
                  <a:cubicBezTo>
                    <a:pt x="368" y="1501"/>
                    <a:pt x="301" y="1268"/>
                    <a:pt x="268" y="1001"/>
                  </a:cubicBezTo>
                  <a:cubicBezTo>
                    <a:pt x="268" y="834"/>
                    <a:pt x="268" y="701"/>
                    <a:pt x="301" y="567"/>
                  </a:cubicBezTo>
                  <a:cubicBezTo>
                    <a:pt x="335" y="401"/>
                    <a:pt x="401" y="267"/>
                    <a:pt x="468" y="267"/>
                  </a:cubicBezTo>
                  <a:cubicBezTo>
                    <a:pt x="501" y="301"/>
                    <a:pt x="668" y="401"/>
                    <a:pt x="735" y="534"/>
                  </a:cubicBezTo>
                  <a:cubicBezTo>
                    <a:pt x="902" y="901"/>
                    <a:pt x="1035" y="1335"/>
                    <a:pt x="1035" y="1735"/>
                  </a:cubicBezTo>
                  <a:cubicBezTo>
                    <a:pt x="1035" y="2202"/>
                    <a:pt x="935" y="2469"/>
                    <a:pt x="968" y="2469"/>
                  </a:cubicBezTo>
                  <a:cubicBezTo>
                    <a:pt x="1135" y="2269"/>
                    <a:pt x="1202" y="2002"/>
                    <a:pt x="1202" y="1735"/>
                  </a:cubicBezTo>
                  <a:cubicBezTo>
                    <a:pt x="1202" y="1468"/>
                    <a:pt x="1202" y="1168"/>
                    <a:pt x="1102" y="901"/>
                  </a:cubicBezTo>
                  <a:cubicBezTo>
                    <a:pt x="1068" y="734"/>
                    <a:pt x="1002" y="567"/>
                    <a:pt x="935" y="434"/>
                  </a:cubicBezTo>
                  <a:cubicBezTo>
                    <a:pt x="868" y="200"/>
                    <a:pt x="668" y="67"/>
                    <a:pt x="435"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31"/>
            <p:cNvSpPr/>
            <p:nvPr/>
          </p:nvSpPr>
          <p:spPr>
            <a:xfrm>
              <a:off x="4815275" y="2888350"/>
              <a:ext cx="1044100" cy="2170750"/>
            </a:xfrm>
            <a:custGeom>
              <a:rect b="b" l="l" r="r" t="t"/>
              <a:pathLst>
                <a:path extrusionOk="0" h="86830" w="41764">
                  <a:moveTo>
                    <a:pt x="34659" y="0"/>
                  </a:moveTo>
                  <a:lnTo>
                    <a:pt x="12409" y="334"/>
                  </a:lnTo>
                  <a:lnTo>
                    <a:pt x="1" y="85395"/>
                  </a:lnTo>
                  <a:cubicBezTo>
                    <a:pt x="1" y="85395"/>
                    <a:pt x="8173" y="86829"/>
                    <a:pt x="8740" y="86829"/>
                  </a:cubicBezTo>
                  <a:cubicBezTo>
                    <a:pt x="9274" y="86829"/>
                    <a:pt x="25886" y="18914"/>
                    <a:pt x="25886" y="18914"/>
                  </a:cubicBezTo>
                  <a:lnTo>
                    <a:pt x="32757" y="86662"/>
                  </a:lnTo>
                  <a:lnTo>
                    <a:pt x="41764" y="84527"/>
                  </a:lnTo>
                  <a:lnTo>
                    <a:pt x="40363" y="15211"/>
                  </a:lnTo>
                  <a:cubicBezTo>
                    <a:pt x="40363" y="9507"/>
                    <a:pt x="34659" y="0"/>
                    <a:pt x="34659"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31"/>
            <p:cNvSpPr/>
            <p:nvPr/>
          </p:nvSpPr>
          <p:spPr>
            <a:xfrm>
              <a:off x="5592500" y="3314475"/>
              <a:ext cx="173475" cy="1687900"/>
            </a:xfrm>
            <a:custGeom>
              <a:rect b="b" l="l" r="r" t="t"/>
              <a:pathLst>
                <a:path extrusionOk="0" h="67516" w="6939">
                  <a:moveTo>
                    <a:pt x="34" y="1"/>
                  </a:moveTo>
                  <a:cubicBezTo>
                    <a:pt x="0" y="67"/>
                    <a:pt x="0" y="134"/>
                    <a:pt x="34" y="201"/>
                  </a:cubicBezTo>
                  <a:cubicBezTo>
                    <a:pt x="34" y="301"/>
                    <a:pt x="67" y="468"/>
                    <a:pt x="100" y="701"/>
                  </a:cubicBezTo>
                  <a:cubicBezTo>
                    <a:pt x="167" y="1168"/>
                    <a:pt x="267" y="1802"/>
                    <a:pt x="401" y="2636"/>
                  </a:cubicBezTo>
                  <a:cubicBezTo>
                    <a:pt x="701" y="4337"/>
                    <a:pt x="1068" y="6806"/>
                    <a:pt x="1535" y="9841"/>
                  </a:cubicBezTo>
                  <a:cubicBezTo>
                    <a:pt x="2435" y="15912"/>
                    <a:pt x="3603" y="24318"/>
                    <a:pt x="4537" y="33658"/>
                  </a:cubicBezTo>
                  <a:cubicBezTo>
                    <a:pt x="5504" y="42998"/>
                    <a:pt x="6071" y="51471"/>
                    <a:pt x="6405" y="57575"/>
                  </a:cubicBezTo>
                  <a:cubicBezTo>
                    <a:pt x="6572" y="60644"/>
                    <a:pt x="6705" y="63146"/>
                    <a:pt x="6772" y="64847"/>
                  </a:cubicBezTo>
                  <a:cubicBezTo>
                    <a:pt x="6805" y="65681"/>
                    <a:pt x="6839" y="66382"/>
                    <a:pt x="6872" y="66849"/>
                  </a:cubicBezTo>
                  <a:cubicBezTo>
                    <a:pt x="6872" y="67049"/>
                    <a:pt x="6905" y="67216"/>
                    <a:pt x="6905" y="67349"/>
                  </a:cubicBezTo>
                  <a:lnTo>
                    <a:pt x="6905" y="66849"/>
                  </a:lnTo>
                  <a:cubicBezTo>
                    <a:pt x="6905" y="66382"/>
                    <a:pt x="6905" y="65714"/>
                    <a:pt x="6872" y="64847"/>
                  </a:cubicBezTo>
                  <a:cubicBezTo>
                    <a:pt x="6839" y="63146"/>
                    <a:pt x="6739" y="60644"/>
                    <a:pt x="6605" y="57575"/>
                  </a:cubicBezTo>
                  <a:cubicBezTo>
                    <a:pt x="6305" y="51438"/>
                    <a:pt x="5771" y="42965"/>
                    <a:pt x="4804" y="33625"/>
                  </a:cubicBezTo>
                  <a:cubicBezTo>
                    <a:pt x="3836" y="24285"/>
                    <a:pt x="2669" y="15879"/>
                    <a:pt x="1702" y="9808"/>
                  </a:cubicBezTo>
                  <a:cubicBezTo>
                    <a:pt x="1235" y="6772"/>
                    <a:pt x="801" y="4337"/>
                    <a:pt x="501" y="2636"/>
                  </a:cubicBezTo>
                  <a:cubicBezTo>
                    <a:pt x="367" y="1802"/>
                    <a:pt x="234" y="1135"/>
                    <a:pt x="134" y="701"/>
                  </a:cubicBezTo>
                  <a:lnTo>
                    <a:pt x="34" y="168"/>
                  </a:lnTo>
                  <a:cubicBezTo>
                    <a:pt x="34" y="134"/>
                    <a:pt x="34" y="67"/>
                    <a:pt x="34" y="1"/>
                  </a:cubicBezTo>
                  <a:close/>
                  <a:moveTo>
                    <a:pt x="6905" y="67349"/>
                  </a:moveTo>
                  <a:cubicBezTo>
                    <a:pt x="6905" y="67416"/>
                    <a:pt x="6905" y="67449"/>
                    <a:pt x="6905" y="67516"/>
                  </a:cubicBezTo>
                  <a:cubicBezTo>
                    <a:pt x="6939" y="67449"/>
                    <a:pt x="6939" y="67416"/>
                    <a:pt x="6905" y="67349"/>
                  </a:cubicBezTo>
                  <a:close/>
                </a:path>
              </a:pathLst>
            </a:custGeom>
            <a:solidFill>
              <a:srgbClr val="455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1"/>
            <p:cNvSpPr/>
            <p:nvPr/>
          </p:nvSpPr>
          <p:spPr>
            <a:xfrm>
              <a:off x="4934525" y="3343675"/>
              <a:ext cx="304400" cy="1700400"/>
            </a:xfrm>
            <a:custGeom>
              <a:rect b="b" l="l" r="r" t="t"/>
              <a:pathLst>
                <a:path extrusionOk="0" h="68016" w="12176">
                  <a:moveTo>
                    <a:pt x="12109" y="0"/>
                  </a:moveTo>
                  <a:lnTo>
                    <a:pt x="12109" y="0"/>
                  </a:lnTo>
                  <a:cubicBezTo>
                    <a:pt x="12043" y="0"/>
                    <a:pt x="9274" y="15178"/>
                    <a:pt x="5972" y="33958"/>
                  </a:cubicBezTo>
                  <a:cubicBezTo>
                    <a:pt x="2636" y="52738"/>
                    <a:pt x="1" y="68016"/>
                    <a:pt x="67" y="68016"/>
                  </a:cubicBezTo>
                  <a:cubicBezTo>
                    <a:pt x="134" y="68016"/>
                    <a:pt x="2903" y="52805"/>
                    <a:pt x="6205" y="34025"/>
                  </a:cubicBezTo>
                  <a:cubicBezTo>
                    <a:pt x="9541" y="15245"/>
                    <a:pt x="12176" y="0"/>
                    <a:pt x="12109" y="0"/>
                  </a:cubicBezTo>
                  <a:close/>
                </a:path>
              </a:pathLst>
            </a:custGeom>
            <a:solidFill>
              <a:srgbClr val="455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31"/>
            <p:cNvSpPr/>
            <p:nvPr/>
          </p:nvSpPr>
          <p:spPr>
            <a:xfrm>
              <a:off x="5446550" y="2891675"/>
              <a:ext cx="69250" cy="467025"/>
            </a:xfrm>
            <a:custGeom>
              <a:rect b="b" l="l" r="r" t="t"/>
              <a:pathLst>
                <a:path extrusionOk="0" h="18681" w="2770">
                  <a:moveTo>
                    <a:pt x="1" y="1"/>
                  </a:moveTo>
                  <a:cubicBezTo>
                    <a:pt x="34" y="67"/>
                    <a:pt x="34" y="134"/>
                    <a:pt x="68" y="201"/>
                  </a:cubicBezTo>
                  <a:cubicBezTo>
                    <a:pt x="101" y="368"/>
                    <a:pt x="168" y="534"/>
                    <a:pt x="234" y="735"/>
                  </a:cubicBezTo>
                  <a:cubicBezTo>
                    <a:pt x="401" y="1235"/>
                    <a:pt x="601" y="1902"/>
                    <a:pt x="868" y="2703"/>
                  </a:cubicBezTo>
                  <a:cubicBezTo>
                    <a:pt x="1135" y="3503"/>
                    <a:pt x="1435" y="4504"/>
                    <a:pt x="1735" y="5605"/>
                  </a:cubicBezTo>
                  <a:cubicBezTo>
                    <a:pt x="1902" y="6172"/>
                    <a:pt x="2036" y="6739"/>
                    <a:pt x="2169" y="7373"/>
                  </a:cubicBezTo>
                  <a:cubicBezTo>
                    <a:pt x="2269" y="7973"/>
                    <a:pt x="2336" y="8607"/>
                    <a:pt x="2403" y="9274"/>
                  </a:cubicBezTo>
                  <a:cubicBezTo>
                    <a:pt x="2569" y="11542"/>
                    <a:pt x="2369" y="13811"/>
                    <a:pt x="1836" y="15979"/>
                  </a:cubicBezTo>
                  <a:cubicBezTo>
                    <a:pt x="1602" y="16813"/>
                    <a:pt x="1369" y="17480"/>
                    <a:pt x="1235" y="17947"/>
                  </a:cubicBezTo>
                  <a:cubicBezTo>
                    <a:pt x="1102" y="18180"/>
                    <a:pt x="1035" y="18414"/>
                    <a:pt x="968" y="18681"/>
                  </a:cubicBezTo>
                  <a:cubicBezTo>
                    <a:pt x="1002" y="18614"/>
                    <a:pt x="1035" y="18547"/>
                    <a:pt x="1068" y="18481"/>
                  </a:cubicBezTo>
                  <a:cubicBezTo>
                    <a:pt x="1102" y="18380"/>
                    <a:pt x="1202" y="18214"/>
                    <a:pt x="1268" y="17980"/>
                  </a:cubicBezTo>
                  <a:cubicBezTo>
                    <a:pt x="1535" y="17346"/>
                    <a:pt x="1769" y="16679"/>
                    <a:pt x="1969" y="16045"/>
                  </a:cubicBezTo>
                  <a:cubicBezTo>
                    <a:pt x="2536" y="13811"/>
                    <a:pt x="2770" y="11542"/>
                    <a:pt x="2603" y="9274"/>
                  </a:cubicBezTo>
                  <a:cubicBezTo>
                    <a:pt x="2536" y="8607"/>
                    <a:pt x="2469" y="7940"/>
                    <a:pt x="2369" y="7339"/>
                  </a:cubicBezTo>
                  <a:cubicBezTo>
                    <a:pt x="2236" y="6739"/>
                    <a:pt x="2102" y="6138"/>
                    <a:pt x="1936" y="5571"/>
                  </a:cubicBezTo>
                  <a:cubicBezTo>
                    <a:pt x="1635" y="4471"/>
                    <a:pt x="1302" y="3470"/>
                    <a:pt x="1002" y="2636"/>
                  </a:cubicBezTo>
                  <a:cubicBezTo>
                    <a:pt x="735" y="1802"/>
                    <a:pt x="468" y="1168"/>
                    <a:pt x="301" y="701"/>
                  </a:cubicBezTo>
                  <a:lnTo>
                    <a:pt x="101" y="201"/>
                  </a:lnTo>
                  <a:cubicBezTo>
                    <a:pt x="68" y="134"/>
                    <a:pt x="34" y="67"/>
                    <a:pt x="1" y="1"/>
                  </a:cubicBezTo>
                  <a:close/>
                </a:path>
              </a:pathLst>
            </a:custGeom>
            <a:solidFill>
              <a:srgbClr val="455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31"/>
            <p:cNvSpPr/>
            <p:nvPr/>
          </p:nvSpPr>
          <p:spPr>
            <a:xfrm>
              <a:off x="5224725" y="3065975"/>
              <a:ext cx="181825" cy="207675"/>
            </a:xfrm>
            <a:custGeom>
              <a:rect b="b" l="l" r="r" t="t"/>
              <a:pathLst>
                <a:path extrusionOk="0" h="8307" w="7273">
                  <a:moveTo>
                    <a:pt x="1" y="0"/>
                  </a:moveTo>
                  <a:lnTo>
                    <a:pt x="1" y="100"/>
                  </a:lnTo>
                  <a:cubicBezTo>
                    <a:pt x="168" y="1935"/>
                    <a:pt x="334" y="4103"/>
                    <a:pt x="535" y="6372"/>
                  </a:cubicBezTo>
                  <a:lnTo>
                    <a:pt x="535" y="6438"/>
                  </a:lnTo>
                  <a:lnTo>
                    <a:pt x="601" y="6472"/>
                  </a:lnTo>
                  <a:lnTo>
                    <a:pt x="768" y="6572"/>
                  </a:lnTo>
                  <a:lnTo>
                    <a:pt x="3603" y="8273"/>
                  </a:lnTo>
                  <a:lnTo>
                    <a:pt x="3637" y="8306"/>
                  </a:lnTo>
                  <a:lnTo>
                    <a:pt x="3670" y="8306"/>
                  </a:lnTo>
                  <a:lnTo>
                    <a:pt x="7139" y="6872"/>
                  </a:lnTo>
                  <a:lnTo>
                    <a:pt x="7206" y="6872"/>
                  </a:lnTo>
                  <a:lnTo>
                    <a:pt x="7206" y="6805"/>
                  </a:lnTo>
                  <a:cubicBezTo>
                    <a:pt x="7239" y="4804"/>
                    <a:pt x="7239" y="3103"/>
                    <a:pt x="7273" y="1902"/>
                  </a:cubicBezTo>
                  <a:lnTo>
                    <a:pt x="7273" y="567"/>
                  </a:lnTo>
                  <a:cubicBezTo>
                    <a:pt x="7273" y="556"/>
                    <a:pt x="7273" y="545"/>
                    <a:pt x="7273" y="534"/>
                  </a:cubicBezTo>
                  <a:cubicBezTo>
                    <a:pt x="7273" y="901"/>
                    <a:pt x="7239" y="1368"/>
                    <a:pt x="7239" y="1902"/>
                  </a:cubicBezTo>
                  <a:cubicBezTo>
                    <a:pt x="7173" y="3094"/>
                    <a:pt x="7140" y="4747"/>
                    <a:pt x="7041" y="6698"/>
                  </a:cubicBezTo>
                  <a:lnTo>
                    <a:pt x="7041" y="6698"/>
                  </a:lnTo>
                  <a:lnTo>
                    <a:pt x="3697" y="8048"/>
                  </a:lnTo>
                  <a:lnTo>
                    <a:pt x="935" y="6338"/>
                  </a:lnTo>
                  <a:lnTo>
                    <a:pt x="795" y="6268"/>
                  </a:lnTo>
                  <a:lnTo>
                    <a:pt x="795" y="6268"/>
                  </a:lnTo>
                  <a:cubicBezTo>
                    <a:pt x="600" y="4034"/>
                    <a:pt x="374" y="1958"/>
                    <a:pt x="210" y="133"/>
                  </a:cubicBezTo>
                  <a:lnTo>
                    <a:pt x="210" y="133"/>
                  </a:lnTo>
                  <a:lnTo>
                    <a:pt x="5305" y="100"/>
                  </a:lnTo>
                  <a:lnTo>
                    <a:pt x="6772" y="67"/>
                  </a:lnTo>
                  <a:lnTo>
                    <a:pt x="6806" y="67"/>
                  </a:lnTo>
                  <a:lnTo>
                    <a:pt x="5371" y="34"/>
                  </a:lnTo>
                  <a:lnTo>
                    <a:pt x="134" y="0"/>
                  </a:lnTo>
                  <a:close/>
                </a:path>
              </a:pathLst>
            </a:custGeom>
            <a:solidFill>
              <a:srgbClr val="455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31"/>
            <p:cNvSpPr/>
            <p:nvPr/>
          </p:nvSpPr>
          <p:spPr>
            <a:xfrm>
              <a:off x="5565800" y="3020950"/>
              <a:ext cx="196000" cy="206000"/>
            </a:xfrm>
            <a:custGeom>
              <a:rect b="b" l="l" r="r" t="t"/>
              <a:pathLst>
                <a:path extrusionOk="0" h="8240" w="7840">
                  <a:moveTo>
                    <a:pt x="6672" y="0"/>
                  </a:moveTo>
                  <a:cubicBezTo>
                    <a:pt x="6506" y="33"/>
                    <a:pt x="6372" y="67"/>
                    <a:pt x="6205" y="100"/>
                  </a:cubicBezTo>
                  <a:lnTo>
                    <a:pt x="4871" y="367"/>
                  </a:lnTo>
                  <a:lnTo>
                    <a:pt x="101" y="1434"/>
                  </a:lnTo>
                  <a:lnTo>
                    <a:pt x="1" y="1434"/>
                  </a:lnTo>
                  <a:lnTo>
                    <a:pt x="34" y="1534"/>
                  </a:lnTo>
                  <a:cubicBezTo>
                    <a:pt x="501" y="3202"/>
                    <a:pt x="1068" y="5170"/>
                    <a:pt x="1669" y="7239"/>
                  </a:cubicBezTo>
                  <a:lnTo>
                    <a:pt x="1669" y="7305"/>
                  </a:lnTo>
                  <a:lnTo>
                    <a:pt x="1736" y="7305"/>
                  </a:lnTo>
                  <a:lnTo>
                    <a:pt x="1902" y="7372"/>
                  </a:lnTo>
                  <a:lnTo>
                    <a:pt x="5071" y="8239"/>
                  </a:lnTo>
                  <a:lnTo>
                    <a:pt x="5138" y="8239"/>
                  </a:lnTo>
                  <a:lnTo>
                    <a:pt x="5171" y="8206"/>
                  </a:lnTo>
                  <a:lnTo>
                    <a:pt x="7773" y="6238"/>
                  </a:lnTo>
                  <a:lnTo>
                    <a:pt x="7840" y="6204"/>
                  </a:lnTo>
                  <a:lnTo>
                    <a:pt x="7840" y="6138"/>
                  </a:lnTo>
                  <a:cubicBezTo>
                    <a:pt x="7473" y="4303"/>
                    <a:pt x="7206" y="2769"/>
                    <a:pt x="7006" y="1635"/>
                  </a:cubicBezTo>
                  <a:cubicBezTo>
                    <a:pt x="6906" y="1134"/>
                    <a:pt x="6806" y="734"/>
                    <a:pt x="6739" y="400"/>
                  </a:cubicBezTo>
                  <a:cubicBezTo>
                    <a:pt x="6739" y="267"/>
                    <a:pt x="6706" y="133"/>
                    <a:pt x="6672" y="33"/>
                  </a:cubicBezTo>
                  <a:lnTo>
                    <a:pt x="6672" y="33"/>
                  </a:lnTo>
                  <a:cubicBezTo>
                    <a:pt x="6672" y="33"/>
                    <a:pt x="6672" y="200"/>
                    <a:pt x="6739" y="500"/>
                  </a:cubicBezTo>
                  <a:cubicBezTo>
                    <a:pt x="6772" y="767"/>
                    <a:pt x="6839" y="1234"/>
                    <a:pt x="6906" y="1735"/>
                  </a:cubicBezTo>
                  <a:lnTo>
                    <a:pt x="7629" y="6137"/>
                  </a:lnTo>
                  <a:lnTo>
                    <a:pt x="7629" y="6137"/>
                  </a:lnTo>
                  <a:lnTo>
                    <a:pt x="5089" y="8026"/>
                  </a:lnTo>
                  <a:lnTo>
                    <a:pt x="1969" y="7172"/>
                  </a:lnTo>
                  <a:lnTo>
                    <a:pt x="1856" y="7126"/>
                  </a:lnTo>
                  <a:lnTo>
                    <a:pt x="1856" y="7126"/>
                  </a:lnTo>
                  <a:lnTo>
                    <a:pt x="224" y="1580"/>
                  </a:lnTo>
                  <a:lnTo>
                    <a:pt x="224" y="1580"/>
                  </a:lnTo>
                  <a:lnTo>
                    <a:pt x="4838" y="467"/>
                  </a:lnTo>
                  <a:lnTo>
                    <a:pt x="6172" y="133"/>
                  </a:lnTo>
                  <a:cubicBezTo>
                    <a:pt x="6506" y="67"/>
                    <a:pt x="6672" y="33"/>
                    <a:pt x="6672" y="0"/>
                  </a:cubicBezTo>
                  <a:close/>
                </a:path>
              </a:pathLst>
            </a:custGeom>
            <a:solidFill>
              <a:srgbClr val="455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31"/>
            <p:cNvSpPr/>
            <p:nvPr/>
          </p:nvSpPr>
          <p:spPr>
            <a:xfrm>
              <a:off x="5278100" y="3324500"/>
              <a:ext cx="192675" cy="41700"/>
            </a:xfrm>
            <a:custGeom>
              <a:rect b="b" l="l" r="r" t="t"/>
              <a:pathLst>
                <a:path extrusionOk="0" h="1668" w="7707">
                  <a:moveTo>
                    <a:pt x="1" y="0"/>
                  </a:moveTo>
                  <a:cubicBezTo>
                    <a:pt x="1235" y="400"/>
                    <a:pt x="2536" y="701"/>
                    <a:pt x="3837" y="967"/>
                  </a:cubicBezTo>
                  <a:cubicBezTo>
                    <a:pt x="5104" y="1268"/>
                    <a:pt x="6405" y="1501"/>
                    <a:pt x="7706" y="1668"/>
                  </a:cubicBezTo>
                  <a:cubicBezTo>
                    <a:pt x="6439" y="1301"/>
                    <a:pt x="5171" y="967"/>
                    <a:pt x="3870" y="734"/>
                  </a:cubicBezTo>
                  <a:cubicBezTo>
                    <a:pt x="2603" y="434"/>
                    <a:pt x="1302" y="167"/>
                    <a:pt x="1" y="0"/>
                  </a:cubicBezTo>
                  <a:close/>
                </a:path>
              </a:pathLst>
            </a:custGeom>
            <a:solidFill>
              <a:srgbClr val="455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31"/>
            <p:cNvSpPr/>
            <p:nvPr/>
          </p:nvSpPr>
          <p:spPr>
            <a:xfrm>
              <a:off x="5558300" y="3295300"/>
              <a:ext cx="161825" cy="37975"/>
            </a:xfrm>
            <a:custGeom>
              <a:rect b="b" l="l" r="r" t="t"/>
              <a:pathLst>
                <a:path extrusionOk="0" h="1519" w="6473">
                  <a:moveTo>
                    <a:pt x="6472" y="1"/>
                  </a:moveTo>
                  <a:lnTo>
                    <a:pt x="6472" y="1"/>
                  </a:lnTo>
                  <a:cubicBezTo>
                    <a:pt x="6138" y="67"/>
                    <a:pt x="5838" y="167"/>
                    <a:pt x="5538" y="267"/>
                  </a:cubicBezTo>
                  <a:cubicBezTo>
                    <a:pt x="4938" y="468"/>
                    <a:pt x="4170" y="701"/>
                    <a:pt x="3270" y="901"/>
                  </a:cubicBezTo>
                  <a:cubicBezTo>
                    <a:pt x="2369" y="1101"/>
                    <a:pt x="1535" y="1235"/>
                    <a:pt x="935" y="1335"/>
                  </a:cubicBezTo>
                  <a:cubicBezTo>
                    <a:pt x="635" y="1335"/>
                    <a:pt x="301" y="1402"/>
                    <a:pt x="1" y="1468"/>
                  </a:cubicBezTo>
                  <a:cubicBezTo>
                    <a:pt x="151" y="1502"/>
                    <a:pt x="309" y="1518"/>
                    <a:pt x="472" y="1518"/>
                  </a:cubicBezTo>
                  <a:cubicBezTo>
                    <a:pt x="635" y="1518"/>
                    <a:pt x="801" y="1502"/>
                    <a:pt x="968" y="1468"/>
                  </a:cubicBezTo>
                  <a:cubicBezTo>
                    <a:pt x="1769" y="1402"/>
                    <a:pt x="2536" y="1301"/>
                    <a:pt x="3303" y="1101"/>
                  </a:cubicBezTo>
                  <a:cubicBezTo>
                    <a:pt x="4070" y="935"/>
                    <a:pt x="4838" y="701"/>
                    <a:pt x="5571" y="401"/>
                  </a:cubicBezTo>
                  <a:cubicBezTo>
                    <a:pt x="5872" y="334"/>
                    <a:pt x="6172" y="167"/>
                    <a:pt x="6472" y="1"/>
                  </a:cubicBezTo>
                  <a:close/>
                </a:path>
              </a:pathLst>
            </a:custGeom>
            <a:solidFill>
              <a:srgbClr val="455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31"/>
            <p:cNvSpPr/>
            <p:nvPr/>
          </p:nvSpPr>
          <p:spPr>
            <a:xfrm>
              <a:off x="5278950" y="1985200"/>
              <a:ext cx="273550" cy="65900"/>
            </a:xfrm>
            <a:custGeom>
              <a:rect b="b" l="l" r="r" t="t"/>
              <a:pathLst>
                <a:path extrusionOk="0" h="2636" w="10942">
                  <a:moveTo>
                    <a:pt x="9607" y="0"/>
                  </a:moveTo>
                  <a:lnTo>
                    <a:pt x="967" y="334"/>
                  </a:lnTo>
                  <a:lnTo>
                    <a:pt x="0" y="2369"/>
                  </a:lnTo>
                  <a:lnTo>
                    <a:pt x="134" y="2636"/>
                  </a:lnTo>
                  <a:lnTo>
                    <a:pt x="10941" y="2636"/>
                  </a:lnTo>
                  <a:lnTo>
                    <a:pt x="9607" y="0"/>
                  </a:ln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31"/>
            <p:cNvSpPr/>
            <p:nvPr/>
          </p:nvSpPr>
          <p:spPr>
            <a:xfrm>
              <a:off x="4642650" y="2377975"/>
              <a:ext cx="351950" cy="346100"/>
            </a:xfrm>
            <a:custGeom>
              <a:rect b="b" l="l" r="r" t="t"/>
              <a:pathLst>
                <a:path extrusionOk="0" h="13844" w="14078">
                  <a:moveTo>
                    <a:pt x="4237" y="1"/>
                  </a:moveTo>
                  <a:lnTo>
                    <a:pt x="1" y="4104"/>
                  </a:lnTo>
                  <a:lnTo>
                    <a:pt x="10908" y="13844"/>
                  </a:lnTo>
                  <a:lnTo>
                    <a:pt x="14077" y="6338"/>
                  </a:lnTo>
                  <a:lnTo>
                    <a:pt x="4237" y="1"/>
                  </a:ln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31"/>
            <p:cNvSpPr/>
            <p:nvPr/>
          </p:nvSpPr>
          <p:spPr>
            <a:xfrm>
              <a:off x="5602500" y="2433850"/>
              <a:ext cx="215175" cy="254375"/>
            </a:xfrm>
            <a:custGeom>
              <a:rect b="b" l="l" r="r" t="t"/>
              <a:pathLst>
                <a:path extrusionOk="0" h="10175" w="8607">
                  <a:moveTo>
                    <a:pt x="1835" y="1"/>
                  </a:moveTo>
                  <a:lnTo>
                    <a:pt x="1" y="6872"/>
                  </a:lnTo>
                  <a:lnTo>
                    <a:pt x="8307" y="10174"/>
                  </a:lnTo>
                  <a:lnTo>
                    <a:pt x="8607" y="2302"/>
                  </a:lnTo>
                  <a:lnTo>
                    <a:pt x="1835" y="1"/>
                  </a:ln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31"/>
            <p:cNvSpPr/>
            <p:nvPr/>
          </p:nvSpPr>
          <p:spPr>
            <a:xfrm>
              <a:off x="4866150" y="2038575"/>
              <a:ext cx="1110825" cy="857300"/>
            </a:xfrm>
            <a:custGeom>
              <a:rect b="b" l="l" r="r" t="t"/>
              <a:pathLst>
                <a:path extrusionOk="0" h="34292" w="44433">
                  <a:moveTo>
                    <a:pt x="26519" y="0"/>
                  </a:moveTo>
                  <a:lnTo>
                    <a:pt x="17546" y="267"/>
                  </a:lnTo>
                  <a:cubicBezTo>
                    <a:pt x="17307" y="249"/>
                    <a:pt x="17068" y="240"/>
                    <a:pt x="16831" y="240"/>
                  </a:cubicBezTo>
                  <a:cubicBezTo>
                    <a:pt x="14483" y="240"/>
                    <a:pt x="12231" y="1127"/>
                    <a:pt x="10474" y="2702"/>
                  </a:cubicBezTo>
                  <a:cubicBezTo>
                    <a:pt x="10074" y="3002"/>
                    <a:pt x="9774" y="3403"/>
                    <a:pt x="9607" y="3870"/>
                  </a:cubicBezTo>
                  <a:lnTo>
                    <a:pt x="1001" y="22249"/>
                  </a:lnTo>
                  <a:cubicBezTo>
                    <a:pt x="0" y="24318"/>
                    <a:pt x="501" y="26786"/>
                    <a:pt x="2569" y="27820"/>
                  </a:cubicBezTo>
                  <a:cubicBezTo>
                    <a:pt x="3161" y="28116"/>
                    <a:pt x="3794" y="28256"/>
                    <a:pt x="4420" y="28256"/>
                  </a:cubicBezTo>
                  <a:cubicBezTo>
                    <a:pt x="5979" y="28256"/>
                    <a:pt x="7492" y="27385"/>
                    <a:pt x="8206" y="25885"/>
                  </a:cubicBezTo>
                  <a:lnTo>
                    <a:pt x="12709" y="16579"/>
                  </a:lnTo>
                  <a:lnTo>
                    <a:pt x="12176" y="23951"/>
                  </a:lnTo>
                  <a:lnTo>
                    <a:pt x="10474" y="34291"/>
                  </a:lnTo>
                  <a:lnTo>
                    <a:pt x="32724" y="33958"/>
                  </a:lnTo>
                  <a:lnTo>
                    <a:pt x="30055" y="26252"/>
                  </a:lnTo>
                  <a:lnTo>
                    <a:pt x="31890" y="16879"/>
                  </a:lnTo>
                  <a:lnTo>
                    <a:pt x="34825" y="23417"/>
                  </a:lnTo>
                  <a:cubicBezTo>
                    <a:pt x="35596" y="25139"/>
                    <a:pt x="37278" y="26168"/>
                    <a:pt x="39063" y="26168"/>
                  </a:cubicBezTo>
                  <a:cubicBezTo>
                    <a:pt x="39594" y="26168"/>
                    <a:pt x="40135" y="26077"/>
                    <a:pt x="40663" y="25885"/>
                  </a:cubicBezTo>
                  <a:cubicBezTo>
                    <a:pt x="43265" y="24918"/>
                    <a:pt x="44432" y="21916"/>
                    <a:pt x="43198" y="19447"/>
                  </a:cubicBezTo>
                  <a:cubicBezTo>
                    <a:pt x="40496" y="14110"/>
                    <a:pt x="36393" y="5971"/>
                    <a:pt x="36193" y="5571"/>
                  </a:cubicBezTo>
                  <a:cubicBezTo>
                    <a:pt x="33558" y="0"/>
                    <a:pt x="26519" y="0"/>
                    <a:pt x="26519" y="0"/>
                  </a:cubicBez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31"/>
            <p:cNvSpPr/>
            <p:nvPr/>
          </p:nvSpPr>
          <p:spPr>
            <a:xfrm>
              <a:off x="5282275" y="2521925"/>
              <a:ext cx="324425" cy="189775"/>
            </a:xfrm>
            <a:custGeom>
              <a:rect b="b" l="l" r="r" t="t"/>
              <a:pathLst>
                <a:path extrusionOk="0" h="7591" w="12977">
                  <a:moveTo>
                    <a:pt x="1684" y="0"/>
                  </a:moveTo>
                  <a:cubicBezTo>
                    <a:pt x="827" y="0"/>
                    <a:pt x="96" y="845"/>
                    <a:pt x="34" y="1748"/>
                  </a:cubicBezTo>
                  <a:cubicBezTo>
                    <a:pt x="1" y="2682"/>
                    <a:pt x="367" y="3616"/>
                    <a:pt x="1035" y="4316"/>
                  </a:cubicBezTo>
                  <a:cubicBezTo>
                    <a:pt x="2436" y="5884"/>
                    <a:pt x="4370" y="6918"/>
                    <a:pt x="6472" y="7252"/>
                  </a:cubicBezTo>
                  <a:cubicBezTo>
                    <a:pt x="7472" y="7413"/>
                    <a:pt x="8574" y="7590"/>
                    <a:pt x="9634" y="7590"/>
                  </a:cubicBezTo>
                  <a:cubicBezTo>
                    <a:pt x="10765" y="7590"/>
                    <a:pt x="11849" y="7389"/>
                    <a:pt x="12710" y="6752"/>
                  </a:cubicBezTo>
                  <a:cubicBezTo>
                    <a:pt x="12976" y="6518"/>
                    <a:pt x="12676" y="6351"/>
                    <a:pt x="12676" y="6351"/>
                  </a:cubicBezTo>
                  <a:cubicBezTo>
                    <a:pt x="12192" y="6435"/>
                    <a:pt x="11708" y="6476"/>
                    <a:pt x="11228" y="6476"/>
                  </a:cubicBezTo>
                  <a:cubicBezTo>
                    <a:pt x="8272" y="6476"/>
                    <a:pt x="5496" y="4922"/>
                    <a:pt x="4003" y="2282"/>
                  </a:cubicBezTo>
                  <a:cubicBezTo>
                    <a:pt x="3470" y="1348"/>
                    <a:pt x="2969" y="113"/>
                    <a:pt x="1869" y="13"/>
                  </a:cubicBezTo>
                  <a:cubicBezTo>
                    <a:pt x="1806" y="5"/>
                    <a:pt x="1745" y="0"/>
                    <a:pt x="168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31"/>
            <p:cNvSpPr/>
            <p:nvPr/>
          </p:nvSpPr>
          <p:spPr>
            <a:xfrm>
              <a:off x="5167200" y="2328775"/>
              <a:ext cx="88425" cy="345275"/>
            </a:xfrm>
            <a:custGeom>
              <a:rect b="b" l="l" r="r" t="t"/>
              <a:pathLst>
                <a:path extrusionOk="0" h="13811" w="3537">
                  <a:moveTo>
                    <a:pt x="3536" y="1"/>
                  </a:moveTo>
                  <a:lnTo>
                    <a:pt x="701" y="5004"/>
                  </a:lnTo>
                  <a:lnTo>
                    <a:pt x="0" y="13810"/>
                  </a:lnTo>
                  <a:cubicBezTo>
                    <a:pt x="1401" y="12276"/>
                    <a:pt x="1935" y="10141"/>
                    <a:pt x="2369" y="8073"/>
                  </a:cubicBezTo>
                  <a:cubicBezTo>
                    <a:pt x="3236" y="3903"/>
                    <a:pt x="3002" y="4237"/>
                    <a:pt x="3536"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31"/>
            <p:cNvSpPr/>
            <p:nvPr/>
          </p:nvSpPr>
          <p:spPr>
            <a:xfrm>
              <a:off x="5113000" y="2772425"/>
              <a:ext cx="587100" cy="123450"/>
            </a:xfrm>
            <a:custGeom>
              <a:rect b="b" l="l" r="r" t="t"/>
              <a:pathLst>
                <a:path extrusionOk="0" h="4938" w="23484">
                  <a:moveTo>
                    <a:pt x="1434" y="1"/>
                  </a:moveTo>
                  <a:lnTo>
                    <a:pt x="0" y="2703"/>
                  </a:lnTo>
                  <a:lnTo>
                    <a:pt x="634" y="4937"/>
                  </a:lnTo>
                  <a:lnTo>
                    <a:pt x="22850" y="4637"/>
                  </a:lnTo>
                  <a:lnTo>
                    <a:pt x="23483" y="2769"/>
                  </a:lnTo>
                  <a:lnTo>
                    <a:pt x="21849" y="1668"/>
                  </a:lnTo>
                  <a:lnTo>
                    <a:pt x="1434" y="1"/>
                  </a:ln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31"/>
            <p:cNvSpPr/>
            <p:nvPr/>
          </p:nvSpPr>
          <p:spPr>
            <a:xfrm>
              <a:off x="5665875" y="2483050"/>
              <a:ext cx="98425" cy="166825"/>
            </a:xfrm>
            <a:custGeom>
              <a:rect b="b" l="l" r="r" t="t"/>
              <a:pathLst>
                <a:path extrusionOk="0" h="6673" w="3937">
                  <a:moveTo>
                    <a:pt x="1" y="1"/>
                  </a:moveTo>
                  <a:lnTo>
                    <a:pt x="1" y="1"/>
                  </a:lnTo>
                  <a:cubicBezTo>
                    <a:pt x="101" y="368"/>
                    <a:pt x="268" y="734"/>
                    <a:pt x="434" y="1068"/>
                  </a:cubicBezTo>
                  <a:cubicBezTo>
                    <a:pt x="735" y="1668"/>
                    <a:pt x="1202" y="2536"/>
                    <a:pt x="1735" y="3470"/>
                  </a:cubicBezTo>
                  <a:cubicBezTo>
                    <a:pt x="2302" y="4404"/>
                    <a:pt x="2836" y="5204"/>
                    <a:pt x="3236" y="5771"/>
                  </a:cubicBezTo>
                  <a:cubicBezTo>
                    <a:pt x="3437" y="6105"/>
                    <a:pt x="3670" y="6405"/>
                    <a:pt x="3937" y="6672"/>
                  </a:cubicBezTo>
                  <a:cubicBezTo>
                    <a:pt x="3770" y="6338"/>
                    <a:pt x="3570" y="6005"/>
                    <a:pt x="3370" y="5671"/>
                  </a:cubicBezTo>
                  <a:cubicBezTo>
                    <a:pt x="3003" y="5104"/>
                    <a:pt x="2469" y="4270"/>
                    <a:pt x="1936" y="3370"/>
                  </a:cubicBezTo>
                  <a:cubicBezTo>
                    <a:pt x="1368" y="2436"/>
                    <a:pt x="901" y="1602"/>
                    <a:pt x="568" y="968"/>
                  </a:cubicBezTo>
                  <a:cubicBezTo>
                    <a:pt x="401" y="634"/>
                    <a:pt x="201" y="301"/>
                    <a:pt x="1"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31"/>
            <p:cNvSpPr/>
            <p:nvPr/>
          </p:nvSpPr>
          <p:spPr>
            <a:xfrm>
              <a:off x="5711750" y="2571450"/>
              <a:ext cx="26700" cy="71750"/>
            </a:xfrm>
            <a:custGeom>
              <a:rect b="b" l="l" r="r" t="t"/>
              <a:pathLst>
                <a:path extrusionOk="0" h="2870" w="1068">
                  <a:moveTo>
                    <a:pt x="101" y="0"/>
                  </a:moveTo>
                  <a:cubicBezTo>
                    <a:pt x="0" y="534"/>
                    <a:pt x="34" y="1068"/>
                    <a:pt x="234" y="1535"/>
                  </a:cubicBezTo>
                  <a:cubicBezTo>
                    <a:pt x="367" y="2035"/>
                    <a:pt x="634" y="2502"/>
                    <a:pt x="1035" y="2869"/>
                  </a:cubicBezTo>
                  <a:cubicBezTo>
                    <a:pt x="1068" y="2836"/>
                    <a:pt x="701" y="2269"/>
                    <a:pt x="467" y="1468"/>
                  </a:cubicBezTo>
                  <a:cubicBezTo>
                    <a:pt x="201" y="701"/>
                    <a:pt x="167" y="0"/>
                    <a:pt x="101"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1"/>
            <p:cNvSpPr/>
            <p:nvPr/>
          </p:nvSpPr>
          <p:spPr>
            <a:xfrm>
              <a:off x="5164700" y="2109450"/>
              <a:ext cx="95925" cy="141800"/>
            </a:xfrm>
            <a:custGeom>
              <a:rect b="b" l="l" r="r" t="t"/>
              <a:pathLst>
                <a:path extrusionOk="0" h="5672" w="3837">
                  <a:moveTo>
                    <a:pt x="0" y="1"/>
                  </a:moveTo>
                  <a:cubicBezTo>
                    <a:pt x="0" y="34"/>
                    <a:pt x="367" y="167"/>
                    <a:pt x="934" y="501"/>
                  </a:cubicBezTo>
                  <a:cubicBezTo>
                    <a:pt x="1668" y="968"/>
                    <a:pt x="2268" y="1535"/>
                    <a:pt x="2735" y="2269"/>
                  </a:cubicBezTo>
                  <a:cubicBezTo>
                    <a:pt x="3202" y="2969"/>
                    <a:pt x="3503" y="3770"/>
                    <a:pt x="3636" y="4604"/>
                  </a:cubicBezTo>
                  <a:cubicBezTo>
                    <a:pt x="3736" y="5271"/>
                    <a:pt x="3703" y="5671"/>
                    <a:pt x="3736" y="5671"/>
                  </a:cubicBezTo>
                  <a:cubicBezTo>
                    <a:pt x="3836" y="5304"/>
                    <a:pt x="3836" y="4937"/>
                    <a:pt x="3770" y="4604"/>
                  </a:cubicBezTo>
                  <a:cubicBezTo>
                    <a:pt x="3603" y="2803"/>
                    <a:pt x="2569" y="1235"/>
                    <a:pt x="1001" y="368"/>
                  </a:cubicBezTo>
                  <a:cubicBezTo>
                    <a:pt x="701" y="167"/>
                    <a:pt x="367" y="34"/>
                    <a:pt x="0"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31"/>
            <p:cNvSpPr/>
            <p:nvPr/>
          </p:nvSpPr>
          <p:spPr>
            <a:xfrm>
              <a:off x="5617525" y="2220375"/>
              <a:ext cx="109250" cy="477025"/>
            </a:xfrm>
            <a:custGeom>
              <a:rect b="b" l="l" r="r" t="t"/>
              <a:pathLst>
                <a:path extrusionOk="0" h="19081" w="4370">
                  <a:moveTo>
                    <a:pt x="4303" y="0"/>
                  </a:moveTo>
                  <a:cubicBezTo>
                    <a:pt x="4236" y="0"/>
                    <a:pt x="3236" y="4236"/>
                    <a:pt x="2068" y="9507"/>
                  </a:cubicBezTo>
                  <a:cubicBezTo>
                    <a:pt x="901" y="14777"/>
                    <a:pt x="0" y="19080"/>
                    <a:pt x="33" y="19080"/>
                  </a:cubicBezTo>
                  <a:cubicBezTo>
                    <a:pt x="100" y="19080"/>
                    <a:pt x="1101" y="14844"/>
                    <a:pt x="2268" y="9574"/>
                  </a:cubicBezTo>
                  <a:cubicBezTo>
                    <a:pt x="3469" y="4303"/>
                    <a:pt x="4370" y="33"/>
                    <a:pt x="4303"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31"/>
            <p:cNvSpPr/>
            <p:nvPr/>
          </p:nvSpPr>
          <p:spPr>
            <a:xfrm>
              <a:off x="4880325" y="2513075"/>
              <a:ext cx="48400" cy="46725"/>
            </a:xfrm>
            <a:custGeom>
              <a:rect b="b" l="l" r="r" t="t"/>
              <a:pathLst>
                <a:path extrusionOk="0" h="1869" w="1936">
                  <a:moveTo>
                    <a:pt x="1935" y="0"/>
                  </a:moveTo>
                  <a:lnTo>
                    <a:pt x="1935" y="0"/>
                  </a:lnTo>
                  <a:cubicBezTo>
                    <a:pt x="1501" y="167"/>
                    <a:pt x="1135" y="434"/>
                    <a:pt x="834" y="801"/>
                  </a:cubicBezTo>
                  <a:cubicBezTo>
                    <a:pt x="467" y="1068"/>
                    <a:pt x="201" y="1468"/>
                    <a:pt x="0" y="1868"/>
                  </a:cubicBezTo>
                  <a:cubicBezTo>
                    <a:pt x="367" y="1602"/>
                    <a:pt x="668" y="1301"/>
                    <a:pt x="968" y="968"/>
                  </a:cubicBezTo>
                  <a:cubicBezTo>
                    <a:pt x="1335" y="668"/>
                    <a:pt x="1635" y="334"/>
                    <a:pt x="1935"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31"/>
            <p:cNvSpPr/>
            <p:nvPr/>
          </p:nvSpPr>
          <p:spPr>
            <a:xfrm>
              <a:off x="5067950" y="2322100"/>
              <a:ext cx="190175" cy="372800"/>
            </a:xfrm>
            <a:custGeom>
              <a:rect b="b" l="l" r="r" t="t"/>
              <a:pathLst>
                <a:path extrusionOk="0" h="14912" w="7607">
                  <a:moveTo>
                    <a:pt x="7606" y="1"/>
                  </a:moveTo>
                  <a:lnTo>
                    <a:pt x="7606" y="1"/>
                  </a:lnTo>
                  <a:cubicBezTo>
                    <a:pt x="7473" y="167"/>
                    <a:pt x="7373" y="368"/>
                    <a:pt x="7273" y="568"/>
                  </a:cubicBezTo>
                  <a:cubicBezTo>
                    <a:pt x="7039" y="935"/>
                    <a:pt x="6739" y="1468"/>
                    <a:pt x="6372" y="2102"/>
                  </a:cubicBezTo>
                  <a:cubicBezTo>
                    <a:pt x="5638" y="3436"/>
                    <a:pt x="4671" y="5304"/>
                    <a:pt x="3670" y="7373"/>
                  </a:cubicBezTo>
                  <a:lnTo>
                    <a:pt x="1035" y="12676"/>
                  </a:lnTo>
                  <a:cubicBezTo>
                    <a:pt x="735" y="13344"/>
                    <a:pt x="468" y="13877"/>
                    <a:pt x="268" y="14311"/>
                  </a:cubicBezTo>
                  <a:cubicBezTo>
                    <a:pt x="168" y="14478"/>
                    <a:pt x="67" y="14678"/>
                    <a:pt x="1" y="14911"/>
                  </a:cubicBezTo>
                  <a:cubicBezTo>
                    <a:pt x="134" y="14711"/>
                    <a:pt x="234" y="14544"/>
                    <a:pt x="334" y="14344"/>
                  </a:cubicBezTo>
                  <a:cubicBezTo>
                    <a:pt x="568" y="13977"/>
                    <a:pt x="835" y="13410"/>
                    <a:pt x="1168" y="12743"/>
                  </a:cubicBezTo>
                  <a:cubicBezTo>
                    <a:pt x="1869" y="11409"/>
                    <a:pt x="2803" y="9541"/>
                    <a:pt x="3837" y="7473"/>
                  </a:cubicBezTo>
                  <a:cubicBezTo>
                    <a:pt x="4871" y="5405"/>
                    <a:pt x="5805" y="3537"/>
                    <a:pt x="6505" y="2202"/>
                  </a:cubicBezTo>
                  <a:lnTo>
                    <a:pt x="7339" y="601"/>
                  </a:lnTo>
                  <a:cubicBezTo>
                    <a:pt x="7439" y="401"/>
                    <a:pt x="7539" y="201"/>
                    <a:pt x="7606"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31"/>
            <p:cNvSpPr/>
            <p:nvPr/>
          </p:nvSpPr>
          <p:spPr>
            <a:xfrm>
              <a:off x="5268100" y="2552275"/>
              <a:ext cx="283550" cy="167650"/>
            </a:xfrm>
            <a:custGeom>
              <a:rect b="b" l="l" r="r" t="t"/>
              <a:pathLst>
                <a:path extrusionOk="0" h="6706" w="11342">
                  <a:moveTo>
                    <a:pt x="0" y="0"/>
                  </a:moveTo>
                  <a:lnTo>
                    <a:pt x="0" y="134"/>
                  </a:lnTo>
                  <a:cubicBezTo>
                    <a:pt x="0" y="300"/>
                    <a:pt x="34" y="434"/>
                    <a:pt x="67" y="567"/>
                  </a:cubicBezTo>
                  <a:cubicBezTo>
                    <a:pt x="167" y="1068"/>
                    <a:pt x="367" y="1535"/>
                    <a:pt x="601" y="2002"/>
                  </a:cubicBezTo>
                  <a:cubicBezTo>
                    <a:pt x="1468" y="3469"/>
                    <a:pt x="2802" y="4637"/>
                    <a:pt x="4370" y="5337"/>
                  </a:cubicBezTo>
                  <a:cubicBezTo>
                    <a:pt x="5938" y="6005"/>
                    <a:pt x="7573" y="6405"/>
                    <a:pt x="9274" y="6572"/>
                  </a:cubicBezTo>
                  <a:cubicBezTo>
                    <a:pt x="9908" y="6638"/>
                    <a:pt x="10441" y="6672"/>
                    <a:pt x="10775" y="6705"/>
                  </a:cubicBezTo>
                  <a:lnTo>
                    <a:pt x="11342" y="6705"/>
                  </a:lnTo>
                  <a:cubicBezTo>
                    <a:pt x="11175" y="6638"/>
                    <a:pt x="10975" y="6605"/>
                    <a:pt x="10808" y="6605"/>
                  </a:cubicBezTo>
                  <a:lnTo>
                    <a:pt x="9274" y="6405"/>
                  </a:lnTo>
                  <a:cubicBezTo>
                    <a:pt x="7606" y="6205"/>
                    <a:pt x="6005" y="5771"/>
                    <a:pt x="4470" y="5137"/>
                  </a:cubicBezTo>
                  <a:cubicBezTo>
                    <a:pt x="2936" y="4470"/>
                    <a:pt x="1635" y="3336"/>
                    <a:pt x="734" y="1935"/>
                  </a:cubicBezTo>
                  <a:cubicBezTo>
                    <a:pt x="401" y="1335"/>
                    <a:pt x="167" y="667"/>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31"/>
            <p:cNvSpPr/>
            <p:nvPr/>
          </p:nvSpPr>
          <p:spPr>
            <a:xfrm>
              <a:off x="5379850" y="2821500"/>
              <a:ext cx="308575" cy="22275"/>
            </a:xfrm>
            <a:custGeom>
              <a:rect b="b" l="l" r="r" t="t"/>
              <a:pathLst>
                <a:path extrusionOk="0" h="891" w="12343">
                  <a:moveTo>
                    <a:pt x="85" y="1"/>
                  </a:moveTo>
                  <a:cubicBezTo>
                    <a:pt x="29" y="1"/>
                    <a:pt x="0" y="2"/>
                    <a:pt x="0" y="6"/>
                  </a:cubicBezTo>
                  <a:cubicBezTo>
                    <a:pt x="0" y="72"/>
                    <a:pt x="2736" y="339"/>
                    <a:pt x="6138" y="573"/>
                  </a:cubicBezTo>
                  <a:cubicBezTo>
                    <a:pt x="8948" y="766"/>
                    <a:pt x="11325" y="890"/>
                    <a:pt x="12068" y="890"/>
                  </a:cubicBezTo>
                  <a:cubicBezTo>
                    <a:pt x="12225" y="890"/>
                    <a:pt x="12309" y="885"/>
                    <a:pt x="12309" y="873"/>
                  </a:cubicBezTo>
                  <a:cubicBezTo>
                    <a:pt x="12342" y="806"/>
                    <a:pt x="9574" y="573"/>
                    <a:pt x="6171" y="339"/>
                  </a:cubicBezTo>
                  <a:cubicBezTo>
                    <a:pt x="3116" y="130"/>
                    <a:pt x="572" y="1"/>
                    <a:pt x="85"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31"/>
            <p:cNvSpPr/>
            <p:nvPr/>
          </p:nvSpPr>
          <p:spPr>
            <a:xfrm>
              <a:off x="5275600" y="2780775"/>
              <a:ext cx="16700" cy="105100"/>
            </a:xfrm>
            <a:custGeom>
              <a:rect b="b" l="l" r="r" t="t"/>
              <a:pathLst>
                <a:path extrusionOk="0" h="4204" w="668">
                  <a:moveTo>
                    <a:pt x="601" y="0"/>
                  </a:moveTo>
                  <a:cubicBezTo>
                    <a:pt x="167" y="1334"/>
                    <a:pt x="1" y="2769"/>
                    <a:pt x="167" y="4203"/>
                  </a:cubicBezTo>
                  <a:cubicBezTo>
                    <a:pt x="234" y="4203"/>
                    <a:pt x="268" y="3269"/>
                    <a:pt x="368" y="2102"/>
                  </a:cubicBezTo>
                  <a:cubicBezTo>
                    <a:pt x="501" y="934"/>
                    <a:pt x="668" y="0"/>
                    <a:pt x="601"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31"/>
            <p:cNvSpPr/>
            <p:nvPr/>
          </p:nvSpPr>
          <p:spPr>
            <a:xfrm>
              <a:off x="5247250" y="2747400"/>
              <a:ext cx="19200" cy="144300"/>
            </a:xfrm>
            <a:custGeom>
              <a:rect b="b" l="l" r="r" t="t"/>
              <a:pathLst>
                <a:path extrusionOk="0" h="5772" w="768">
                  <a:moveTo>
                    <a:pt x="301" y="1"/>
                  </a:moveTo>
                  <a:cubicBezTo>
                    <a:pt x="201" y="268"/>
                    <a:pt x="134" y="535"/>
                    <a:pt x="134" y="835"/>
                  </a:cubicBezTo>
                  <a:cubicBezTo>
                    <a:pt x="34" y="1535"/>
                    <a:pt x="1" y="2236"/>
                    <a:pt x="67" y="2903"/>
                  </a:cubicBezTo>
                  <a:cubicBezTo>
                    <a:pt x="101" y="3603"/>
                    <a:pt x="234" y="4304"/>
                    <a:pt x="401" y="4971"/>
                  </a:cubicBezTo>
                  <a:cubicBezTo>
                    <a:pt x="468" y="5238"/>
                    <a:pt x="568" y="5538"/>
                    <a:pt x="701" y="5772"/>
                  </a:cubicBezTo>
                  <a:cubicBezTo>
                    <a:pt x="768" y="5772"/>
                    <a:pt x="401" y="4504"/>
                    <a:pt x="301" y="2903"/>
                  </a:cubicBezTo>
                  <a:cubicBezTo>
                    <a:pt x="201" y="1302"/>
                    <a:pt x="367" y="1"/>
                    <a:pt x="301"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1"/>
            <p:cNvSpPr/>
            <p:nvPr/>
          </p:nvSpPr>
          <p:spPr>
            <a:xfrm>
              <a:off x="5278100" y="2035025"/>
              <a:ext cx="221850" cy="12950"/>
            </a:xfrm>
            <a:custGeom>
              <a:rect b="b" l="l" r="r" t="t"/>
              <a:pathLst>
                <a:path extrusionOk="0" h="518" w="8874">
                  <a:moveTo>
                    <a:pt x="8091" y="0"/>
                  </a:moveTo>
                  <a:cubicBezTo>
                    <a:pt x="6875" y="0"/>
                    <a:pt x="5645" y="60"/>
                    <a:pt x="4437" y="142"/>
                  </a:cubicBezTo>
                  <a:cubicBezTo>
                    <a:pt x="1969" y="276"/>
                    <a:pt x="1" y="442"/>
                    <a:pt x="1" y="509"/>
                  </a:cubicBezTo>
                  <a:cubicBezTo>
                    <a:pt x="261" y="515"/>
                    <a:pt x="522" y="518"/>
                    <a:pt x="783" y="518"/>
                  </a:cubicBezTo>
                  <a:cubicBezTo>
                    <a:pt x="1999" y="518"/>
                    <a:pt x="3230" y="458"/>
                    <a:pt x="4437" y="376"/>
                  </a:cubicBezTo>
                  <a:cubicBezTo>
                    <a:pt x="6906" y="242"/>
                    <a:pt x="8874" y="76"/>
                    <a:pt x="8874" y="9"/>
                  </a:cubicBezTo>
                  <a:cubicBezTo>
                    <a:pt x="8614" y="3"/>
                    <a:pt x="8353" y="0"/>
                    <a:pt x="8091"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31"/>
            <p:cNvSpPr/>
            <p:nvPr/>
          </p:nvSpPr>
          <p:spPr>
            <a:xfrm>
              <a:off x="4891175" y="2043775"/>
              <a:ext cx="400300" cy="551050"/>
            </a:xfrm>
            <a:custGeom>
              <a:rect b="b" l="l" r="r" t="t"/>
              <a:pathLst>
                <a:path extrusionOk="0" h="22042" w="16012">
                  <a:moveTo>
                    <a:pt x="15849" y="1"/>
                  </a:moveTo>
                  <a:cubicBezTo>
                    <a:pt x="15795" y="1"/>
                    <a:pt x="15745" y="9"/>
                    <a:pt x="15711" y="26"/>
                  </a:cubicBezTo>
                  <a:cubicBezTo>
                    <a:pt x="15511" y="26"/>
                    <a:pt x="15211" y="59"/>
                    <a:pt x="14877" y="126"/>
                  </a:cubicBezTo>
                  <a:cubicBezTo>
                    <a:pt x="14510" y="159"/>
                    <a:pt x="14043" y="226"/>
                    <a:pt x="13543" y="293"/>
                  </a:cubicBezTo>
                  <a:cubicBezTo>
                    <a:pt x="12943" y="393"/>
                    <a:pt x="12376" y="559"/>
                    <a:pt x="11842" y="793"/>
                  </a:cubicBezTo>
                  <a:cubicBezTo>
                    <a:pt x="11175" y="1093"/>
                    <a:pt x="10574" y="1493"/>
                    <a:pt x="10041" y="1960"/>
                  </a:cubicBezTo>
                  <a:cubicBezTo>
                    <a:pt x="9407" y="2494"/>
                    <a:pt x="8873" y="3128"/>
                    <a:pt x="8473" y="3862"/>
                  </a:cubicBezTo>
                  <a:cubicBezTo>
                    <a:pt x="7672" y="5430"/>
                    <a:pt x="6905" y="7131"/>
                    <a:pt x="6038" y="8932"/>
                  </a:cubicBezTo>
                  <a:cubicBezTo>
                    <a:pt x="4336" y="12535"/>
                    <a:pt x="2802" y="15804"/>
                    <a:pt x="1701" y="18205"/>
                  </a:cubicBezTo>
                  <a:lnTo>
                    <a:pt x="434" y="21007"/>
                  </a:lnTo>
                  <a:cubicBezTo>
                    <a:pt x="300" y="21341"/>
                    <a:pt x="200" y="21574"/>
                    <a:pt x="100" y="21775"/>
                  </a:cubicBezTo>
                  <a:cubicBezTo>
                    <a:pt x="67" y="21875"/>
                    <a:pt x="33" y="21941"/>
                    <a:pt x="0" y="22041"/>
                  </a:cubicBezTo>
                  <a:cubicBezTo>
                    <a:pt x="67" y="21975"/>
                    <a:pt x="100" y="21875"/>
                    <a:pt x="133" y="21808"/>
                  </a:cubicBezTo>
                  <a:cubicBezTo>
                    <a:pt x="234" y="21608"/>
                    <a:pt x="367" y="21341"/>
                    <a:pt x="500" y="21041"/>
                  </a:cubicBezTo>
                  <a:cubicBezTo>
                    <a:pt x="834" y="20340"/>
                    <a:pt x="1301" y="19406"/>
                    <a:pt x="1868" y="18272"/>
                  </a:cubicBezTo>
                  <a:lnTo>
                    <a:pt x="6204" y="9032"/>
                  </a:lnTo>
                  <a:cubicBezTo>
                    <a:pt x="7072" y="7231"/>
                    <a:pt x="7872" y="5496"/>
                    <a:pt x="8606" y="3962"/>
                  </a:cubicBezTo>
                  <a:cubicBezTo>
                    <a:pt x="9006" y="3261"/>
                    <a:pt x="9507" y="2628"/>
                    <a:pt x="10141" y="2094"/>
                  </a:cubicBezTo>
                  <a:cubicBezTo>
                    <a:pt x="10674" y="1627"/>
                    <a:pt x="11275" y="1227"/>
                    <a:pt x="11909" y="926"/>
                  </a:cubicBezTo>
                  <a:cubicBezTo>
                    <a:pt x="12409" y="693"/>
                    <a:pt x="12976" y="493"/>
                    <a:pt x="13576" y="426"/>
                  </a:cubicBezTo>
                  <a:lnTo>
                    <a:pt x="14877" y="193"/>
                  </a:lnTo>
                  <a:lnTo>
                    <a:pt x="15711" y="59"/>
                  </a:lnTo>
                  <a:cubicBezTo>
                    <a:pt x="15811" y="59"/>
                    <a:pt x="15911" y="26"/>
                    <a:pt x="16011" y="26"/>
                  </a:cubicBezTo>
                  <a:cubicBezTo>
                    <a:pt x="15961" y="9"/>
                    <a:pt x="15903" y="1"/>
                    <a:pt x="15849"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31"/>
            <p:cNvSpPr/>
            <p:nvPr/>
          </p:nvSpPr>
          <p:spPr>
            <a:xfrm>
              <a:off x="4940375" y="2495550"/>
              <a:ext cx="185150" cy="105950"/>
            </a:xfrm>
            <a:custGeom>
              <a:rect b="b" l="l" r="r" t="t"/>
              <a:pathLst>
                <a:path extrusionOk="0" h="4238" w="7406">
                  <a:moveTo>
                    <a:pt x="0" y="1"/>
                  </a:moveTo>
                  <a:cubicBezTo>
                    <a:pt x="0" y="1"/>
                    <a:pt x="9" y="37"/>
                    <a:pt x="32" y="100"/>
                  </a:cubicBezTo>
                  <a:lnTo>
                    <a:pt x="32" y="100"/>
                  </a:lnTo>
                  <a:cubicBezTo>
                    <a:pt x="21" y="67"/>
                    <a:pt x="10" y="34"/>
                    <a:pt x="0" y="1"/>
                  </a:cubicBezTo>
                  <a:close/>
                  <a:moveTo>
                    <a:pt x="32" y="100"/>
                  </a:moveTo>
                  <a:lnTo>
                    <a:pt x="32" y="100"/>
                  </a:lnTo>
                  <a:cubicBezTo>
                    <a:pt x="165" y="496"/>
                    <a:pt x="354" y="863"/>
                    <a:pt x="601" y="1202"/>
                  </a:cubicBezTo>
                  <a:cubicBezTo>
                    <a:pt x="1268" y="2036"/>
                    <a:pt x="2135" y="2703"/>
                    <a:pt x="3102" y="3137"/>
                  </a:cubicBezTo>
                  <a:cubicBezTo>
                    <a:pt x="4103" y="3570"/>
                    <a:pt x="5104" y="3870"/>
                    <a:pt x="6171" y="4037"/>
                  </a:cubicBezTo>
                  <a:cubicBezTo>
                    <a:pt x="6571" y="4137"/>
                    <a:pt x="6905" y="4171"/>
                    <a:pt x="7139" y="4204"/>
                  </a:cubicBezTo>
                  <a:lnTo>
                    <a:pt x="7372" y="4237"/>
                  </a:lnTo>
                  <a:lnTo>
                    <a:pt x="7405" y="4237"/>
                  </a:lnTo>
                  <a:lnTo>
                    <a:pt x="7139" y="4171"/>
                  </a:lnTo>
                  <a:lnTo>
                    <a:pt x="6205" y="4004"/>
                  </a:lnTo>
                  <a:cubicBezTo>
                    <a:pt x="5137" y="3804"/>
                    <a:pt x="4136" y="3470"/>
                    <a:pt x="3169" y="3070"/>
                  </a:cubicBezTo>
                  <a:cubicBezTo>
                    <a:pt x="2168" y="2636"/>
                    <a:pt x="1334" y="1969"/>
                    <a:pt x="667" y="1135"/>
                  </a:cubicBezTo>
                  <a:cubicBezTo>
                    <a:pt x="467" y="902"/>
                    <a:pt x="300" y="635"/>
                    <a:pt x="134" y="335"/>
                  </a:cubicBezTo>
                  <a:cubicBezTo>
                    <a:pt x="86" y="239"/>
                    <a:pt x="53" y="158"/>
                    <a:pt x="32" y="100"/>
                  </a:cubicBezTo>
                  <a:close/>
                </a:path>
              </a:pathLst>
            </a:custGeom>
            <a:solidFill>
              <a:srgbClr val="FAFA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31"/>
            <p:cNvSpPr/>
            <p:nvPr/>
          </p:nvSpPr>
          <p:spPr>
            <a:xfrm>
              <a:off x="4765250" y="2478875"/>
              <a:ext cx="122600" cy="92600"/>
            </a:xfrm>
            <a:custGeom>
              <a:rect b="b" l="l" r="r" t="t"/>
              <a:pathLst>
                <a:path extrusionOk="0" h="3704" w="4904">
                  <a:moveTo>
                    <a:pt x="4904" y="1"/>
                  </a:moveTo>
                  <a:cubicBezTo>
                    <a:pt x="4804" y="1"/>
                    <a:pt x="4737" y="1"/>
                    <a:pt x="4637" y="34"/>
                  </a:cubicBezTo>
                  <a:cubicBezTo>
                    <a:pt x="4437" y="68"/>
                    <a:pt x="4203" y="134"/>
                    <a:pt x="4003" y="201"/>
                  </a:cubicBezTo>
                  <a:cubicBezTo>
                    <a:pt x="3269" y="434"/>
                    <a:pt x="2602" y="801"/>
                    <a:pt x="2002" y="1235"/>
                  </a:cubicBezTo>
                  <a:cubicBezTo>
                    <a:pt x="1401" y="1702"/>
                    <a:pt x="867" y="2269"/>
                    <a:pt x="467" y="2903"/>
                  </a:cubicBezTo>
                  <a:cubicBezTo>
                    <a:pt x="334" y="3070"/>
                    <a:pt x="200" y="3270"/>
                    <a:pt x="134" y="3470"/>
                  </a:cubicBezTo>
                  <a:cubicBezTo>
                    <a:pt x="67" y="3570"/>
                    <a:pt x="33" y="3637"/>
                    <a:pt x="0" y="3703"/>
                  </a:cubicBezTo>
                  <a:cubicBezTo>
                    <a:pt x="67" y="3637"/>
                    <a:pt x="100" y="3570"/>
                    <a:pt x="134" y="3503"/>
                  </a:cubicBezTo>
                  <a:cubicBezTo>
                    <a:pt x="267" y="3303"/>
                    <a:pt x="367" y="3103"/>
                    <a:pt x="500" y="2936"/>
                  </a:cubicBezTo>
                  <a:cubicBezTo>
                    <a:pt x="1368" y="1702"/>
                    <a:pt x="2602" y="768"/>
                    <a:pt x="4003" y="268"/>
                  </a:cubicBezTo>
                  <a:cubicBezTo>
                    <a:pt x="4270" y="168"/>
                    <a:pt x="4503" y="101"/>
                    <a:pt x="4670" y="68"/>
                  </a:cubicBezTo>
                  <a:cubicBezTo>
                    <a:pt x="4737" y="34"/>
                    <a:pt x="4837" y="34"/>
                    <a:pt x="4904" y="1"/>
                  </a:cubicBezTo>
                  <a:close/>
                </a:path>
              </a:pathLst>
            </a:custGeom>
            <a:solidFill>
              <a:srgbClr val="FAFA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31"/>
            <p:cNvSpPr/>
            <p:nvPr/>
          </p:nvSpPr>
          <p:spPr>
            <a:xfrm>
              <a:off x="5052950" y="2270400"/>
              <a:ext cx="185975" cy="73400"/>
            </a:xfrm>
            <a:custGeom>
              <a:rect b="b" l="l" r="r" t="t"/>
              <a:pathLst>
                <a:path extrusionOk="0" h="2936" w="7439">
                  <a:moveTo>
                    <a:pt x="0" y="1"/>
                  </a:moveTo>
                  <a:lnTo>
                    <a:pt x="34" y="17"/>
                  </a:lnTo>
                  <a:cubicBezTo>
                    <a:pt x="25" y="9"/>
                    <a:pt x="17" y="1"/>
                    <a:pt x="0" y="1"/>
                  </a:cubicBezTo>
                  <a:close/>
                  <a:moveTo>
                    <a:pt x="34" y="17"/>
                  </a:moveTo>
                  <a:cubicBezTo>
                    <a:pt x="42" y="26"/>
                    <a:pt x="50" y="34"/>
                    <a:pt x="67" y="34"/>
                  </a:cubicBezTo>
                  <a:lnTo>
                    <a:pt x="34" y="17"/>
                  </a:lnTo>
                  <a:close/>
                  <a:moveTo>
                    <a:pt x="67" y="34"/>
                  </a:moveTo>
                  <a:lnTo>
                    <a:pt x="267" y="201"/>
                  </a:lnTo>
                  <a:cubicBezTo>
                    <a:pt x="401" y="301"/>
                    <a:pt x="634" y="501"/>
                    <a:pt x="968" y="701"/>
                  </a:cubicBezTo>
                  <a:cubicBezTo>
                    <a:pt x="2569" y="1768"/>
                    <a:pt x="4370" y="2469"/>
                    <a:pt x="6271" y="2803"/>
                  </a:cubicBezTo>
                  <a:cubicBezTo>
                    <a:pt x="6638" y="2869"/>
                    <a:pt x="6905" y="2903"/>
                    <a:pt x="7139" y="2903"/>
                  </a:cubicBezTo>
                  <a:lnTo>
                    <a:pt x="7372" y="2936"/>
                  </a:lnTo>
                  <a:lnTo>
                    <a:pt x="7439" y="2936"/>
                  </a:lnTo>
                  <a:cubicBezTo>
                    <a:pt x="7406" y="2936"/>
                    <a:pt x="7372" y="2903"/>
                    <a:pt x="7372" y="2903"/>
                  </a:cubicBezTo>
                  <a:lnTo>
                    <a:pt x="7139" y="2869"/>
                  </a:lnTo>
                  <a:cubicBezTo>
                    <a:pt x="6939" y="2869"/>
                    <a:pt x="6638" y="2803"/>
                    <a:pt x="6271" y="2736"/>
                  </a:cubicBezTo>
                  <a:cubicBezTo>
                    <a:pt x="5337" y="2569"/>
                    <a:pt x="4403" y="2302"/>
                    <a:pt x="3536" y="1935"/>
                  </a:cubicBezTo>
                  <a:cubicBezTo>
                    <a:pt x="2636" y="1602"/>
                    <a:pt x="1802" y="1168"/>
                    <a:pt x="1001" y="634"/>
                  </a:cubicBezTo>
                  <a:cubicBezTo>
                    <a:pt x="701" y="468"/>
                    <a:pt x="434" y="301"/>
                    <a:pt x="267" y="167"/>
                  </a:cubicBezTo>
                  <a:lnTo>
                    <a:pt x="67" y="34"/>
                  </a:lnTo>
                  <a:close/>
                </a:path>
              </a:pathLst>
            </a:custGeom>
            <a:solidFill>
              <a:srgbClr val="FAFA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31"/>
            <p:cNvSpPr/>
            <p:nvPr/>
          </p:nvSpPr>
          <p:spPr>
            <a:xfrm>
              <a:off x="5214725" y="2106950"/>
              <a:ext cx="496225" cy="29650"/>
            </a:xfrm>
            <a:custGeom>
              <a:rect b="b" l="l" r="r" t="t"/>
              <a:pathLst>
                <a:path extrusionOk="0" h="1186" w="19849">
                  <a:moveTo>
                    <a:pt x="19641" y="99"/>
                  </a:moveTo>
                  <a:cubicBezTo>
                    <a:pt x="19643" y="100"/>
                    <a:pt x="19646" y="100"/>
                    <a:pt x="19648" y="101"/>
                  </a:cubicBezTo>
                  <a:cubicBezTo>
                    <a:pt x="19649" y="101"/>
                    <a:pt x="19651" y="101"/>
                    <a:pt x="19652" y="101"/>
                  </a:cubicBezTo>
                  <a:lnTo>
                    <a:pt x="19652" y="101"/>
                  </a:lnTo>
                  <a:cubicBezTo>
                    <a:pt x="19648" y="100"/>
                    <a:pt x="19645" y="100"/>
                    <a:pt x="19641" y="99"/>
                  </a:cubicBezTo>
                  <a:close/>
                  <a:moveTo>
                    <a:pt x="19652" y="101"/>
                  </a:moveTo>
                  <a:cubicBezTo>
                    <a:pt x="19781" y="117"/>
                    <a:pt x="19848" y="134"/>
                    <a:pt x="19848" y="134"/>
                  </a:cubicBezTo>
                  <a:cubicBezTo>
                    <a:pt x="19848" y="134"/>
                    <a:pt x="19783" y="101"/>
                    <a:pt x="19652" y="101"/>
                  </a:cubicBezTo>
                  <a:close/>
                  <a:moveTo>
                    <a:pt x="171" y="1044"/>
                  </a:moveTo>
                  <a:lnTo>
                    <a:pt x="1" y="1068"/>
                  </a:lnTo>
                  <a:cubicBezTo>
                    <a:pt x="1" y="1068"/>
                    <a:pt x="82" y="1068"/>
                    <a:pt x="171" y="1044"/>
                  </a:cubicBezTo>
                  <a:close/>
                  <a:moveTo>
                    <a:pt x="18357" y="1"/>
                  </a:moveTo>
                  <a:cubicBezTo>
                    <a:pt x="17880" y="1"/>
                    <a:pt x="17413" y="45"/>
                    <a:pt x="16946" y="134"/>
                  </a:cubicBezTo>
                  <a:cubicBezTo>
                    <a:pt x="16045" y="267"/>
                    <a:pt x="14978" y="534"/>
                    <a:pt x="13810" y="768"/>
                  </a:cubicBezTo>
                  <a:cubicBezTo>
                    <a:pt x="12796" y="981"/>
                    <a:pt x="11761" y="1088"/>
                    <a:pt x="10738" y="1088"/>
                  </a:cubicBezTo>
                  <a:cubicBezTo>
                    <a:pt x="10483" y="1088"/>
                    <a:pt x="10228" y="1081"/>
                    <a:pt x="9974" y="1068"/>
                  </a:cubicBezTo>
                  <a:cubicBezTo>
                    <a:pt x="8573" y="1001"/>
                    <a:pt x="7272" y="868"/>
                    <a:pt x="6072" y="734"/>
                  </a:cubicBezTo>
                  <a:cubicBezTo>
                    <a:pt x="5296" y="659"/>
                    <a:pt x="4502" y="622"/>
                    <a:pt x="3703" y="622"/>
                  </a:cubicBezTo>
                  <a:cubicBezTo>
                    <a:pt x="3436" y="622"/>
                    <a:pt x="3170" y="626"/>
                    <a:pt x="2903" y="634"/>
                  </a:cubicBezTo>
                  <a:cubicBezTo>
                    <a:pt x="2202" y="634"/>
                    <a:pt x="1468" y="734"/>
                    <a:pt x="768" y="868"/>
                  </a:cubicBezTo>
                  <a:lnTo>
                    <a:pt x="201" y="1035"/>
                  </a:lnTo>
                  <a:cubicBezTo>
                    <a:pt x="191" y="1038"/>
                    <a:pt x="181" y="1041"/>
                    <a:pt x="171" y="1044"/>
                  </a:cubicBezTo>
                  <a:lnTo>
                    <a:pt x="171" y="1044"/>
                  </a:lnTo>
                  <a:lnTo>
                    <a:pt x="234" y="1035"/>
                  </a:lnTo>
                  <a:lnTo>
                    <a:pt x="801" y="901"/>
                  </a:lnTo>
                  <a:cubicBezTo>
                    <a:pt x="1468" y="768"/>
                    <a:pt x="2202" y="701"/>
                    <a:pt x="2903" y="668"/>
                  </a:cubicBezTo>
                  <a:cubicBezTo>
                    <a:pt x="3970" y="668"/>
                    <a:pt x="5038" y="701"/>
                    <a:pt x="6072" y="834"/>
                  </a:cubicBezTo>
                  <a:cubicBezTo>
                    <a:pt x="7272" y="935"/>
                    <a:pt x="8573" y="1101"/>
                    <a:pt x="9974" y="1168"/>
                  </a:cubicBezTo>
                  <a:cubicBezTo>
                    <a:pt x="10198" y="1179"/>
                    <a:pt x="10421" y="1185"/>
                    <a:pt x="10644" y="1185"/>
                  </a:cubicBezTo>
                  <a:cubicBezTo>
                    <a:pt x="11721" y="1185"/>
                    <a:pt x="12794" y="1056"/>
                    <a:pt x="13844" y="834"/>
                  </a:cubicBezTo>
                  <a:cubicBezTo>
                    <a:pt x="15011" y="601"/>
                    <a:pt x="16045" y="334"/>
                    <a:pt x="16946" y="201"/>
                  </a:cubicBezTo>
                  <a:cubicBezTo>
                    <a:pt x="17481" y="99"/>
                    <a:pt x="18016" y="55"/>
                    <a:pt x="18566" y="55"/>
                  </a:cubicBezTo>
                  <a:cubicBezTo>
                    <a:pt x="18736" y="55"/>
                    <a:pt x="18908" y="59"/>
                    <a:pt x="19081" y="67"/>
                  </a:cubicBezTo>
                  <a:cubicBezTo>
                    <a:pt x="19324" y="67"/>
                    <a:pt x="19512" y="83"/>
                    <a:pt x="19641" y="99"/>
                  </a:cubicBezTo>
                  <a:lnTo>
                    <a:pt x="19641" y="99"/>
                  </a:lnTo>
                  <a:cubicBezTo>
                    <a:pt x="19475" y="66"/>
                    <a:pt x="19278" y="34"/>
                    <a:pt x="19081" y="34"/>
                  </a:cubicBezTo>
                  <a:cubicBezTo>
                    <a:pt x="18836" y="12"/>
                    <a:pt x="18595" y="1"/>
                    <a:pt x="18357" y="1"/>
                  </a:cubicBezTo>
                  <a:close/>
                </a:path>
              </a:pathLst>
            </a:custGeom>
            <a:solidFill>
              <a:srgbClr val="FAFA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31"/>
            <p:cNvSpPr/>
            <p:nvPr/>
          </p:nvSpPr>
          <p:spPr>
            <a:xfrm>
              <a:off x="5236400" y="2364625"/>
              <a:ext cx="445350" cy="27125"/>
            </a:xfrm>
            <a:custGeom>
              <a:rect b="b" l="l" r="r" t="t"/>
              <a:pathLst>
                <a:path extrusionOk="0" h="1085" w="17814">
                  <a:moveTo>
                    <a:pt x="1" y="1"/>
                  </a:moveTo>
                  <a:cubicBezTo>
                    <a:pt x="835" y="268"/>
                    <a:pt x="1702" y="501"/>
                    <a:pt x="2569" y="635"/>
                  </a:cubicBezTo>
                  <a:cubicBezTo>
                    <a:pt x="4325" y="941"/>
                    <a:pt x="6105" y="1085"/>
                    <a:pt x="7888" y="1085"/>
                  </a:cubicBezTo>
                  <a:cubicBezTo>
                    <a:pt x="8239" y="1085"/>
                    <a:pt x="8590" y="1079"/>
                    <a:pt x="8941" y="1068"/>
                  </a:cubicBezTo>
                  <a:cubicBezTo>
                    <a:pt x="11442" y="1002"/>
                    <a:pt x="13711" y="835"/>
                    <a:pt x="15345" y="735"/>
                  </a:cubicBezTo>
                  <a:lnTo>
                    <a:pt x="17280" y="601"/>
                  </a:lnTo>
                  <a:lnTo>
                    <a:pt x="17814" y="535"/>
                  </a:lnTo>
                  <a:lnTo>
                    <a:pt x="17814" y="535"/>
                  </a:lnTo>
                  <a:lnTo>
                    <a:pt x="17280" y="568"/>
                  </a:lnTo>
                  <a:lnTo>
                    <a:pt x="15345" y="668"/>
                  </a:lnTo>
                  <a:cubicBezTo>
                    <a:pt x="13711" y="768"/>
                    <a:pt x="11442" y="935"/>
                    <a:pt x="8941" y="1002"/>
                  </a:cubicBezTo>
                  <a:cubicBezTo>
                    <a:pt x="8585" y="1013"/>
                    <a:pt x="8229" y="1018"/>
                    <a:pt x="7873" y="1018"/>
                  </a:cubicBezTo>
                  <a:cubicBezTo>
                    <a:pt x="6095" y="1018"/>
                    <a:pt x="4321" y="879"/>
                    <a:pt x="2569" y="601"/>
                  </a:cubicBezTo>
                  <a:cubicBezTo>
                    <a:pt x="1769" y="435"/>
                    <a:pt x="1135" y="301"/>
                    <a:pt x="668" y="168"/>
                  </a:cubicBezTo>
                  <a:lnTo>
                    <a:pt x="168" y="34"/>
                  </a:lnTo>
                  <a:lnTo>
                    <a:pt x="1" y="1"/>
                  </a:lnTo>
                  <a:close/>
                </a:path>
              </a:pathLst>
            </a:custGeom>
            <a:solidFill>
              <a:srgbClr val="FAFA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1"/>
            <p:cNvSpPr/>
            <p:nvPr/>
          </p:nvSpPr>
          <p:spPr>
            <a:xfrm>
              <a:off x="5689225" y="2403825"/>
              <a:ext cx="193500" cy="101775"/>
            </a:xfrm>
            <a:custGeom>
              <a:rect b="b" l="l" r="r" t="t"/>
              <a:pathLst>
                <a:path extrusionOk="0" h="4071" w="7740">
                  <a:moveTo>
                    <a:pt x="7740" y="1"/>
                  </a:moveTo>
                  <a:lnTo>
                    <a:pt x="7673" y="34"/>
                  </a:lnTo>
                  <a:lnTo>
                    <a:pt x="7473" y="201"/>
                  </a:lnTo>
                  <a:cubicBezTo>
                    <a:pt x="7306" y="368"/>
                    <a:pt x="7073" y="601"/>
                    <a:pt x="6772" y="868"/>
                  </a:cubicBezTo>
                  <a:cubicBezTo>
                    <a:pt x="5205" y="2236"/>
                    <a:pt x="3303" y="3236"/>
                    <a:pt x="1268" y="3770"/>
                  </a:cubicBezTo>
                  <a:cubicBezTo>
                    <a:pt x="901" y="3870"/>
                    <a:pt x="568" y="3970"/>
                    <a:pt x="368" y="4004"/>
                  </a:cubicBezTo>
                  <a:lnTo>
                    <a:pt x="101" y="4037"/>
                  </a:lnTo>
                  <a:cubicBezTo>
                    <a:pt x="68" y="4037"/>
                    <a:pt x="34" y="4070"/>
                    <a:pt x="1" y="4070"/>
                  </a:cubicBezTo>
                  <a:lnTo>
                    <a:pt x="101" y="4070"/>
                  </a:lnTo>
                  <a:lnTo>
                    <a:pt x="368" y="4037"/>
                  </a:lnTo>
                  <a:cubicBezTo>
                    <a:pt x="601" y="4004"/>
                    <a:pt x="901" y="3937"/>
                    <a:pt x="1302" y="3837"/>
                  </a:cubicBezTo>
                  <a:cubicBezTo>
                    <a:pt x="3337" y="3336"/>
                    <a:pt x="5238" y="2336"/>
                    <a:pt x="6806" y="935"/>
                  </a:cubicBezTo>
                  <a:cubicBezTo>
                    <a:pt x="7106" y="668"/>
                    <a:pt x="7339" y="434"/>
                    <a:pt x="7506" y="268"/>
                  </a:cubicBezTo>
                  <a:lnTo>
                    <a:pt x="7673" y="67"/>
                  </a:lnTo>
                  <a:cubicBezTo>
                    <a:pt x="7740" y="34"/>
                    <a:pt x="7740" y="1"/>
                    <a:pt x="7740" y="1"/>
                  </a:cubicBezTo>
                  <a:close/>
                </a:path>
              </a:pathLst>
            </a:custGeom>
            <a:solidFill>
              <a:srgbClr val="FAFA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1"/>
            <p:cNvSpPr/>
            <p:nvPr/>
          </p:nvSpPr>
          <p:spPr>
            <a:xfrm>
              <a:off x="5705075" y="2242050"/>
              <a:ext cx="85100" cy="39225"/>
            </a:xfrm>
            <a:custGeom>
              <a:rect b="b" l="l" r="r" t="t"/>
              <a:pathLst>
                <a:path extrusionOk="0" h="1569" w="3404">
                  <a:moveTo>
                    <a:pt x="3403" y="0"/>
                  </a:moveTo>
                  <a:cubicBezTo>
                    <a:pt x="3403" y="0"/>
                    <a:pt x="3236" y="134"/>
                    <a:pt x="2936" y="334"/>
                  </a:cubicBezTo>
                  <a:cubicBezTo>
                    <a:pt x="2602" y="601"/>
                    <a:pt x="2202" y="834"/>
                    <a:pt x="1802" y="1001"/>
                  </a:cubicBezTo>
                  <a:cubicBezTo>
                    <a:pt x="1402" y="1201"/>
                    <a:pt x="1001" y="1335"/>
                    <a:pt x="568" y="1468"/>
                  </a:cubicBezTo>
                  <a:cubicBezTo>
                    <a:pt x="234" y="1535"/>
                    <a:pt x="1" y="1568"/>
                    <a:pt x="1" y="1568"/>
                  </a:cubicBezTo>
                  <a:lnTo>
                    <a:pt x="167" y="1568"/>
                  </a:lnTo>
                  <a:cubicBezTo>
                    <a:pt x="301" y="1568"/>
                    <a:pt x="434" y="1535"/>
                    <a:pt x="568" y="1501"/>
                  </a:cubicBezTo>
                  <a:cubicBezTo>
                    <a:pt x="1035" y="1435"/>
                    <a:pt x="1468" y="1301"/>
                    <a:pt x="1869" y="1101"/>
                  </a:cubicBezTo>
                  <a:cubicBezTo>
                    <a:pt x="2269" y="901"/>
                    <a:pt x="2669" y="668"/>
                    <a:pt x="3003" y="401"/>
                  </a:cubicBezTo>
                  <a:cubicBezTo>
                    <a:pt x="3103" y="301"/>
                    <a:pt x="3203" y="201"/>
                    <a:pt x="3303" y="134"/>
                  </a:cubicBezTo>
                  <a:cubicBezTo>
                    <a:pt x="3336" y="67"/>
                    <a:pt x="3403" y="34"/>
                    <a:pt x="3403" y="0"/>
                  </a:cubicBezTo>
                  <a:close/>
                </a:path>
              </a:pathLst>
            </a:custGeom>
            <a:solidFill>
              <a:srgbClr val="FAFA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31"/>
            <p:cNvSpPr/>
            <p:nvPr/>
          </p:nvSpPr>
          <p:spPr>
            <a:xfrm>
              <a:off x="5762625" y="2572275"/>
              <a:ext cx="193500" cy="81750"/>
            </a:xfrm>
            <a:custGeom>
              <a:rect b="b" l="l" r="r" t="t"/>
              <a:pathLst>
                <a:path extrusionOk="0" h="3270" w="7740">
                  <a:moveTo>
                    <a:pt x="7739" y="1"/>
                  </a:moveTo>
                  <a:lnTo>
                    <a:pt x="7739" y="1"/>
                  </a:lnTo>
                  <a:cubicBezTo>
                    <a:pt x="7739" y="1"/>
                    <a:pt x="7706" y="34"/>
                    <a:pt x="7672" y="68"/>
                  </a:cubicBezTo>
                  <a:lnTo>
                    <a:pt x="7506" y="268"/>
                  </a:lnTo>
                  <a:cubicBezTo>
                    <a:pt x="7306" y="501"/>
                    <a:pt x="7105" y="701"/>
                    <a:pt x="6872" y="935"/>
                  </a:cubicBezTo>
                  <a:cubicBezTo>
                    <a:pt x="5337" y="2336"/>
                    <a:pt x="3369" y="3136"/>
                    <a:pt x="1301" y="3203"/>
                  </a:cubicBezTo>
                  <a:cubicBezTo>
                    <a:pt x="968" y="3203"/>
                    <a:pt x="667" y="3203"/>
                    <a:pt x="367" y="3170"/>
                  </a:cubicBezTo>
                  <a:lnTo>
                    <a:pt x="100" y="3136"/>
                  </a:lnTo>
                  <a:lnTo>
                    <a:pt x="0" y="3136"/>
                  </a:lnTo>
                  <a:cubicBezTo>
                    <a:pt x="434" y="3236"/>
                    <a:pt x="868" y="3270"/>
                    <a:pt x="1301" y="3270"/>
                  </a:cubicBezTo>
                  <a:cubicBezTo>
                    <a:pt x="1735" y="3270"/>
                    <a:pt x="2202" y="3203"/>
                    <a:pt x="2669" y="3136"/>
                  </a:cubicBezTo>
                  <a:cubicBezTo>
                    <a:pt x="3803" y="2936"/>
                    <a:pt x="4870" y="2503"/>
                    <a:pt x="5838" y="1835"/>
                  </a:cubicBezTo>
                  <a:cubicBezTo>
                    <a:pt x="6205" y="1602"/>
                    <a:pt x="6572" y="1302"/>
                    <a:pt x="6905" y="968"/>
                  </a:cubicBezTo>
                  <a:cubicBezTo>
                    <a:pt x="7205" y="668"/>
                    <a:pt x="7506" y="334"/>
                    <a:pt x="7739" y="1"/>
                  </a:cubicBezTo>
                  <a:close/>
                </a:path>
              </a:pathLst>
            </a:custGeom>
            <a:solidFill>
              <a:srgbClr val="FAFA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31"/>
            <p:cNvSpPr/>
            <p:nvPr/>
          </p:nvSpPr>
          <p:spPr>
            <a:xfrm>
              <a:off x="5289775" y="2002300"/>
              <a:ext cx="246050" cy="19625"/>
            </a:xfrm>
            <a:custGeom>
              <a:rect b="b" l="l" r="r" t="t"/>
              <a:pathLst>
                <a:path extrusionOk="0" h="785" w="9842">
                  <a:moveTo>
                    <a:pt x="6656" y="0"/>
                  </a:moveTo>
                  <a:cubicBezTo>
                    <a:pt x="6072" y="0"/>
                    <a:pt x="5488" y="17"/>
                    <a:pt x="4904" y="50"/>
                  </a:cubicBezTo>
                  <a:cubicBezTo>
                    <a:pt x="3737" y="150"/>
                    <a:pt x="2569" y="284"/>
                    <a:pt x="1402" y="484"/>
                  </a:cubicBezTo>
                  <a:cubicBezTo>
                    <a:pt x="968" y="551"/>
                    <a:pt x="601" y="617"/>
                    <a:pt x="368" y="684"/>
                  </a:cubicBezTo>
                  <a:lnTo>
                    <a:pt x="101" y="751"/>
                  </a:lnTo>
                  <a:lnTo>
                    <a:pt x="1" y="784"/>
                  </a:lnTo>
                  <a:lnTo>
                    <a:pt x="101" y="784"/>
                  </a:lnTo>
                  <a:lnTo>
                    <a:pt x="368" y="717"/>
                  </a:lnTo>
                  <a:lnTo>
                    <a:pt x="1435" y="551"/>
                  </a:lnTo>
                  <a:cubicBezTo>
                    <a:pt x="2302" y="417"/>
                    <a:pt x="3537" y="250"/>
                    <a:pt x="4904" y="184"/>
                  </a:cubicBezTo>
                  <a:cubicBezTo>
                    <a:pt x="5771" y="120"/>
                    <a:pt x="6585" y="97"/>
                    <a:pt x="7294" y="97"/>
                  </a:cubicBezTo>
                  <a:cubicBezTo>
                    <a:pt x="7703" y="97"/>
                    <a:pt x="8077" y="105"/>
                    <a:pt x="8407" y="117"/>
                  </a:cubicBezTo>
                  <a:lnTo>
                    <a:pt x="9441" y="184"/>
                  </a:lnTo>
                  <a:lnTo>
                    <a:pt x="9841" y="184"/>
                  </a:lnTo>
                  <a:lnTo>
                    <a:pt x="9741" y="150"/>
                  </a:lnTo>
                  <a:lnTo>
                    <a:pt x="9474" y="117"/>
                  </a:lnTo>
                  <a:cubicBezTo>
                    <a:pt x="9207" y="84"/>
                    <a:pt x="8840" y="50"/>
                    <a:pt x="8407" y="50"/>
                  </a:cubicBezTo>
                  <a:cubicBezTo>
                    <a:pt x="7823" y="17"/>
                    <a:pt x="7239" y="0"/>
                    <a:pt x="6656" y="0"/>
                  </a:cubicBezTo>
                  <a:close/>
                </a:path>
              </a:pathLst>
            </a:custGeom>
            <a:solidFill>
              <a:srgbClr val="FAFA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31"/>
            <p:cNvSpPr/>
            <p:nvPr/>
          </p:nvSpPr>
          <p:spPr>
            <a:xfrm>
              <a:off x="5178025" y="2560600"/>
              <a:ext cx="90925" cy="38400"/>
            </a:xfrm>
            <a:custGeom>
              <a:rect b="b" l="l" r="r" t="t"/>
              <a:pathLst>
                <a:path extrusionOk="0" h="1536" w="3637">
                  <a:moveTo>
                    <a:pt x="1" y="1"/>
                  </a:moveTo>
                  <a:cubicBezTo>
                    <a:pt x="1" y="1"/>
                    <a:pt x="34" y="68"/>
                    <a:pt x="101" y="134"/>
                  </a:cubicBezTo>
                  <a:cubicBezTo>
                    <a:pt x="234" y="201"/>
                    <a:pt x="334" y="301"/>
                    <a:pt x="468" y="368"/>
                  </a:cubicBezTo>
                  <a:cubicBezTo>
                    <a:pt x="835" y="668"/>
                    <a:pt x="1268" y="868"/>
                    <a:pt x="1702" y="1068"/>
                  </a:cubicBezTo>
                  <a:cubicBezTo>
                    <a:pt x="2136" y="1235"/>
                    <a:pt x="2603" y="1402"/>
                    <a:pt x="3070" y="1469"/>
                  </a:cubicBezTo>
                  <a:cubicBezTo>
                    <a:pt x="3237" y="1502"/>
                    <a:pt x="3370" y="1535"/>
                    <a:pt x="3470" y="1535"/>
                  </a:cubicBezTo>
                  <a:lnTo>
                    <a:pt x="3637" y="1535"/>
                  </a:lnTo>
                  <a:cubicBezTo>
                    <a:pt x="3637" y="1535"/>
                    <a:pt x="3437" y="1502"/>
                    <a:pt x="3070" y="1402"/>
                  </a:cubicBezTo>
                  <a:cubicBezTo>
                    <a:pt x="2603" y="1302"/>
                    <a:pt x="2169" y="1168"/>
                    <a:pt x="1735" y="968"/>
                  </a:cubicBezTo>
                  <a:cubicBezTo>
                    <a:pt x="1302" y="801"/>
                    <a:pt x="902" y="568"/>
                    <a:pt x="501" y="334"/>
                  </a:cubicBezTo>
                  <a:cubicBezTo>
                    <a:pt x="201" y="134"/>
                    <a:pt x="1" y="1"/>
                    <a:pt x="1" y="1"/>
                  </a:cubicBezTo>
                  <a:close/>
                </a:path>
              </a:pathLst>
            </a:custGeom>
            <a:solidFill>
              <a:srgbClr val="FAFA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31"/>
            <p:cNvSpPr/>
            <p:nvPr/>
          </p:nvSpPr>
          <p:spPr>
            <a:xfrm>
              <a:off x="5331475" y="2640050"/>
              <a:ext cx="296075" cy="11350"/>
            </a:xfrm>
            <a:custGeom>
              <a:rect b="b" l="l" r="r" t="t"/>
              <a:pathLst>
                <a:path extrusionOk="0" h="454" w="11843">
                  <a:moveTo>
                    <a:pt x="11792" y="0"/>
                  </a:moveTo>
                  <a:cubicBezTo>
                    <a:pt x="11776" y="0"/>
                    <a:pt x="11759" y="8"/>
                    <a:pt x="11742" y="25"/>
                  </a:cubicBezTo>
                  <a:lnTo>
                    <a:pt x="11842" y="25"/>
                  </a:lnTo>
                  <a:cubicBezTo>
                    <a:pt x="11826" y="8"/>
                    <a:pt x="11809" y="0"/>
                    <a:pt x="11792" y="0"/>
                  </a:cubicBezTo>
                  <a:close/>
                  <a:moveTo>
                    <a:pt x="11375" y="25"/>
                  </a:moveTo>
                  <a:lnTo>
                    <a:pt x="10041" y="125"/>
                  </a:lnTo>
                  <a:cubicBezTo>
                    <a:pt x="8940" y="225"/>
                    <a:pt x="7406" y="292"/>
                    <a:pt x="5705" y="359"/>
                  </a:cubicBezTo>
                  <a:cubicBezTo>
                    <a:pt x="4854" y="375"/>
                    <a:pt x="4045" y="384"/>
                    <a:pt x="3307" y="384"/>
                  </a:cubicBezTo>
                  <a:cubicBezTo>
                    <a:pt x="2569" y="384"/>
                    <a:pt x="1902" y="375"/>
                    <a:pt x="1335" y="359"/>
                  </a:cubicBezTo>
                  <a:lnTo>
                    <a:pt x="34" y="325"/>
                  </a:lnTo>
                  <a:lnTo>
                    <a:pt x="1" y="325"/>
                  </a:lnTo>
                  <a:cubicBezTo>
                    <a:pt x="334" y="359"/>
                    <a:pt x="768" y="392"/>
                    <a:pt x="1335" y="392"/>
                  </a:cubicBezTo>
                  <a:cubicBezTo>
                    <a:pt x="2117" y="415"/>
                    <a:pt x="3090" y="454"/>
                    <a:pt x="4177" y="454"/>
                  </a:cubicBezTo>
                  <a:cubicBezTo>
                    <a:pt x="4666" y="454"/>
                    <a:pt x="5177" y="446"/>
                    <a:pt x="5705" y="425"/>
                  </a:cubicBezTo>
                  <a:cubicBezTo>
                    <a:pt x="7406" y="392"/>
                    <a:pt x="8940" y="292"/>
                    <a:pt x="10041" y="192"/>
                  </a:cubicBezTo>
                  <a:cubicBezTo>
                    <a:pt x="10608" y="159"/>
                    <a:pt x="11075" y="125"/>
                    <a:pt x="11375" y="58"/>
                  </a:cubicBezTo>
                  <a:lnTo>
                    <a:pt x="11742" y="25"/>
                  </a:lnTo>
                  <a:close/>
                </a:path>
              </a:pathLst>
            </a:custGeom>
            <a:solidFill>
              <a:srgbClr val="FAFA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31"/>
            <p:cNvSpPr/>
            <p:nvPr/>
          </p:nvSpPr>
          <p:spPr>
            <a:xfrm>
              <a:off x="5112150" y="2839150"/>
              <a:ext cx="134300" cy="8050"/>
            </a:xfrm>
            <a:custGeom>
              <a:rect b="b" l="l" r="r" t="t"/>
              <a:pathLst>
                <a:path extrusionOk="0" h="322" w="5372">
                  <a:moveTo>
                    <a:pt x="1" y="0"/>
                  </a:moveTo>
                  <a:cubicBezTo>
                    <a:pt x="67" y="34"/>
                    <a:pt x="134" y="34"/>
                    <a:pt x="201" y="67"/>
                  </a:cubicBezTo>
                  <a:cubicBezTo>
                    <a:pt x="368" y="100"/>
                    <a:pt x="534" y="134"/>
                    <a:pt x="768" y="167"/>
                  </a:cubicBezTo>
                  <a:cubicBezTo>
                    <a:pt x="1431" y="272"/>
                    <a:pt x="2102" y="321"/>
                    <a:pt x="2774" y="321"/>
                  </a:cubicBezTo>
                  <a:cubicBezTo>
                    <a:pt x="3387" y="321"/>
                    <a:pt x="3999" y="280"/>
                    <a:pt x="4604" y="200"/>
                  </a:cubicBezTo>
                  <a:lnTo>
                    <a:pt x="5171" y="100"/>
                  </a:lnTo>
                  <a:cubicBezTo>
                    <a:pt x="5238" y="67"/>
                    <a:pt x="5304" y="67"/>
                    <a:pt x="5371" y="34"/>
                  </a:cubicBezTo>
                  <a:cubicBezTo>
                    <a:pt x="5304" y="34"/>
                    <a:pt x="5238" y="34"/>
                    <a:pt x="5171" y="67"/>
                  </a:cubicBezTo>
                  <a:lnTo>
                    <a:pt x="4604" y="134"/>
                  </a:lnTo>
                  <a:cubicBezTo>
                    <a:pt x="3970" y="200"/>
                    <a:pt x="3336" y="234"/>
                    <a:pt x="2703" y="234"/>
                  </a:cubicBezTo>
                  <a:cubicBezTo>
                    <a:pt x="2035" y="234"/>
                    <a:pt x="1402" y="167"/>
                    <a:pt x="768" y="100"/>
                  </a:cubicBezTo>
                  <a:lnTo>
                    <a:pt x="201" y="34"/>
                  </a:lnTo>
                  <a:cubicBezTo>
                    <a:pt x="134" y="0"/>
                    <a:pt x="67" y="0"/>
                    <a:pt x="1" y="0"/>
                  </a:cubicBezTo>
                  <a:close/>
                </a:path>
              </a:pathLst>
            </a:custGeom>
            <a:solidFill>
              <a:srgbClr val="FAFA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31"/>
            <p:cNvSpPr/>
            <p:nvPr/>
          </p:nvSpPr>
          <p:spPr>
            <a:xfrm>
              <a:off x="5249750" y="2806400"/>
              <a:ext cx="30875" cy="12750"/>
            </a:xfrm>
            <a:custGeom>
              <a:rect b="b" l="l" r="r" t="t"/>
              <a:pathLst>
                <a:path extrusionOk="0" h="510" w="1235">
                  <a:moveTo>
                    <a:pt x="351" y="1"/>
                  </a:moveTo>
                  <a:cubicBezTo>
                    <a:pt x="234" y="1"/>
                    <a:pt x="117" y="26"/>
                    <a:pt x="1" y="76"/>
                  </a:cubicBezTo>
                  <a:cubicBezTo>
                    <a:pt x="234" y="76"/>
                    <a:pt x="468" y="109"/>
                    <a:pt x="668" y="176"/>
                  </a:cubicBezTo>
                  <a:cubicBezTo>
                    <a:pt x="868" y="243"/>
                    <a:pt x="1068" y="376"/>
                    <a:pt x="1235" y="510"/>
                  </a:cubicBezTo>
                  <a:cubicBezTo>
                    <a:pt x="1135" y="309"/>
                    <a:pt x="935" y="143"/>
                    <a:pt x="701" y="76"/>
                  </a:cubicBezTo>
                  <a:cubicBezTo>
                    <a:pt x="584" y="26"/>
                    <a:pt x="468" y="1"/>
                    <a:pt x="351" y="1"/>
                  </a:cubicBezTo>
                  <a:close/>
                </a:path>
              </a:pathLst>
            </a:custGeom>
            <a:solidFill>
              <a:srgbClr val="FAFA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31"/>
            <p:cNvSpPr/>
            <p:nvPr/>
          </p:nvSpPr>
          <p:spPr>
            <a:xfrm>
              <a:off x="5283100" y="2844150"/>
              <a:ext cx="332775" cy="20925"/>
            </a:xfrm>
            <a:custGeom>
              <a:rect b="b" l="l" r="r" t="t"/>
              <a:pathLst>
                <a:path extrusionOk="0" h="837" w="13311">
                  <a:moveTo>
                    <a:pt x="13177" y="0"/>
                  </a:moveTo>
                  <a:lnTo>
                    <a:pt x="12777" y="34"/>
                  </a:lnTo>
                  <a:cubicBezTo>
                    <a:pt x="12443" y="100"/>
                    <a:pt x="11976" y="167"/>
                    <a:pt x="11376" y="267"/>
                  </a:cubicBezTo>
                  <a:cubicBezTo>
                    <a:pt x="10141" y="401"/>
                    <a:pt x="8474" y="601"/>
                    <a:pt x="6606" y="667"/>
                  </a:cubicBezTo>
                  <a:cubicBezTo>
                    <a:pt x="5777" y="713"/>
                    <a:pt x="4976" y="731"/>
                    <a:pt x="4233" y="731"/>
                  </a:cubicBezTo>
                  <a:cubicBezTo>
                    <a:pt x="3330" y="731"/>
                    <a:pt x="2513" y="704"/>
                    <a:pt x="1836" y="667"/>
                  </a:cubicBezTo>
                  <a:cubicBezTo>
                    <a:pt x="1235" y="634"/>
                    <a:pt x="735" y="634"/>
                    <a:pt x="401" y="601"/>
                  </a:cubicBezTo>
                  <a:lnTo>
                    <a:pt x="1" y="601"/>
                  </a:lnTo>
                  <a:lnTo>
                    <a:pt x="401" y="667"/>
                  </a:lnTo>
                  <a:cubicBezTo>
                    <a:pt x="735" y="701"/>
                    <a:pt x="1235" y="734"/>
                    <a:pt x="1836" y="768"/>
                  </a:cubicBezTo>
                  <a:cubicBezTo>
                    <a:pt x="2712" y="813"/>
                    <a:pt x="3585" y="836"/>
                    <a:pt x="4457" y="836"/>
                  </a:cubicBezTo>
                  <a:cubicBezTo>
                    <a:pt x="6772" y="836"/>
                    <a:pt x="9074" y="673"/>
                    <a:pt x="11376" y="334"/>
                  </a:cubicBezTo>
                  <a:cubicBezTo>
                    <a:pt x="11976" y="267"/>
                    <a:pt x="12476" y="167"/>
                    <a:pt x="12810" y="100"/>
                  </a:cubicBezTo>
                  <a:lnTo>
                    <a:pt x="13177" y="34"/>
                  </a:lnTo>
                  <a:lnTo>
                    <a:pt x="13310" y="0"/>
                  </a:lnTo>
                  <a:close/>
                </a:path>
              </a:pathLst>
            </a:custGeom>
            <a:solidFill>
              <a:srgbClr val="FAFA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1"/>
            <p:cNvSpPr/>
            <p:nvPr/>
          </p:nvSpPr>
          <p:spPr>
            <a:xfrm>
              <a:off x="2437750" y="4293000"/>
              <a:ext cx="378625" cy="232375"/>
            </a:xfrm>
            <a:custGeom>
              <a:rect b="b" l="l" r="r" t="t"/>
              <a:pathLst>
                <a:path extrusionOk="0" h="9295" w="15145">
                  <a:moveTo>
                    <a:pt x="7771" y="0"/>
                  </a:moveTo>
                  <a:cubicBezTo>
                    <a:pt x="4459" y="0"/>
                    <a:pt x="1226" y="1992"/>
                    <a:pt x="0" y="5525"/>
                  </a:cubicBezTo>
                  <a:lnTo>
                    <a:pt x="968" y="9294"/>
                  </a:lnTo>
                  <a:cubicBezTo>
                    <a:pt x="1335" y="7993"/>
                    <a:pt x="2135" y="6793"/>
                    <a:pt x="3369" y="6226"/>
                  </a:cubicBezTo>
                  <a:cubicBezTo>
                    <a:pt x="3817" y="6027"/>
                    <a:pt x="4311" y="5944"/>
                    <a:pt x="4822" y="5944"/>
                  </a:cubicBezTo>
                  <a:cubicBezTo>
                    <a:pt x="5682" y="5944"/>
                    <a:pt x="6590" y="6179"/>
                    <a:pt x="7406" y="6492"/>
                  </a:cubicBezTo>
                  <a:cubicBezTo>
                    <a:pt x="8707" y="6959"/>
                    <a:pt x="9974" y="7593"/>
                    <a:pt x="11375" y="7660"/>
                  </a:cubicBezTo>
                  <a:cubicBezTo>
                    <a:pt x="11467" y="7666"/>
                    <a:pt x="11559" y="7670"/>
                    <a:pt x="11652" y="7670"/>
                  </a:cubicBezTo>
                  <a:cubicBezTo>
                    <a:pt x="12973" y="7670"/>
                    <a:pt x="14339" y="7008"/>
                    <a:pt x="14744" y="5792"/>
                  </a:cubicBezTo>
                  <a:cubicBezTo>
                    <a:pt x="15144" y="4524"/>
                    <a:pt x="14377" y="3190"/>
                    <a:pt x="13443" y="2289"/>
                  </a:cubicBezTo>
                  <a:cubicBezTo>
                    <a:pt x="11808" y="730"/>
                    <a:pt x="9775" y="0"/>
                    <a:pt x="7771" y="0"/>
                  </a:cubicBez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31"/>
            <p:cNvSpPr/>
            <p:nvPr/>
          </p:nvSpPr>
          <p:spPr>
            <a:xfrm>
              <a:off x="2437750" y="4293000"/>
              <a:ext cx="378625" cy="232375"/>
            </a:xfrm>
            <a:custGeom>
              <a:rect b="b" l="l" r="r" t="t"/>
              <a:pathLst>
                <a:path extrusionOk="0" h="9295" w="15145">
                  <a:moveTo>
                    <a:pt x="7771" y="0"/>
                  </a:moveTo>
                  <a:cubicBezTo>
                    <a:pt x="4459" y="0"/>
                    <a:pt x="1226" y="1992"/>
                    <a:pt x="0" y="5525"/>
                  </a:cubicBezTo>
                  <a:lnTo>
                    <a:pt x="968" y="9294"/>
                  </a:lnTo>
                  <a:cubicBezTo>
                    <a:pt x="1335" y="7993"/>
                    <a:pt x="2135" y="6793"/>
                    <a:pt x="3369" y="6226"/>
                  </a:cubicBezTo>
                  <a:cubicBezTo>
                    <a:pt x="3817" y="6027"/>
                    <a:pt x="4311" y="5944"/>
                    <a:pt x="4822" y="5944"/>
                  </a:cubicBezTo>
                  <a:cubicBezTo>
                    <a:pt x="5682" y="5944"/>
                    <a:pt x="6590" y="6179"/>
                    <a:pt x="7406" y="6492"/>
                  </a:cubicBezTo>
                  <a:cubicBezTo>
                    <a:pt x="8707" y="6959"/>
                    <a:pt x="9974" y="7593"/>
                    <a:pt x="11375" y="7660"/>
                  </a:cubicBezTo>
                  <a:cubicBezTo>
                    <a:pt x="11467" y="7666"/>
                    <a:pt x="11559" y="7670"/>
                    <a:pt x="11652" y="7670"/>
                  </a:cubicBezTo>
                  <a:cubicBezTo>
                    <a:pt x="12973" y="7670"/>
                    <a:pt x="14339" y="7008"/>
                    <a:pt x="14744" y="5792"/>
                  </a:cubicBezTo>
                  <a:cubicBezTo>
                    <a:pt x="15144" y="4524"/>
                    <a:pt x="14377" y="3190"/>
                    <a:pt x="13443" y="2289"/>
                  </a:cubicBezTo>
                  <a:cubicBezTo>
                    <a:pt x="11808" y="730"/>
                    <a:pt x="9775" y="0"/>
                    <a:pt x="7771"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31"/>
            <p:cNvSpPr/>
            <p:nvPr/>
          </p:nvSpPr>
          <p:spPr>
            <a:xfrm>
              <a:off x="2137525" y="4265875"/>
              <a:ext cx="562925" cy="415775"/>
            </a:xfrm>
            <a:custGeom>
              <a:rect b="b" l="l" r="r" t="t"/>
              <a:pathLst>
                <a:path extrusionOk="0" h="16631" w="22517">
                  <a:moveTo>
                    <a:pt x="15183" y="0"/>
                  </a:moveTo>
                  <a:cubicBezTo>
                    <a:pt x="12297" y="0"/>
                    <a:pt x="9417" y="696"/>
                    <a:pt x="6806" y="2073"/>
                  </a:cubicBezTo>
                  <a:cubicBezTo>
                    <a:pt x="4337" y="3408"/>
                    <a:pt x="2102" y="5376"/>
                    <a:pt x="1102" y="8011"/>
                  </a:cubicBezTo>
                  <a:cubicBezTo>
                    <a:pt x="101" y="10646"/>
                    <a:pt x="1" y="14015"/>
                    <a:pt x="2036" y="15950"/>
                  </a:cubicBezTo>
                  <a:cubicBezTo>
                    <a:pt x="3188" y="16411"/>
                    <a:pt x="4381" y="16630"/>
                    <a:pt x="5558" y="16630"/>
                  </a:cubicBezTo>
                  <a:cubicBezTo>
                    <a:pt x="9147" y="16630"/>
                    <a:pt x="12578" y="14589"/>
                    <a:pt x="14211" y="11147"/>
                  </a:cubicBezTo>
                  <a:cubicBezTo>
                    <a:pt x="15112" y="9212"/>
                    <a:pt x="15378" y="6944"/>
                    <a:pt x="16479" y="5109"/>
                  </a:cubicBezTo>
                  <a:cubicBezTo>
                    <a:pt x="17780" y="3007"/>
                    <a:pt x="20048" y="1673"/>
                    <a:pt x="22517" y="1573"/>
                  </a:cubicBezTo>
                  <a:cubicBezTo>
                    <a:pt x="20181" y="521"/>
                    <a:pt x="17679" y="0"/>
                    <a:pt x="15183" y="0"/>
                  </a:cubicBez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1"/>
            <p:cNvSpPr/>
            <p:nvPr/>
          </p:nvSpPr>
          <p:spPr>
            <a:xfrm>
              <a:off x="2081650" y="3538175"/>
              <a:ext cx="368625" cy="836250"/>
            </a:xfrm>
            <a:custGeom>
              <a:rect b="b" l="l" r="r" t="t"/>
              <a:pathLst>
                <a:path extrusionOk="0" h="33450" w="14745">
                  <a:moveTo>
                    <a:pt x="4845" y="1"/>
                  </a:moveTo>
                  <a:cubicBezTo>
                    <a:pt x="3794" y="1"/>
                    <a:pt x="2775" y="307"/>
                    <a:pt x="1969" y="993"/>
                  </a:cubicBezTo>
                  <a:cubicBezTo>
                    <a:pt x="368" y="2294"/>
                    <a:pt x="1" y="4629"/>
                    <a:pt x="268" y="6664"/>
                  </a:cubicBezTo>
                  <a:cubicBezTo>
                    <a:pt x="535" y="8699"/>
                    <a:pt x="1335" y="10667"/>
                    <a:pt x="1635" y="12702"/>
                  </a:cubicBezTo>
                  <a:cubicBezTo>
                    <a:pt x="2202" y="16137"/>
                    <a:pt x="1402" y="19607"/>
                    <a:pt x="1068" y="23076"/>
                  </a:cubicBezTo>
                  <a:cubicBezTo>
                    <a:pt x="735" y="26545"/>
                    <a:pt x="1035" y="30781"/>
                    <a:pt x="3270" y="33450"/>
                  </a:cubicBezTo>
                  <a:lnTo>
                    <a:pt x="3470" y="33450"/>
                  </a:lnTo>
                  <a:cubicBezTo>
                    <a:pt x="8440" y="31949"/>
                    <a:pt x="11843" y="27479"/>
                    <a:pt x="13310" y="22475"/>
                  </a:cubicBezTo>
                  <a:cubicBezTo>
                    <a:pt x="14745" y="17472"/>
                    <a:pt x="14111" y="12034"/>
                    <a:pt x="12343" y="7131"/>
                  </a:cubicBezTo>
                  <a:cubicBezTo>
                    <a:pt x="11542" y="4896"/>
                    <a:pt x="10442" y="2661"/>
                    <a:pt x="8540" y="1260"/>
                  </a:cubicBezTo>
                  <a:cubicBezTo>
                    <a:pt x="7490" y="467"/>
                    <a:pt x="6143" y="1"/>
                    <a:pt x="4845" y="1"/>
                  </a:cubicBez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31"/>
            <p:cNvSpPr/>
            <p:nvPr/>
          </p:nvSpPr>
          <p:spPr>
            <a:xfrm>
              <a:off x="2136700" y="4310200"/>
              <a:ext cx="359450" cy="608800"/>
            </a:xfrm>
            <a:custGeom>
              <a:rect b="b" l="l" r="r" t="t"/>
              <a:pathLst>
                <a:path extrusionOk="0" h="24352" w="14378">
                  <a:moveTo>
                    <a:pt x="14377" y="0"/>
                  </a:moveTo>
                  <a:lnTo>
                    <a:pt x="14377" y="0"/>
                  </a:lnTo>
                  <a:cubicBezTo>
                    <a:pt x="14277" y="34"/>
                    <a:pt x="14211" y="67"/>
                    <a:pt x="14110" y="100"/>
                  </a:cubicBezTo>
                  <a:lnTo>
                    <a:pt x="13310" y="434"/>
                  </a:lnTo>
                  <a:cubicBezTo>
                    <a:pt x="12943" y="601"/>
                    <a:pt x="12509" y="801"/>
                    <a:pt x="12042" y="1068"/>
                  </a:cubicBezTo>
                  <a:cubicBezTo>
                    <a:pt x="11575" y="1335"/>
                    <a:pt x="11042" y="1635"/>
                    <a:pt x="10475" y="2035"/>
                  </a:cubicBezTo>
                  <a:cubicBezTo>
                    <a:pt x="9140" y="2902"/>
                    <a:pt x="7906" y="3936"/>
                    <a:pt x="6805" y="5071"/>
                  </a:cubicBezTo>
                  <a:cubicBezTo>
                    <a:pt x="5438" y="6505"/>
                    <a:pt x="4237" y="8073"/>
                    <a:pt x="3269" y="9774"/>
                  </a:cubicBezTo>
                  <a:cubicBezTo>
                    <a:pt x="2335" y="11475"/>
                    <a:pt x="1602" y="13310"/>
                    <a:pt x="1135" y="15245"/>
                  </a:cubicBezTo>
                  <a:cubicBezTo>
                    <a:pt x="768" y="16779"/>
                    <a:pt x="467" y="18347"/>
                    <a:pt x="267" y="19948"/>
                  </a:cubicBezTo>
                  <a:cubicBezTo>
                    <a:pt x="100" y="21282"/>
                    <a:pt x="34" y="22383"/>
                    <a:pt x="0" y="23150"/>
                  </a:cubicBezTo>
                  <a:lnTo>
                    <a:pt x="0" y="24017"/>
                  </a:lnTo>
                  <a:cubicBezTo>
                    <a:pt x="0" y="24118"/>
                    <a:pt x="0" y="24218"/>
                    <a:pt x="0" y="24351"/>
                  </a:cubicBezTo>
                  <a:cubicBezTo>
                    <a:pt x="0" y="24218"/>
                    <a:pt x="34" y="24118"/>
                    <a:pt x="34" y="24017"/>
                  </a:cubicBezTo>
                  <a:cubicBezTo>
                    <a:pt x="34" y="23817"/>
                    <a:pt x="67" y="23517"/>
                    <a:pt x="67" y="23150"/>
                  </a:cubicBezTo>
                  <a:cubicBezTo>
                    <a:pt x="134" y="22383"/>
                    <a:pt x="201" y="21316"/>
                    <a:pt x="401" y="19948"/>
                  </a:cubicBezTo>
                  <a:cubicBezTo>
                    <a:pt x="801" y="17279"/>
                    <a:pt x="1368" y="13477"/>
                    <a:pt x="3436" y="9874"/>
                  </a:cubicBezTo>
                  <a:cubicBezTo>
                    <a:pt x="4404" y="8173"/>
                    <a:pt x="5571" y="6605"/>
                    <a:pt x="6905" y="5204"/>
                  </a:cubicBezTo>
                  <a:cubicBezTo>
                    <a:pt x="8006" y="4070"/>
                    <a:pt x="9240" y="3036"/>
                    <a:pt x="10541" y="2135"/>
                  </a:cubicBezTo>
                  <a:cubicBezTo>
                    <a:pt x="11108" y="1735"/>
                    <a:pt x="11609" y="1435"/>
                    <a:pt x="12109" y="1168"/>
                  </a:cubicBezTo>
                  <a:cubicBezTo>
                    <a:pt x="12576" y="901"/>
                    <a:pt x="12976" y="701"/>
                    <a:pt x="13310" y="501"/>
                  </a:cubicBezTo>
                  <a:lnTo>
                    <a:pt x="14110" y="134"/>
                  </a:lnTo>
                  <a:cubicBezTo>
                    <a:pt x="14211" y="100"/>
                    <a:pt x="14311" y="34"/>
                    <a:pt x="14377"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31"/>
            <p:cNvSpPr/>
            <p:nvPr/>
          </p:nvSpPr>
          <p:spPr>
            <a:xfrm>
              <a:off x="1547100" y="4112550"/>
              <a:ext cx="373625" cy="250675"/>
            </a:xfrm>
            <a:custGeom>
              <a:rect b="b" l="l" r="r" t="t"/>
              <a:pathLst>
                <a:path extrusionOk="0" h="10027" w="14945">
                  <a:moveTo>
                    <a:pt x="13869" y="3634"/>
                  </a:moveTo>
                  <a:lnTo>
                    <a:pt x="14945" y="4037"/>
                  </a:lnTo>
                  <a:cubicBezTo>
                    <a:pt x="14622" y="3808"/>
                    <a:pt x="14254" y="3679"/>
                    <a:pt x="13869" y="3634"/>
                  </a:cubicBezTo>
                  <a:close/>
                  <a:moveTo>
                    <a:pt x="4171" y="1"/>
                  </a:moveTo>
                  <a:cubicBezTo>
                    <a:pt x="1" y="2502"/>
                    <a:pt x="34" y="4804"/>
                    <a:pt x="735" y="6972"/>
                  </a:cubicBezTo>
                  <a:cubicBezTo>
                    <a:pt x="1277" y="8709"/>
                    <a:pt x="3078" y="10026"/>
                    <a:pt x="4881" y="10026"/>
                  </a:cubicBezTo>
                  <a:cubicBezTo>
                    <a:pt x="5294" y="10026"/>
                    <a:pt x="5707" y="9957"/>
                    <a:pt x="6105" y="9808"/>
                  </a:cubicBezTo>
                  <a:cubicBezTo>
                    <a:pt x="7273" y="9341"/>
                    <a:pt x="8173" y="8307"/>
                    <a:pt x="8907" y="7272"/>
                  </a:cubicBezTo>
                  <a:cubicBezTo>
                    <a:pt x="9641" y="6205"/>
                    <a:pt x="10342" y="5104"/>
                    <a:pt x="11376" y="4337"/>
                  </a:cubicBezTo>
                  <a:cubicBezTo>
                    <a:pt x="11994" y="3898"/>
                    <a:pt x="12780" y="3614"/>
                    <a:pt x="13533" y="3614"/>
                  </a:cubicBezTo>
                  <a:cubicBezTo>
                    <a:pt x="13646" y="3614"/>
                    <a:pt x="13758" y="3620"/>
                    <a:pt x="13869" y="3634"/>
                  </a:cubicBezTo>
                  <a:lnTo>
                    <a:pt x="13869" y="3634"/>
                  </a:lnTo>
                  <a:lnTo>
                    <a:pt x="4171" y="1"/>
                  </a:ln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1"/>
            <p:cNvSpPr/>
            <p:nvPr/>
          </p:nvSpPr>
          <p:spPr>
            <a:xfrm>
              <a:off x="1547100" y="4112550"/>
              <a:ext cx="373625" cy="250675"/>
            </a:xfrm>
            <a:custGeom>
              <a:rect b="b" l="l" r="r" t="t"/>
              <a:pathLst>
                <a:path extrusionOk="0" h="10027" w="14945">
                  <a:moveTo>
                    <a:pt x="13869" y="3634"/>
                  </a:moveTo>
                  <a:lnTo>
                    <a:pt x="14945" y="4037"/>
                  </a:lnTo>
                  <a:cubicBezTo>
                    <a:pt x="14622" y="3808"/>
                    <a:pt x="14254" y="3679"/>
                    <a:pt x="13869" y="3634"/>
                  </a:cubicBezTo>
                  <a:close/>
                  <a:moveTo>
                    <a:pt x="4171" y="1"/>
                  </a:moveTo>
                  <a:cubicBezTo>
                    <a:pt x="1" y="2502"/>
                    <a:pt x="34" y="4804"/>
                    <a:pt x="735" y="6972"/>
                  </a:cubicBezTo>
                  <a:cubicBezTo>
                    <a:pt x="1277" y="8709"/>
                    <a:pt x="3078" y="10026"/>
                    <a:pt x="4881" y="10026"/>
                  </a:cubicBezTo>
                  <a:cubicBezTo>
                    <a:pt x="5294" y="10026"/>
                    <a:pt x="5707" y="9957"/>
                    <a:pt x="6105" y="9808"/>
                  </a:cubicBezTo>
                  <a:cubicBezTo>
                    <a:pt x="7273" y="9341"/>
                    <a:pt x="8173" y="8307"/>
                    <a:pt x="8907" y="7272"/>
                  </a:cubicBezTo>
                  <a:cubicBezTo>
                    <a:pt x="9641" y="6205"/>
                    <a:pt x="10342" y="5104"/>
                    <a:pt x="11376" y="4337"/>
                  </a:cubicBezTo>
                  <a:cubicBezTo>
                    <a:pt x="11994" y="3898"/>
                    <a:pt x="12780" y="3614"/>
                    <a:pt x="13533" y="3614"/>
                  </a:cubicBezTo>
                  <a:cubicBezTo>
                    <a:pt x="13646" y="3614"/>
                    <a:pt x="13758" y="3620"/>
                    <a:pt x="13869" y="3634"/>
                  </a:cubicBezTo>
                  <a:lnTo>
                    <a:pt x="13869" y="3634"/>
                  </a:lnTo>
                  <a:lnTo>
                    <a:pt x="4171"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1"/>
            <p:cNvSpPr/>
            <p:nvPr/>
          </p:nvSpPr>
          <p:spPr>
            <a:xfrm>
              <a:off x="1573800" y="4040350"/>
              <a:ext cx="510375" cy="331125"/>
            </a:xfrm>
            <a:custGeom>
              <a:rect b="b" l="l" r="r" t="t"/>
              <a:pathLst>
                <a:path extrusionOk="0" h="13245" w="20415">
                  <a:moveTo>
                    <a:pt x="13003" y="0"/>
                  </a:moveTo>
                  <a:cubicBezTo>
                    <a:pt x="12659" y="0"/>
                    <a:pt x="12315" y="9"/>
                    <a:pt x="11976" y="20"/>
                  </a:cubicBezTo>
                  <a:cubicBezTo>
                    <a:pt x="9707" y="87"/>
                    <a:pt x="7406" y="253"/>
                    <a:pt x="5237" y="1054"/>
                  </a:cubicBezTo>
                  <a:cubicBezTo>
                    <a:pt x="3103" y="1855"/>
                    <a:pt x="934" y="3556"/>
                    <a:pt x="0" y="5657"/>
                  </a:cubicBezTo>
                  <a:cubicBezTo>
                    <a:pt x="745" y="4620"/>
                    <a:pt x="2206" y="4085"/>
                    <a:pt x="3600" y="4085"/>
                  </a:cubicBezTo>
                  <a:cubicBezTo>
                    <a:pt x="4268" y="4085"/>
                    <a:pt x="4920" y="4208"/>
                    <a:pt x="5471" y="4456"/>
                  </a:cubicBezTo>
                  <a:cubicBezTo>
                    <a:pt x="7172" y="5190"/>
                    <a:pt x="8406" y="6691"/>
                    <a:pt x="9540" y="8159"/>
                  </a:cubicBezTo>
                  <a:cubicBezTo>
                    <a:pt x="10675" y="9660"/>
                    <a:pt x="11709" y="11228"/>
                    <a:pt x="13276" y="12262"/>
                  </a:cubicBezTo>
                  <a:cubicBezTo>
                    <a:pt x="14195" y="12868"/>
                    <a:pt x="15309" y="13245"/>
                    <a:pt x="16382" y="13245"/>
                  </a:cubicBezTo>
                  <a:cubicBezTo>
                    <a:pt x="17140" y="13245"/>
                    <a:pt x="17878" y="13057"/>
                    <a:pt x="18514" y="12629"/>
                  </a:cubicBezTo>
                  <a:cubicBezTo>
                    <a:pt x="19514" y="11895"/>
                    <a:pt x="20148" y="10794"/>
                    <a:pt x="20281" y="9560"/>
                  </a:cubicBezTo>
                  <a:cubicBezTo>
                    <a:pt x="20415" y="8326"/>
                    <a:pt x="20348" y="7125"/>
                    <a:pt x="20048" y="5924"/>
                  </a:cubicBezTo>
                  <a:cubicBezTo>
                    <a:pt x="19681" y="4190"/>
                    <a:pt x="19081" y="2355"/>
                    <a:pt x="17680" y="1254"/>
                  </a:cubicBezTo>
                  <a:cubicBezTo>
                    <a:pt x="16378" y="202"/>
                    <a:pt x="14686" y="0"/>
                    <a:pt x="13003" y="0"/>
                  </a:cubicBezTo>
                  <a:close/>
                </a:path>
              </a:pathLst>
            </a:custGeom>
            <a:solidFill>
              <a:srgbClr val="C53F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1"/>
            <p:cNvSpPr/>
            <p:nvPr/>
          </p:nvSpPr>
          <p:spPr>
            <a:xfrm>
              <a:off x="1790625" y="4055000"/>
              <a:ext cx="260200" cy="780600"/>
            </a:xfrm>
            <a:custGeom>
              <a:rect b="b" l="l" r="r" t="t"/>
              <a:pathLst>
                <a:path extrusionOk="0" h="31224" w="10408">
                  <a:moveTo>
                    <a:pt x="0" y="1"/>
                  </a:moveTo>
                  <a:lnTo>
                    <a:pt x="434" y="168"/>
                  </a:lnTo>
                  <a:cubicBezTo>
                    <a:pt x="567" y="234"/>
                    <a:pt x="767" y="301"/>
                    <a:pt x="968" y="401"/>
                  </a:cubicBezTo>
                  <a:cubicBezTo>
                    <a:pt x="2102" y="968"/>
                    <a:pt x="3136" y="1669"/>
                    <a:pt x="4070" y="2536"/>
                  </a:cubicBezTo>
                  <a:cubicBezTo>
                    <a:pt x="4704" y="3137"/>
                    <a:pt x="5304" y="3770"/>
                    <a:pt x="5838" y="4471"/>
                  </a:cubicBezTo>
                  <a:cubicBezTo>
                    <a:pt x="7105" y="6139"/>
                    <a:pt x="8073" y="8040"/>
                    <a:pt x="8706" y="10041"/>
                  </a:cubicBezTo>
                  <a:cubicBezTo>
                    <a:pt x="9040" y="11176"/>
                    <a:pt x="9273" y="12343"/>
                    <a:pt x="9407" y="13511"/>
                  </a:cubicBezTo>
                  <a:cubicBezTo>
                    <a:pt x="9740" y="15946"/>
                    <a:pt x="9874" y="18281"/>
                    <a:pt x="10007" y="20382"/>
                  </a:cubicBezTo>
                  <a:cubicBezTo>
                    <a:pt x="10107" y="22517"/>
                    <a:pt x="10174" y="24418"/>
                    <a:pt x="10241" y="26020"/>
                  </a:cubicBezTo>
                  <a:cubicBezTo>
                    <a:pt x="10274" y="27621"/>
                    <a:pt x="10308" y="28888"/>
                    <a:pt x="10341" y="29822"/>
                  </a:cubicBezTo>
                  <a:cubicBezTo>
                    <a:pt x="10374" y="30256"/>
                    <a:pt x="10374" y="30590"/>
                    <a:pt x="10374" y="30856"/>
                  </a:cubicBezTo>
                  <a:lnTo>
                    <a:pt x="10374" y="31123"/>
                  </a:lnTo>
                  <a:lnTo>
                    <a:pt x="10374" y="31223"/>
                  </a:lnTo>
                  <a:cubicBezTo>
                    <a:pt x="10374" y="31223"/>
                    <a:pt x="10408" y="31223"/>
                    <a:pt x="10408" y="31157"/>
                  </a:cubicBezTo>
                  <a:lnTo>
                    <a:pt x="10408" y="30890"/>
                  </a:lnTo>
                  <a:lnTo>
                    <a:pt x="10408" y="29856"/>
                  </a:lnTo>
                  <a:cubicBezTo>
                    <a:pt x="10408" y="28955"/>
                    <a:pt x="10374" y="27654"/>
                    <a:pt x="10341" y="26053"/>
                  </a:cubicBezTo>
                  <a:cubicBezTo>
                    <a:pt x="10308" y="24452"/>
                    <a:pt x="10274" y="22517"/>
                    <a:pt x="10174" y="20416"/>
                  </a:cubicBezTo>
                  <a:cubicBezTo>
                    <a:pt x="10041" y="18281"/>
                    <a:pt x="9907" y="15946"/>
                    <a:pt x="9574" y="13511"/>
                  </a:cubicBezTo>
                  <a:cubicBezTo>
                    <a:pt x="9440" y="12343"/>
                    <a:pt x="9207" y="11176"/>
                    <a:pt x="8873" y="10008"/>
                  </a:cubicBezTo>
                  <a:cubicBezTo>
                    <a:pt x="8540" y="8941"/>
                    <a:pt x="8106" y="7907"/>
                    <a:pt x="7572" y="6939"/>
                  </a:cubicBezTo>
                  <a:cubicBezTo>
                    <a:pt x="7105" y="6039"/>
                    <a:pt x="6572" y="5205"/>
                    <a:pt x="5938" y="4404"/>
                  </a:cubicBezTo>
                  <a:cubicBezTo>
                    <a:pt x="5404" y="3704"/>
                    <a:pt x="4804" y="3070"/>
                    <a:pt x="4170" y="2469"/>
                  </a:cubicBezTo>
                  <a:cubicBezTo>
                    <a:pt x="3202" y="1602"/>
                    <a:pt x="2135" y="902"/>
                    <a:pt x="968" y="368"/>
                  </a:cubicBezTo>
                  <a:cubicBezTo>
                    <a:pt x="767" y="301"/>
                    <a:pt x="601" y="201"/>
                    <a:pt x="434" y="134"/>
                  </a:cubicBezTo>
                  <a:lnTo>
                    <a:pt x="0" y="1"/>
                  </a:ln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1"/>
            <p:cNvSpPr/>
            <p:nvPr/>
          </p:nvSpPr>
          <p:spPr>
            <a:xfrm>
              <a:off x="2067475" y="3738125"/>
              <a:ext cx="172650" cy="1144175"/>
            </a:xfrm>
            <a:custGeom>
              <a:rect b="b" l="l" r="r" t="t"/>
              <a:pathLst>
                <a:path extrusionOk="0" h="45767" w="6906">
                  <a:moveTo>
                    <a:pt x="6339" y="0"/>
                  </a:moveTo>
                  <a:lnTo>
                    <a:pt x="6339" y="367"/>
                  </a:lnTo>
                  <a:cubicBezTo>
                    <a:pt x="6339" y="701"/>
                    <a:pt x="6372" y="1168"/>
                    <a:pt x="6405" y="1735"/>
                  </a:cubicBezTo>
                  <a:cubicBezTo>
                    <a:pt x="6472" y="2902"/>
                    <a:pt x="6605" y="4637"/>
                    <a:pt x="6672" y="6738"/>
                  </a:cubicBezTo>
                  <a:cubicBezTo>
                    <a:pt x="6772" y="9207"/>
                    <a:pt x="6739" y="11709"/>
                    <a:pt x="6539" y="14177"/>
                  </a:cubicBezTo>
                  <a:cubicBezTo>
                    <a:pt x="6405" y="15645"/>
                    <a:pt x="6205" y="17079"/>
                    <a:pt x="5938" y="18513"/>
                  </a:cubicBezTo>
                  <a:cubicBezTo>
                    <a:pt x="5638" y="20081"/>
                    <a:pt x="5238" y="21582"/>
                    <a:pt x="4737" y="23083"/>
                  </a:cubicBezTo>
                  <a:cubicBezTo>
                    <a:pt x="3770" y="26152"/>
                    <a:pt x="2569" y="29021"/>
                    <a:pt x="1735" y="31690"/>
                  </a:cubicBezTo>
                  <a:cubicBezTo>
                    <a:pt x="935" y="34058"/>
                    <a:pt x="401" y="36526"/>
                    <a:pt x="168" y="38995"/>
                  </a:cubicBezTo>
                  <a:cubicBezTo>
                    <a:pt x="1" y="40663"/>
                    <a:pt x="67" y="42331"/>
                    <a:pt x="368" y="43998"/>
                  </a:cubicBezTo>
                  <a:cubicBezTo>
                    <a:pt x="468" y="44599"/>
                    <a:pt x="601" y="45199"/>
                    <a:pt x="801" y="45766"/>
                  </a:cubicBezTo>
                  <a:cubicBezTo>
                    <a:pt x="801" y="45733"/>
                    <a:pt x="801" y="45700"/>
                    <a:pt x="768" y="45666"/>
                  </a:cubicBezTo>
                  <a:cubicBezTo>
                    <a:pt x="768" y="45600"/>
                    <a:pt x="735" y="45466"/>
                    <a:pt x="701" y="45333"/>
                  </a:cubicBezTo>
                  <a:cubicBezTo>
                    <a:pt x="601" y="45032"/>
                    <a:pt x="501" y="44599"/>
                    <a:pt x="401" y="43998"/>
                  </a:cubicBezTo>
                  <a:cubicBezTo>
                    <a:pt x="168" y="42364"/>
                    <a:pt x="101" y="40663"/>
                    <a:pt x="301" y="38995"/>
                  </a:cubicBezTo>
                  <a:cubicBezTo>
                    <a:pt x="568" y="36526"/>
                    <a:pt x="1102" y="34091"/>
                    <a:pt x="1902" y="31756"/>
                  </a:cubicBezTo>
                  <a:cubicBezTo>
                    <a:pt x="2769" y="29088"/>
                    <a:pt x="3937" y="26219"/>
                    <a:pt x="4904" y="23150"/>
                  </a:cubicBezTo>
                  <a:cubicBezTo>
                    <a:pt x="5405" y="21649"/>
                    <a:pt x="5805" y="20115"/>
                    <a:pt x="6105" y="18547"/>
                  </a:cubicBezTo>
                  <a:cubicBezTo>
                    <a:pt x="6405" y="17112"/>
                    <a:pt x="6572" y="15645"/>
                    <a:pt x="6706" y="14177"/>
                  </a:cubicBezTo>
                  <a:cubicBezTo>
                    <a:pt x="6872" y="11709"/>
                    <a:pt x="6906" y="9207"/>
                    <a:pt x="6806" y="6738"/>
                  </a:cubicBezTo>
                  <a:cubicBezTo>
                    <a:pt x="6706" y="4637"/>
                    <a:pt x="6572" y="2902"/>
                    <a:pt x="6472" y="1735"/>
                  </a:cubicBezTo>
                  <a:cubicBezTo>
                    <a:pt x="6439" y="1168"/>
                    <a:pt x="6405" y="701"/>
                    <a:pt x="6372" y="367"/>
                  </a:cubicBezTo>
                  <a:cubicBezTo>
                    <a:pt x="6339" y="234"/>
                    <a:pt x="6339" y="100"/>
                    <a:pt x="6339"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31"/>
            <p:cNvSpPr/>
            <p:nvPr/>
          </p:nvSpPr>
          <p:spPr>
            <a:xfrm>
              <a:off x="1845650" y="4835575"/>
              <a:ext cx="499550" cy="94250"/>
            </a:xfrm>
            <a:custGeom>
              <a:rect b="b" l="l" r="r" t="t"/>
              <a:pathLst>
                <a:path extrusionOk="0" h="3770" w="19982">
                  <a:moveTo>
                    <a:pt x="1" y="0"/>
                  </a:moveTo>
                  <a:lnTo>
                    <a:pt x="468" y="3770"/>
                  </a:lnTo>
                  <a:lnTo>
                    <a:pt x="19982" y="3770"/>
                  </a:lnTo>
                  <a:lnTo>
                    <a:pt x="19982" y="0"/>
                  </a:lnTo>
                  <a:close/>
                </a:path>
              </a:pathLst>
            </a:custGeom>
            <a:solidFill>
              <a:srgbClr val="455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1"/>
            <p:cNvSpPr/>
            <p:nvPr/>
          </p:nvSpPr>
          <p:spPr>
            <a:xfrm>
              <a:off x="1909025" y="4918975"/>
              <a:ext cx="383650" cy="281875"/>
            </a:xfrm>
            <a:custGeom>
              <a:rect b="b" l="l" r="r" t="t"/>
              <a:pathLst>
                <a:path extrusionOk="0" h="11275" w="15346">
                  <a:moveTo>
                    <a:pt x="1" y="0"/>
                  </a:moveTo>
                  <a:lnTo>
                    <a:pt x="2469" y="11275"/>
                  </a:lnTo>
                  <a:lnTo>
                    <a:pt x="13077" y="11275"/>
                  </a:lnTo>
                  <a:lnTo>
                    <a:pt x="15345" y="0"/>
                  </a:lnTo>
                  <a:close/>
                </a:path>
              </a:pathLst>
            </a:custGeom>
            <a:solidFill>
              <a:srgbClr val="455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1"/>
            <p:cNvSpPr/>
            <p:nvPr/>
          </p:nvSpPr>
          <p:spPr>
            <a:xfrm>
              <a:off x="1865675" y="4926475"/>
              <a:ext cx="479525" cy="5025"/>
            </a:xfrm>
            <a:custGeom>
              <a:rect b="b" l="l" r="r" t="t"/>
              <a:pathLst>
                <a:path extrusionOk="0" h="201" w="19181">
                  <a:moveTo>
                    <a:pt x="9607" y="0"/>
                  </a:moveTo>
                  <a:cubicBezTo>
                    <a:pt x="4303" y="0"/>
                    <a:pt x="0" y="34"/>
                    <a:pt x="0" y="67"/>
                  </a:cubicBezTo>
                  <a:cubicBezTo>
                    <a:pt x="0" y="134"/>
                    <a:pt x="4303" y="167"/>
                    <a:pt x="9607" y="200"/>
                  </a:cubicBezTo>
                  <a:cubicBezTo>
                    <a:pt x="14911" y="200"/>
                    <a:pt x="19181" y="167"/>
                    <a:pt x="19181" y="134"/>
                  </a:cubicBezTo>
                  <a:cubicBezTo>
                    <a:pt x="19181" y="67"/>
                    <a:pt x="14911" y="0"/>
                    <a:pt x="9607" y="0"/>
                  </a:cubicBezTo>
                  <a:close/>
                </a:path>
              </a:pathLst>
            </a:custGeom>
            <a:solidFill>
              <a:srgbClr val="455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1"/>
            <p:cNvSpPr/>
            <p:nvPr/>
          </p:nvSpPr>
          <p:spPr>
            <a:xfrm>
              <a:off x="1938225" y="5029050"/>
              <a:ext cx="323575" cy="40675"/>
            </a:xfrm>
            <a:custGeom>
              <a:rect b="b" l="l" r="r" t="t"/>
              <a:pathLst>
                <a:path extrusionOk="0" h="1627" w="12943">
                  <a:moveTo>
                    <a:pt x="9140" y="0"/>
                  </a:moveTo>
                  <a:cubicBezTo>
                    <a:pt x="8240" y="0"/>
                    <a:pt x="7339" y="167"/>
                    <a:pt x="6505" y="467"/>
                  </a:cubicBezTo>
                  <a:cubicBezTo>
                    <a:pt x="5604" y="767"/>
                    <a:pt x="4770" y="1134"/>
                    <a:pt x="4003" y="1334"/>
                  </a:cubicBezTo>
                  <a:cubicBezTo>
                    <a:pt x="3536" y="1423"/>
                    <a:pt x="3054" y="1483"/>
                    <a:pt x="2578" y="1483"/>
                  </a:cubicBezTo>
                  <a:cubicBezTo>
                    <a:pt x="2339" y="1483"/>
                    <a:pt x="2102" y="1468"/>
                    <a:pt x="1868" y="1435"/>
                  </a:cubicBezTo>
                  <a:cubicBezTo>
                    <a:pt x="1368" y="1368"/>
                    <a:pt x="901" y="1234"/>
                    <a:pt x="467" y="1034"/>
                  </a:cubicBezTo>
                  <a:cubicBezTo>
                    <a:pt x="167" y="901"/>
                    <a:pt x="0" y="801"/>
                    <a:pt x="0" y="801"/>
                  </a:cubicBezTo>
                  <a:lnTo>
                    <a:pt x="0" y="801"/>
                  </a:lnTo>
                  <a:cubicBezTo>
                    <a:pt x="0" y="834"/>
                    <a:pt x="67" y="867"/>
                    <a:pt x="100" y="901"/>
                  </a:cubicBezTo>
                  <a:cubicBezTo>
                    <a:pt x="201" y="968"/>
                    <a:pt x="301" y="1034"/>
                    <a:pt x="434" y="1101"/>
                  </a:cubicBezTo>
                  <a:cubicBezTo>
                    <a:pt x="868" y="1334"/>
                    <a:pt x="1335" y="1501"/>
                    <a:pt x="1835" y="1568"/>
                  </a:cubicBezTo>
                  <a:cubicBezTo>
                    <a:pt x="2124" y="1607"/>
                    <a:pt x="2414" y="1626"/>
                    <a:pt x="2703" y="1626"/>
                  </a:cubicBezTo>
                  <a:cubicBezTo>
                    <a:pt x="3148" y="1626"/>
                    <a:pt x="3592" y="1582"/>
                    <a:pt x="4037" y="1501"/>
                  </a:cubicBezTo>
                  <a:cubicBezTo>
                    <a:pt x="4837" y="1301"/>
                    <a:pt x="5671" y="968"/>
                    <a:pt x="6572" y="667"/>
                  </a:cubicBezTo>
                  <a:cubicBezTo>
                    <a:pt x="7372" y="367"/>
                    <a:pt x="8240" y="200"/>
                    <a:pt x="9140" y="200"/>
                  </a:cubicBezTo>
                  <a:cubicBezTo>
                    <a:pt x="9841" y="200"/>
                    <a:pt x="10541" y="334"/>
                    <a:pt x="11208" y="601"/>
                  </a:cubicBezTo>
                  <a:cubicBezTo>
                    <a:pt x="11809" y="867"/>
                    <a:pt x="12409" y="1201"/>
                    <a:pt x="12943" y="1601"/>
                  </a:cubicBezTo>
                  <a:cubicBezTo>
                    <a:pt x="12943" y="1601"/>
                    <a:pt x="12910" y="1568"/>
                    <a:pt x="12843" y="1468"/>
                  </a:cubicBezTo>
                  <a:cubicBezTo>
                    <a:pt x="12743" y="1401"/>
                    <a:pt x="12643" y="1301"/>
                    <a:pt x="12543" y="1234"/>
                  </a:cubicBezTo>
                  <a:cubicBezTo>
                    <a:pt x="12142" y="901"/>
                    <a:pt x="11709" y="667"/>
                    <a:pt x="11275" y="467"/>
                  </a:cubicBezTo>
                  <a:cubicBezTo>
                    <a:pt x="10575" y="200"/>
                    <a:pt x="9874" y="34"/>
                    <a:pt x="9140" y="0"/>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31"/>
            <p:cNvSpPr/>
            <p:nvPr/>
          </p:nvSpPr>
          <p:spPr>
            <a:xfrm>
              <a:off x="1944900" y="5049050"/>
              <a:ext cx="312750" cy="41925"/>
            </a:xfrm>
            <a:custGeom>
              <a:rect b="b" l="l" r="r" t="t"/>
              <a:pathLst>
                <a:path extrusionOk="0" h="1677" w="12510">
                  <a:moveTo>
                    <a:pt x="8840" y="1"/>
                  </a:moveTo>
                  <a:cubicBezTo>
                    <a:pt x="7973" y="1"/>
                    <a:pt x="7105" y="134"/>
                    <a:pt x="6271" y="434"/>
                  </a:cubicBezTo>
                  <a:cubicBezTo>
                    <a:pt x="5437" y="735"/>
                    <a:pt x="4604" y="1068"/>
                    <a:pt x="3870" y="1268"/>
                  </a:cubicBezTo>
                  <a:cubicBezTo>
                    <a:pt x="3287" y="1443"/>
                    <a:pt x="2679" y="1542"/>
                    <a:pt x="2068" y="1542"/>
                  </a:cubicBezTo>
                  <a:cubicBezTo>
                    <a:pt x="1979" y="1542"/>
                    <a:pt x="1890" y="1539"/>
                    <a:pt x="1802" y="1535"/>
                  </a:cubicBezTo>
                  <a:cubicBezTo>
                    <a:pt x="1335" y="1535"/>
                    <a:pt x="901" y="1435"/>
                    <a:pt x="467" y="1235"/>
                  </a:cubicBezTo>
                  <a:cubicBezTo>
                    <a:pt x="167" y="1102"/>
                    <a:pt x="0" y="1002"/>
                    <a:pt x="0" y="1001"/>
                  </a:cubicBezTo>
                  <a:lnTo>
                    <a:pt x="0" y="1001"/>
                  </a:lnTo>
                  <a:cubicBezTo>
                    <a:pt x="0" y="1001"/>
                    <a:pt x="34" y="1035"/>
                    <a:pt x="100" y="1102"/>
                  </a:cubicBezTo>
                  <a:cubicBezTo>
                    <a:pt x="200" y="1168"/>
                    <a:pt x="300" y="1235"/>
                    <a:pt x="434" y="1302"/>
                  </a:cubicBezTo>
                  <a:cubicBezTo>
                    <a:pt x="868" y="1535"/>
                    <a:pt x="1335" y="1635"/>
                    <a:pt x="1802" y="1669"/>
                  </a:cubicBezTo>
                  <a:cubicBezTo>
                    <a:pt x="1915" y="1674"/>
                    <a:pt x="2029" y="1677"/>
                    <a:pt x="2143" y="1677"/>
                  </a:cubicBezTo>
                  <a:cubicBezTo>
                    <a:pt x="2729" y="1677"/>
                    <a:pt x="3316" y="1603"/>
                    <a:pt x="3903" y="1435"/>
                  </a:cubicBezTo>
                  <a:cubicBezTo>
                    <a:pt x="4670" y="1235"/>
                    <a:pt x="5471" y="901"/>
                    <a:pt x="6338" y="601"/>
                  </a:cubicBezTo>
                  <a:cubicBezTo>
                    <a:pt x="7139" y="301"/>
                    <a:pt x="7973" y="168"/>
                    <a:pt x="8840" y="168"/>
                  </a:cubicBezTo>
                  <a:cubicBezTo>
                    <a:pt x="9540" y="168"/>
                    <a:pt x="10208" y="301"/>
                    <a:pt x="10841" y="568"/>
                  </a:cubicBezTo>
                  <a:cubicBezTo>
                    <a:pt x="11442" y="835"/>
                    <a:pt x="12009" y="1168"/>
                    <a:pt x="12509" y="1535"/>
                  </a:cubicBezTo>
                  <a:cubicBezTo>
                    <a:pt x="12509" y="1535"/>
                    <a:pt x="12509" y="1502"/>
                    <a:pt x="12442" y="1468"/>
                  </a:cubicBezTo>
                  <a:cubicBezTo>
                    <a:pt x="12342" y="1368"/>
                    <a:pt x="12242" y="1268"/>
                    <a:pt x="12142" y="1202"/>
                  </a:cubicBezTo>
                  <a:cubicBezTo>
                    <a:pt x="11775" y="901"/>
                    <a:pt x="11375" y="668"/>
                    <a:pt x="10941" y="468"/>
                  </a:cubicBezTo>
                  <a:cubicBezTo>
                    <a:pt x="10274" y="168"/>
                    <a:pt x="9574" y="1"/>
                    <a:pt x="884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1"/>
            <p:cNvSpPr/>
            <p:nvPr/>
          </p:nvSpPr>
          <p:spPr>
            <a:xfrm>
              <a:off x="1932375" y="5006425"/>
              <a:ext cx="334450" cy="43500"/>
            </a:xfrm>
            <a:custGeom>
              <a:rect b="b" l="l" r="r" t="t"/>
              <a:pathLst>
                <a:path extrusionOk="0" h="1740" w="13378">
                  <a:moveTo>
                    <a:pt x="9239" y="0"/>
                  </a:moveTo>
                  <a:cubicBezTo>
                    <a:pt x="8384" y="0"/>
                    <a:pt x="7534" y="166"/>
                    <a:pt x="6739" y="472"/>
                  </a:cubicBezTo>
                  <a:cubicBezTo>
                    <a:pt x="5872" y="805"/>
                    <a:pt x="5004" y="1105"/>
                    <a:pt x="4137" y="1339"/>
                  </a:cubicBezTo>
                  <a:cubicBezTo>
                    <a:pt x="3744" y="1410"/>
                    <a:pt x="3351" y="1444"/>
                    <a:pt x="2957" y="1444"/>
                  </a:cubicBezTo>
                  <a:cubicBezTo>
                    <a:pt x="2617" y="1444"/>
                    <a:pt x="2276" y="1419"/>
                    <a:pt x="1936" y="1372"/>
                  </a:cubicBezTo>
                  <a:cubicBezTo>
                    <a:pt x="1435" y="1305"/>
                    <a:pt x="968" y="1172"/>
                    <a:pt x="501" y="972"/>
                  </a:cubicBezTo>
                  <a:cubicBezTo>
                    <a:pt x="168" y="838"/>
                    <a:pt x="1" y="738"/>
                    <a:pt x="1" y="738"/>
                  </a:cubicBezTo>
                  <a:lnTo>
                    <a:pt x="1" y="738"/>
                  </a:lnTo>
                  <a:cubicBezTo>
                    <a:pt x="1" y="738"/>
                    <a:pt x="34" y="772"/>
                    <a:pt x="101" y="838"/>
                  </a:cubicBezTo>
                  <a:cubicBezTo>
                    <a:pt x="234" y="905"/>
                    <a:pt x="334" y="972"/>
                    <a:pt x="468" y="1039"/>
                  </a:cubicBezTo>
                  <a:cubicBezTo>
                    <a:pt x="935" y="1272"/>
                    <a:pt x="1402" y="1439"/>
                    <a:pt x="1902" y="1506"/>
                  </a:cubicBezTo>
                  <a:cubicBezTo>
                    <a:pt x="2286" y="1572"/>
                    <a:pt x="2669" y="1606"/>
                    <a:pt x="3049" y="1606"/>
                  </a:cubicBezTo>
                  <a:cubicBezTo>
                    <a:pt x="3428" y="1606"/>
                    <a:pt x="3804" y="1572"/>
                    <a:pt x="4171" y="1506"/>
                  </a:cubicBezTo>
                  <a:cubicBezTo>
                    <a:pt x="5071" y="1272"/>
                    <a:pt x="5938" y="1005"/>
                    <a:pt x="6806" y="672"/>
                  </a:cubicBezTo>
                  <a:cubicBezTo>
                    <a:pt x="7570" y="366"/>
                    <a:pt x="8390" y="200"/>
                    <a:pt x="9214" y="200"/>
                  </a:cubicBezTo>
                  <a:cubicBezTo>
                    <a:pt x="9290" y="200"/>
                    <a:pt x="9365" y="202"/>
                    <a:pt x="9441" y="205"/>
                  </a:cubicBezTo>
                  <a:cubicBezTo>
                    <a:pt x="10175" y="238"/>
                    <a:pt x="10909" y="405"/>
                    <a:pt x="11609" y="705"/>
                  </a:cubicBezTo>
                  <a:cubicBezTo>
                    <a:pt x="12210" y="972"/>
                    <a:pt x="12810" y="1339"/>
                    <a:pt x="13377" y="1739"/>
                  </a:cubicBezTo>
                  <a:cubicBezTo>
                    <a:pt x="13377" y="1739"/>
                    <a:pt x="13344" y="1706"/>
                    <a:pt x="13277" y="1639"/>
                  </a:cubicBezTo>
                  <a:cubicBezTo>
                    <a:pt x="13177" y="1539"/>
                    <a:pt x="13077" y="1439"/>
                    <a:pt x="12943" y="1372"/>
                  </a:cubicBezTo>
                  <a:cubicBezTo>
                    <a:pt x="11943" y="572"/>
                    <a:pt x="10742" y="105"/>
                    <a:pt x="9474" y="5"/>
                  </a:cubicBezTo>
                  <a:cubicBezTo>
                    <a:pt x="9396" y="2"/>
                    <a:pt x="9318" y="0"/>
                    <a:pt x="923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1"/>
            <p:cNvSpPr/>
            <p:nvPr/>
          </p:nvSpPr>
          <p:spPr>
            <a:xfrm>
              <a:off x="1859000" y="4928125"/>
              <a:ext cx="491200" cy="4200"/>
            </a:xfrm>
            <a:custGeom>
              <a:rect b="b" l="l" r="r" t="t"/>
              <a:pathLst>
                <a:path extrusionOk="0" h="168" w="19648">
                  <a:moveTo>
                    <a:pt x="9807" y="1"/>
                  </a:moveTo>
                  <a:cubicBezTo>
                    <a:pt x="4404" y="1"/>
                    <a:pt x="0" y="34"/>
                    <a:pt x="0" y="68"/>
                  </a:cubicBezTo>
                  <a:cubicBezTo>
                    <a:pt x="0" y="134"/>
                    <a:pt x="4404" y="168"/>
                    <a:pt x="9807" y="168"/>
                  </a:cubicBezTo>
                  <a:cubicBezTo>
                    <a:pt x="15245" y="168"/>
                    <a:pt x="19648" y="134"/>
                    <a:pt x="19648" y="68"/>
                  </a:cubicBezTo>
                  <a:cubicBezTo>
                    <a:pt x="19648" y="34"/>
                    <a:pt x="15245" y="1"/>
                    <a:pt x="9807"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1"/>
            <p:cNvSpPr/>
            <p:nvPr/>
          </p:nvSpPr>
          <p:spPr>
            <a:xfrm>
              <a:off x="1500400" y="5198325"/>
              <a:ext cx="4591650" cy="5025"/>
            </a:xfrm>
            <a:custGeom>
              <a:rect b="b" l="l" r="r" t="t"/>
              <a:pathLst>
                <a:path extrusionOk="0" h="201" w="183666">
                  <a:moveTo>
                    <a:pt x="91833" y="1"/>
                  </a:moveTo>
                  <a:cubicBezTo>
                    <a:pt x="41097" y="1"/>
                    <a:pt x="1" y="34"/>
                    <a:pt x="1" y="101"/>
                  </a:cubicBezTo>
                  <a:cubicBezTo>
                    <a:pt x="1" y="167"/>
                    <a:pt x="41130" y="201"/>
                    <a:pt x="91833" y="201"/>
                  </a:cubicBezTo>
                  <a:cubicBezTo>
                    <a:pt x="142536" y="201"/>
                    <a:pt x="183665" y="167"/>
                    <a:pt x="183665" y="101"/>
                  </a:cubicBezTo>
                  <a:cubicBezTo>
                    <a:pt x="183665" y="34"/>
                    <a:pt x="142569" y="1"/>
                    <a:pt x="91833" y="1"/>
                  </a:cubicBezTo>
                  <a:close/>
                </a:path>
              </a:pathLst>
            </a:custGeom>
            <a:solidFill>
              <a:srgbClr val="263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32"/>
          <p:cNvSpPr txBox="1"/>
          <p:nvPr>
            <p:ph type="title"/>
          </p:nvPr>
        </p:nvSpPr>
        <p:spPr>
          <a:xfrm>
            <a:off x="524000" y="336325"/>
            <a:ext cx="6386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Contents</a:t>
            </a:r>
            <a:endParaRPr/>
          </a:p>
        </p:txBody>
      </p:sp>
      <p:sp>
        <p:nvSpPr>
          <p:cNvPr id="628" name="Google Shape;628;p32"/>
          <p:cNvSpPr txBox="1"/>
          <p:nvPr>
            <p:ph idx="1" type="body"/>
          </p:nvPr>
        </p:nvSpPr>
        <p:spPr>
          <a:xfrm>
            <a:off x="524000" y="1130525"/>
            <a:ext cx="7918500" cy="39795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chemeClr val="accent5"/>
              </a:buClr>
              <a:buSzPts val="1800"/>
              <a:buFont typeface="Oswald"/>
              <a:buChar char="●"/>
            </a:pPr>
            <a:r>
              <a:rPr lang="en" sz="1800">
                <a:solidFill>
                  <a:schemeClr val="accent5"/>
                </a:solidFill>
                <a:latin typeface="Oswald"/>
                <a:ea typeface="Oswald"/>
                <a:cs typeface="Oswald"/>
                <a:sym typeface="Oswald"/>
              </a:rPr>
              <a:t>Abortions</a:t>
            </a:r>
            <a:endParaRPr sz="1800">
              <a:solidFill>
                <a:schemeClr val="accent5"/>
              </a:solidFill>
              <a:latin typeface="Oswald"/>
              <a:ea typeface="Oswald"/>
              <a:cs typeface="Oswald"/>
              <a:sym typeface="Oswald"/>
            </a:endParaRPr>
          </a:p>
          <a:p>
            <a:pPr indent="-342900" lvl="0" marL="457200" rtl="0" algn="l">
              <a:lnSpc>
                <a:spcPct val="115000"/>
              </a:lnSpc>
              <a:spcBef>
                <a:spcPts val="1000"/>
              </a:spcBef>
              <a:spcAft>
                <a:spcPts val="0"/>
              </a:spcAft>
              <a:buClr>
                <a:schemeClr val="accent5"/>
              </a:buClr>
              <a:buSzPts val="1800"/>
              <a:buFont typeface="Oswald"/>
              <a:buChar char="●"/>
            </a:pPr>
            <a:r>
              <a:rPr lang="en" sz="1800">
                <a:solidFill>
                  <a:schemeClr val="accent5"/>
                </a:solidFill>
                <a:latin typeface="Oswald"/>
                <a:ea typeface="Oswald"/>
                <a:cs typeface="Oswald"/>
                <a:sym typeface="Oswald"/>
              </a:rPr>
              <a:t>Politicians or important leaders that have in one way or another promoted a culture of misogyny and patriarchal standards</a:t>
            </a:r>
            <a:endParaRPr sz="1800">
              <a:solidFill>
                <a:schemeClr val="accent5"/>
              </a:solidFill>
              <a:latin typeface="Oswald"/>
              <a:ea typeface="Oswald"/>
              <a:cs typeface="Oswald"/>
              <a:sym typeface="Oswald"/>
            </a:endParaRPr>
          </a:p>
          <a:p>
            <a:pPr indent="-342900" lvl="0" marL="457200" rtl="0" algn="l">
              <a:lnSpc>
                <a:spcPct val="115000"/>
              </a:lnSpc>
              <a:spcBef>
                <a:spcPts val="1000"/>
              </a:spcBef>
              <a:spcAft>
                <a:spcPts val="0"/>
              </a:spcAft>
              <a:buClr>
                <a:schemeClr val="accent5"/>
              </a:buClr>
              <a:buSzPts val="1800"/>
              <a:buFont typeface="Oswald"/>
              <a:buChar char="●"/>
            </a:pPr>
            <a:r>
              <a:rPr lang="en" sz="1800">
                <a:solidFill>
                  <a:schemeClr val="accent5"/>
                </a:solidFill>
                <a:latin typeface="Oswald"/>
                <a:ea typeface="Oswald"/>
                <a:cs typeface="Oswald"/>
                <a:sym typeface="Oswald"/>
              </a:rPr>
              <a:t>Public institutions change to create legitimacy for the present discourse</a:t>
            </a:r>
            <a:endParaRPr sz="1800">
              <a:solidFill>
                <a:schemeClr val="accent5"/>
              </a:solidFill>
              <a:latin typeface="Oswald"/>
              <a:ea typeface="Oswald"/>
              <a:cs typeface="Oswald"/>
              <a:sym typeface="Oswald"/>
            </a:endParaRPr>
          </a:p>
          <a:p>
            <a:pPr indent="-342900" lvl="0" marL="457200" rtl="0" algn="l">
              <a:lnSpc>
                <a:spcPct val="115000"/>
              </a:lnSpc>
              <a:spcBef>
                <a:spcPts val="1000"/>
              </a:spcBef>
              <a:spcAft>
                <a:spcPts val="0"/>
              </a:spcAft>
              <a:buClr>
                <a:schemeClr val="accent5"/>
              </a:buClr>
              <a:buSzPts val="1800"/>
              <a:buFont typeface="Oswald"/>
              <a:buChar char="●"/>
            </a:pPr>
            <a:r>
              <a:rPr lang="en" sz="1800">
                <a:solidFill>
                  <a:schemeClr val="accent5"/>
                </a:solidFill>
                <a:latin typeface="Oswald"/>
                <a:ea typeface="Oswald"/>
                <a:cs typeface="Oswald"/>
                <a:sym typeface="Oswald"/>
              </a:rPr>
              <a:t>Reproduction of political power</a:t>
            </a:r>
            <a:endParaRPr sz="1800">
              <a:solidFill>
                <a:schemeClr val="accent5"/>
              </a:solidFill>
              <a:latin typeface="Oswald"/>
              <a:ea typeface="Oswald"/>
              <a:cs typeface="Oswald"/>
              <a:sym typeface="Oswald"/>
            </a:endParaRPr>
          </a:p>
          <a:p>
            <a:pPr indent="-342900" lvl="0" marL="457200" rtl="0" algn="l">
              <a:lnSpc>
                <a:spcPct val="115000"/>
              </a:lnSpc>
              <a:spcBef>
                <a:spcPts val="1000"/>
              </a:spcBef>
              <a:spcAft>
                <a:spcPts val="0"/>
              </a:spcAft>
              <a:buClr>
                <a:schemeClr val="accent5"/>
              </a:buClr>
              <a:buSzPts val="1800"/>
              <a:buFont typeface="Oswald"/>
              <a:buChar char="●"/>
            </a:pPr>
            <a:r>
              <a:rPr lang="en" sz="1800">
                <a:solidFill>
                  <a:schemeClr val="accent5"/>
                </a:solidFill>
                <a:latin typeface="Oswald"/>
                <a:ea typeface="Oswald"/>
                <a:cs typeface="Oswald"/>
                <a:sym typeface="Oswald"/>
              </a:rPr>
              <a:t>Power abuse or domination</a:t>
            </a:r>
            <a:endParaRPr sz="1800">
              <a:solidFill>
                <a:schemeClr val="accent5"/>
              </a:solidFill>
              <a:latin typeface="Oswald"/>
              <a:ea typeface="Oswald"/>
              <a:cs typeface="Oswald"/>
              <a:sym typeface="Oswald"/>
            </a:endParaRPr>
          </a:p>
          <a:p>
            <a:pPr indent="-342900" lvl="0" marL="457200" rtl="0" algn="l">
              <a:lnSpc>
                <a:spcPct val="115000"/>
              </a:lnSpc>
              <a:spcBef>
                <a:spcPts val="1000"/>
              </a:spcBef>
              <a:spcAft>
                <a:spcPts val="0"/>
              </a:spcAft>
              <a:buClr>
                <a:schemeClr val="accent5"/>
              </a:buClr>
              <a:buSzPts val="1800"/>
              <a:buFont typeface="Oswald"/>
              <a:buChar char="●"/>
            </a:pPr>
            <a:r>
              <a:rPr lang="en" sz="1800">
                <a:solidFill>
                  <a:schemeClr val="accent5"/>
                </a:solidFill>
                <a:latin typeface="Oswald"/>
                <a:ea typeface="Oswald"/>
                <a:cs typeface="Oswald"/>
                <a:sym typeface="Oswald"/>
              </a:rPr>
              <a:t>Forms of resistance or counter-power against such forms of discursive dominance</a:t>
            </a:r>
            <a:endParaRPr sz="1800">
              <a:solidFill>
                <a:schemeClr val="accent5"/>
              </a:solidFill>
              <a:latin typeface="Oswald"/>
              <a:ea typeface="Oswald"/>
              <a:cs typeface="Oswald"/>
              <a:sym typeface="Oswald"/>
            </a:endParaRPr>
          </a:p>
          <a:p>
            <a:pPr indent="-342900" lvl="0" marL="457200" rtl="0" algn="l">
              <a:lnSpc>
                <a:spcPct val="115000"/>
              </a:lnSpc>
              <a:spcBef>
                <a:spcPts val="1000"/>
              </a:spcBef>
              <a:spcAft>
                <a:spcPts val="0"/>
              </a:spcAft>
              <a:buClr>
                <a:schemeClr val="accent5"/>
              </a:buClr>
              <a:buSzPts val="1800"/>
              <a:buFont typeface="Oswald"/>
              <a:buChar char="●"/>
            </a:pPr>
            <a:r>
              <a:rPr lang="en" sz="1800">
                <a:solidFill>
                  <a:schemeClr val="accent5"/>
                </a:solidFill>
                <a:latin typeface="Oswald"/>
                <a:ea typeface="Oswald"/>
                <a:cs typeface="Oswald"/>
                <a:sym typeface="Oswald"/>
              </a:rPr>
              <a:t>Consequences of social and political inequality that results from such domination</a:t>
            </a:r>
            <a:endParaRPr sz="1800">
              <a:solidFill>
                <a:schemeClr val="accent5"/>
              </a:solidFill>
              <a:latin typeface="Oswald"/>
              <a:ea typeface="Oswald"/>
              <a:cs typeface="Oswald"/>
              <a:sym typeface="Oswald"/>
            </a:endParaRPr>
          </a:p>
          <a:p>
            <a:pPr indent="0" lvl="0" marL="0" rtl="0" algn="l">
              <a:spcBef>
                <a:spcPts val="1000"/>
              </a:spcBef>
              <a:spcAft>
                <a:spcPts val="0"/>
              </a:spcAft>
              <a:buNone/>
            </a:pPr>
            <a:r>
              <a:t/>
            </a:r>
            <a:endParaRPr sz="1800">
              <a:latin typeface="Oswald Regular"/>
              <a:ea typeface="Oswald Regular"/>
              <a:cs typeface="Oswald Regular"/>
              <a:sym typeface="Oswald Regul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33"/>
          <p:cNvSpPr txBox="1"/>
          <p:nvPr>
            <p:ph type="title"/>
          </p:nvPr>
        </p:nvSpPr>
        <p:spPr>
          <a:xfrm>
            <a:off x="494650" y="1616600"/>
            <a:ext cx="1214400" cy="885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000"/>
              <a:t>623..</a:t>
            </a:r>
            <a:endParaRPr sz="4000"/>
          </a:p>
        </p:txBody>
      </p:sp>
      <p:sp>
        <p:nvSpPr>
          <p:cNvPr id="634" name="Google Shape;634;p33"/>
          <p:cNvSpPr txBox="1"/>
          <p:nvPr>
            <p:ph idx="2" type="title"/>
          </p:nvPr>
        </p:nvSpPr>
        <p:spPr>
          <a:xfrm>
            <a:off x="556850" y="2812050"/>
            <a:ext cx="1214400" cy="885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600"/>
              <a:t>186</a:t>
            </a:r>
            <a:endParaRPr sz="4600"/>
          </a:p>
        </p:txBody>
      </p:sp>
      <p:sp>
        <p:nvSpPr>
          <p:cNvPr id="635" name="Google Shape;635;p33"/>
          <p:cNvSpPr txBox="1"/>
          <p:nvPr>
            <p:ph idx="3" type="title"/>
          </p:nvPr>
        </p:nvSpPr>
        <p:spPr>
          <a:xfrm>
            <a:off x="4391813" y="1591550"/>
            <a:ext cx="1214400" cy="93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5600"/>
              <a:t>14</a:t>
            </a:r>
            <a:endParaRPr sz="5600"/>
          </a:p>
        </p:txBody>
      </p:sp>
      <p:sp>
        <p:nvSpPr>
          <p:cNvPr id="636" name="Google Shape;636;p33"/>
          <p:cNvSpPr txBox="1"/>
          <p:nvPr>
            <p:ph idx="4" type="title"/>
          </p:nvPr>
        </p:nvSpPr>
        <p:spPr>
          <a:xfrm>
            <a:off x="4399550" y="2598650"/>
            <a:ext cx="2197200" cy="138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5000"/>
              <a:t>43%</a:t>
            </a:r>
            <a:endParaRPr sz="5000"/>
          </a:p>
        </p:txBody>
      </p:sp>
      <p:sp>
        <p:nvSpPr>
          <p:cNvPr id="637" name="Google Shape;637;p33"/>
          <p:cNvSpPr txBox="1"/>
          <p:nvPr>
            <p:ph idx="1" type="subTitle"/>
          </p:nvPr>
        </p:nvSpPr>
        <p:spPr>
          <a:xfrm flipH="1">
            <a:off x="1771247" y="1616599"/>
            <a:ext cx="2354100" cy="293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How many?</a:t>
            </a:r>
            <a:endParaRPr/>
          </a:p>
        </p:txBody>
      </p:sp>
      <p:sp>
        <p:nvSpPr>
          <p:cNvPr id="638" name="Google Shape;638;p33"/>
          <p:cNvSpPr txBox="1"/>
          <p:nvPr>
            <p:ph idx="5" type="subTitle"/>
          </p:nvPr>
        </p:nvSpPr>
        <p:spPr>
          <a:xfrm>
            <a:off x="1771250" y="2002475"/>
            <a:ext cx="2535000" cy="403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There were 623,471 abortions in the year 2000.</a:t>
            </a:r>
            <a:endParaRPr/>
          </a:p>
        </p:txBody>
      </p:sp>
      <p:sp>
        <p:nvSpPr>
          <p:cNvPr id="639" name="Google Shape;639;p33"/>
          <p:cNvSpPr txBox="1"/>
          <p:nvPr>
            <p:ph idx="6" type="subTitle"/>
          </p:nvPr>
        </p:nvSpPr>
        <p:spPr>
          <a:xfrm flipH="1">
            <a:off x="1771247" y="2812050"/>
            <a:ext cx="2628300" cy="293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To birth ratio</a:t>
            </a:r>
            <a:endParaRPr/>
          </a:p>
        </p:txBody>
      </p:sp>
      <p:sp>
        <p:nvSpPr>
          <p:cNvPr id="640" name="Google Shape;640;p33"/>
          <p:cNvSpPr txBox="1"/>
          <p:nvPr>
            <p:ph idx="7" type="subTitle"/>
          </p:nvPr>
        </p:nvSpPr>
        <p:spPr>
          <a:xfrm>
            <a:off x="1771250" y="3196125"/>
            <a:ext cx="2535000" cy="403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There were 11.6 abortions to 1000 births.</a:t>
            </a:r>
            <a:endParaRPr/>
          </a:p>
        </p:txBody>
      </p:sp>
      <p:sp>
        <p:nvSpPr>
          <p:cNvPr id="641" name="Google Shape;641;p33"/>
          <p:cNvSpPr txBox="1"/>
          <p:nvPr>
            <p:ph idx="8" type="subTitle"/>
          </p:nvPr>
        </p:nvSpPr>
        <p:spPr>
          <a:xfrm flipH="1">
            <a:off x="5282350" y="1616600"/>
            <a:ext cx="2354100" cy="293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Deaths</a:t>
            </a:r>
            <a:endParaRPr/>
          </a:p>
        </p:txBody>
      </p:sp>
      <p:sp>
        <p:nvSpPr>
          <p:cNvPr id="642" name="Google Shape;642;p33"/>
          <p:cNvSpPr txBox="1"/>
          <p:nvPr>
            <p:ph idx="9" type="subTitle"/>
          </p:nvPr>
        </p:nvSpPr>
        <p:spPr>
          <a:xfrm>
            <a:off x="5268100" y="1967825"/>
            <a:ext cx="2535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How many women have died during an abortin in 1998 and 1999.</a:t>
            </a:r>
            <a:endParaRPr/>
          </a:p>
        </p:txBody>
      </p:sp>
      <p:sp>
        <p:nvSpPr>
          <p:cNvPr id="643" name="Google Shape;643;p33"/>
          <p:cNvSpPr txBox="1"/>
          <p:nvPr>
            <p:ph idx="13" type="subTitle"/>
          </p:nvPr>
        </p:nvSpPr>
        <p:spPr>
          <a:xfrm flipH="1">
            <a:off x="5781350" y="2903025"/>
            <a:ext cx="2354100" cy="293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Undergrad parents</a:t>
            </a:r>
            <a:endParaRPr/>
          </a:p>
        </p:txBody>
      </p:sp>
      <p:sp>
        <p:nvSpPr>
          <p:cNvPr id="644" name="Google Shape;644;p33"/>
          <p:cNvSpPr txBox="1"/>
          <p:nvPr>
            <p:ph idx="14" type="subTitle"/>
          </p:nvPr>
        </p:nvSpPr>
        <p:spPr>
          <a:xfrm>
            <a:off x="5781350" y="3196125"/>
            <a:ext cx="2535000" cy="403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Are single mothers</a:t>
            </a:r>
            <a:endParaRPr/>
          </a:p>
        </p:txBody>
      </p:sp>
      <p:sp>
        <p:nvSpPr>
          <p:cNvPr id="645" name="Google Shape;645;p33"/>
          <p:cNvSpPr txBox="1"/>
          <p:nvPr>
            <p:ph idx="15" type="title"/>
          </p:nvPr>
        </p:nvSpPr>
        <p:spPr>
          <a:xfrm>
            <a:off x="524000" y="336325"/>
            <a:ext cx="6386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a:t>
            </a:r>
            <a:r>
              <a:rPr lang="en"/>
              <a:t>bortion</a:t>
            </a:r>
            <a:r>
              <a:rPr lang="en"/>
              <a:t> Statics</a:t>
            </a:r>
            <a:endParaRPr/>
          </a:p>
        </p:txBody>
      </p:sp>
      <p:pic>
        <p:nvPicPr>
          <p:cNvPr descr="Red Arrow Graph Down Vector Images (over 1,200)" id="646" name="Google Shape;646;p33"/>
          <p:cNvPicPr preferRelativeResize="0"/>
          <p:nvPr/>
        </p:nvPicPr>
        <p:blipFill rotWithShape="1">
          <a:blip r:embed="rId3">
            <a:alphaModFix/>
          </a:blip>
          <a:srcRect b="4840" l="15975" r="8881" t="-4840"/>
          <a:stretch/>
        </p:blipFill>
        <p:spPr>
          <a:xfrm>
            <a:off x="6910400" y="67350"/>
            <a:ext cx="1100175" cy="1537975"/>
          </a:xfrm>
          <a:prstGeom prst="rect">
            <a:avLst/>
          </a:prstGeom>
          <a:noFill/>
          <a:ln>
            <a:noFill/>
          </a:ln>
        </p:spPr>
      </p:pic>
      <p:pic>
        <p:nvPicPr>
          <p:cNvPr descr="Red Arrow Graph Down Vector Images (over 1,200)" id="647" name="Google Shape;647;p33"/>
          <p:cNvPicPr preferRelativeResize="0"/>
          <p:nvPr/>
        </p:nvPicPr>
        <p:blipFill rotWithShape="1">
          <a:blip r:embed="rId3">
            <a:alphaModFix/>
          </a:blip>
          <a:srcRect b="16457" l="11055" r="0" t="0"/>
          <a:stretch/>
        </p:blipFill>
        <p:spPr>
          <a:xfrm rot="-10650627">
            <a:off x="5633517" y="106302"/>
            <a:ext cx="1302294" cy="128484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34"/>
          <p:cNvSpPr txBox="1"/>
          <p:nvPr>
            <p:ph idx="9" type="subTitle"/>
          </p:nvPr>
        </p:nvSpPr>
        <p:spPr>
          <a:xfrm>
            <a:off x="588725" y="1914250"/>
            <a:ext cx="8085900" cy="2869800"/>
          </a:xfrm>
          <a:prstGeom prst="rect">
            <a:avLst/>
          </a:prstGeom>
        </p:spPr>
        <p:txBody>
          <a:bodyPr anchorCtr="0" anchor="ctr" bIns="91425" lIns="91425" spcFirstLastPara="1" rIns="91425" wrap="square" tIns="91425">
            <a:noAutofit/>
          </a:bodyPr>
          <a:lstStyle/>
          <a:p>
            <a:pPr indent="-381000" lvl="0" marL="457200" rtl="0" algn="l">
              <a:spcBef>
                <a:spcPts val="0"/>
              </a:spcBef>
              <a:spcAft>
                <a:spcPts val="0"/>
              </a:spcAft>
              <a:buSzPts val="2400"/>
              <a:buChar char="●"/>
            </a:pPr>
            <a:r>
              <a:rPr lang="en" sz="1800">
                <a:latin typeface="Oswald Regular"/>
                <a:ea typeface="Oswald Regular"/>
                <a:cs typeface="Oswald Regular"/>
                <a:sym typeface="Oswald Regular"/>
              </a:rPr>
              <a:t>Women have been shunned for getting abortions</a:t>
            </a:r>
            <a:endParaRPr sz="1800">
              <a:latin typeface="Oswald Regular"/>
              <a:ea typeface="Oswald Regular"/>
              <a:cs typeface="Oswald Regular"/>
              <a:sym typeface="Oswald Regular"/>
            </a:endParaRPr>
          </a:p>
          <a:p>
            <a:pPr indent="-381000" lvl="0" marL="457200" rtl="0" algn="l">
              <a:spcBef>
                <a:spcPts val="1000"/>
              </a:spcBef>
              <a:spcAft>
                <a:spcPts val="0"/>
              </a:spcAft>
              <a:buSzPts val="2400"/>
              <a:buChar char="●"/>
            </a:pPr>
            <a:r>
              <a:rPr lang="en" sz="1800">
                <a:latin typeface="Oswald Regular"/>
                <a:ea typeface="Oswald Regular"/>
                <a:cs typeface="Oswald Regular"/>
                <a:sym typeface="Oswald Regular"/>
              </a:rPr>
              <a:t>Those who are anti-abortions make it very religious</a:t>
            </a:r>
            <a:endParaRPr sz="1800">
              <a:latin typeface="Oswald Regular"/>
              <a:ea typeface="Oswald Regular"/>
              <a:cs typeface="Oswald Regular"/>
              <a:sym typeface="Oswald Regular"/>
            </a:endParaRPr>
          </a:p>
          <a:p>
            <a:pPr indent="-381000" lvl="0" marL="457200" rtl="0" algn="l">
              <a:spcBef>
                <a:spcPts val="1000"/>
              </a:spcBef>
              <a:spcAft>
                <a:spcPts val="0"/>
              </a:spcAft>
              <a:buSzPts val="2400"/>
              <a:buChar char="●"/>
            </a:pPr>
            <a:r>
              <a:rPr lang="en" sz="1800">
                <a:latin typeface="Oswald Regular"/>
                <a:ea typeface="Oswald Regular"/>
                <a:cs typeface="Oswald Regular"/>
                <a:sym typeface="Oswald Regular"/>
              </a:rPr>
              <a:t>Many campaigns for “My Body My Choice”</a:t>
            </a:r>
            <a:endParaRPr sz="1800">
              <a:latin typeface="Oswald Regular"/>
              <a:ea typeface="Oswald Regular"/>
              <a:cs typeface="Oswald Regular"/>
              <a:sym typeface="Oswald Regular"/>
            </a:endParaRPr>
          </a:p>
          <a:p>
            <a:pPr indent="-381000" lvl="0" marL="457200" rtl="0" algn="l">
              <a:spcBef>
                <a:spcPts val="1000"/>
              </a:spcBef>
              <a:spcAft>
                <a:spcPts val="0"/>
              </a:spcAft>
              <a:buSzPts val="2400"/>
              <a:buChar char="●"/>
            </a:pPr>
            <a:r>
              <a:rPr lang="en" sz="1800">
                <a:latin typeface="Oswald Regular"/>
                <a:ea typeface="Oswald Regular"/>
                <a:cs typeface="Oswald Regular"/>
                <a:sym typeface="Oswald Regular"/>
              </a:rPr>
              <a:t>Have been banned and then legal back and forth in various countries</a:t>
            </a:r>
            <a:endParaRPr sz="1800">
              <a:latin typeface="Oswald Regular"/>
              <a:ea typeface="Oswald Regular"/>
              <a:cs typeface="Oswald Regular"/>
              <a:sym typeface="Oswald Regular"/>
            </a:endParaRPr>
          </a:p>
          <a:p>
            <a:pPr indent="-381000" lvl="0" marL="457200" rtl="0" algn="l">
              <a:spcBef>
                <a:spcPts val="1000"/>
              </a:spcBef>
              <a:spcAft>
                <a:spcPts val="1000"/>
              </a:spcAft>
              <a:buSzPts val="2400"/>
              <a:buChar char="●"/>
            </a:pPr>
            <a:r>
              <a:rPr lang="en" sz="1800">
                <a:latin typeface="Oswald Regular"/>
                <a:ea typeface="Oswald Regular"/>
                <a:cs typeface="Oswald Regular"/>
                <a:sym typeface="Oswald Regular"/>
              </a:rPr>
              <a:t>Men have been making the decision for this topic</a:t>
            </a:r>
            <a:endParaRPr sz="1800">
              <a:latin typeface="Oswald Regular"/>
              <a:ea typeface="Oswald Regular"/>
              <a:cs typeface="Oswald Regular"/>
              <a:sym typeface="Oswald Regular"/>
            </a:endParaRPr>
          </a:p>
        </p:txBody>
      </p:sp>
      <p:sp>
        <p:nvSpPr>
          <p:cNvPr id="653" name="Google Shape;653;p34"/>
          <p:cNvSpPr txBox="1"/>
          <p:nvPr>
            <p:ph idx="15" type="title"/>
          </p:nvPr>
        </p:nvSpPr>
        <p:spPr>
          <a:xfrm>
            <a:off x="588725" y="924850"/>
            <a:ext cx="6386400" cy="98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are abortions such a hot topic?</a:t>
            </a:r>
            <a:endParaRPr/>
          </a:p>
        </p:txBody>
      </p:sp>
      <p:pic>
        <p:nvPicPr>
          <p:cNvPr descr="Fire Flame Sticker by Subdued for iOS &amp; Android | GIPHY" id="654" name="Google Shape;654;p34"/>
          <p:cNvPicPr preferRelativeResize="0"/>
          <p:nvPr/>
        </p:nvPicPr>
        <p:blipFill>
          <a:blip r:embed="rId3">
            <a:alphaModFix/>
          </a:blip>
          <a:stretch>
            <a:fillRect/>
          </a:stretch>
        </p:blipFill>
        <p:spPr>
          <a:xfrm rot="2338254">
            <a:off x="4712839" y="136192"/>
            <a:ext cx="2824794" cy="282479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35"/>
          <p:cNvSpPr txBox="1"/>
          <p:nvPr>
            <p:ph idx="5" type="subTitle"/>
          </p:nvPr>
        </p:nvSpPr>
        <p:spPr>
          <a:xfrm>
            <a:off x="843975" y="2002475"/>
            <a:ext cx="2750400" cy="26805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n" sz="1500">
                <a:latin typeface="Oswald Regular"/>
                <a:ea typeface="Oswald Regular"/>
                <a:cs typeface="Oswald Regular"/>
                <a:sym typeface="Oswald Regular"/>
              </a:rPr>
              <a:t>It is a clump of cells</a:t>
            </a:r>
            <a:endParaRPr sz="1500">
              <a:latin typeface="Oswald Regular"/>
              <a:ea typeface="Oswald Regular"/>
              <a:cs typeface="Oswald Regular"/>
              <a:sym typeface="Oswald Regular"/>
            </a:endParaRPr>
          </a:p>
          <a:p>
            <a:pPr indent="-323850" lvl="0" marL="457200" rtl="0" algn="l">
              <a:spcBef>
                <a:spcPts val="1000"/>
              </a:spcBef>
              <a:spcAft>
                <a:spcPts val="0"/>
              </a:spcAft>
              <a:buSzPts val="1500"/>
              <a:buChar char="●"/>
            </a:pPr>
            <a:r>
              <a:rPr lang="en" sz="1500">
                <a:latin typeface="Oswald Regular"/>
                <a:ea typeface="Oswald Regular"/>
                <a:cs typeface="Oswald Regular"/>
                <a:sym typeface="Oswald Regular"/>
              </a:rPr>
              <a:t>It is your choice to have the child or not</a:t>
            </a:r>
            <a:endParaRPr sz="1500">
              <a:latin typeface="Oswald Regular"/>
              <a:ea typeface="Oswald Regular"/>
              <a:cs typeface="Oswald Regular"/>
              <a:sym typeface="Oswald Regular"/>
            </a:endParaRPr>
          </a:p>
          <a:p>
            <a:pPr indent="-323850" lvl="0" marL="457200" rtl="0" algn="l">
              <a:spcBef>
                <a:spcPts val="1000"/>
              </a:spcBef>
              <a:spcAft>
                <a:spcPts val="0"/>
              </a:spcAft>
              <a:buSzPts val="1500"/>
              <a:buFont typeface="Oswald Regular"/>
              <a:buChar char="●"/>
            </a:pPr>
            <a:r>
              <a:rPr lang="en" sz="1500">
                <a:latin typeface="Oswald Regular"/>
                <a:ea typeface="Oswald Regular"/>
                <a:cs typeface="Oswald Regular"/>
                <a:sym typeface="Oswald Regular"/>
              </a:rPr>
              <a:t>Shouldn't</a:t>
            </a:r>
            <a:r>
              <a:rPr lang="en" sz="1500">
                <a:latin typeface="Oswald Regular"/>
                <a:ea typeface="Oswald Regular"/>
                <a:cs typeface="Oswald Regular"/>
                <a:sym typeface="Oswald Regular"/>
              </a:rPr>
              <a:t> be judged as we are sinners</a:t>
            </a:r>
            <a:endParaRPr sz="1500">
              <a:latin typeface="Oswald Regular"/>
              <a:ea typeface="Oswald Regular"/>
              <a:cs typeface="Oswald Regular"/>
              <a:sym typeface="Oswald Regular"/>
            </a:endParaRPr>
          </a:p>
          <a:p>
            <a:pPr indent="-323850" lvl="0" marL="457200" rtl="0" algn="l">
              <a:spcBef>
                <a:spcPts val="1000"/>
              </a:spcBef>
              <a:spcAft>
                <a:spcPts val="1000"/>
              </a:spcAft>
              <a:buSzPts val="1500"/>
              <a:buFont typeface="Oswald Regular"/>
              <a:buChar char="●"/>
            </a:pPr>
            <a:r>
              <a:rPr lang="en" sz="1500">
                <a:latin typeface="Oswald Regular"/>
                <a:ea typeface="Oswald Regular"/>
                <a:cs typeface="Oswald Regular"/>
                <a:sym typeface="Oswald Regular"/>
              </a:rPr>
              <a:t>“The government is already trying to control us enough </a:t>
            </a:r>
            <a:r>
              <a:rPr lang="en" sz="1500">
                <a:latin typeface="Oswald Regular"/>
                <a:ea typeface="Oswald Regular"/>
                <a:cs typeface="Oswald Regular"/>
                <a:sym typeface="Oswald Regular"/>
              </a:rPr>
              <a:t>it's</a:t>
            </a:r>
            <a:r>
              <a:rPr lang="en" sz="1500">
                <a:latin typeface="Oswald Regular"/>
                <a:ea typeface="Oswald Regular"/>
                <a:cs typeface="Oswald Regular"/>
                <a:sym typeface="Oswald Regular"/>
              </a:rPr>
              <a:t> our bodies.”</a:t>
            </a:r>
            <a:endParaRPr sz="1500">
              <a:latin typeface="Oswald Regular"/>
              <a:ea typeface="Oswald Regular"/>
              <a:cs typeface="Oswald Regular"/>
              <a:sym typeface="Oswald Regular"/>
            </a:endParaRPr>
          </a:p>
        </p:txBody>
      </p:sp>
      <p:sp>
        <p:nvSpPr>
          <p:cNvPr id="660" name="Google Shape;660;p35"/>
          <p:cNvSpPr txBox="1"/>
          <p:nvPr>
            <p:ph idx="7" type="subTitle"/>
          </p:nvPr>
        </p:nvSpPr>
        <p:spPr>
          <a:xfrm>
            <a:off x="4724400" y="2002475"/>
            <a:ext cx="2535000" cy="2680500"/>
          </a:xfrm>
          <a:prstGeom prst="rect">
            <a:avLst/>
          </a:prstGeom>
        </p:spPr>
        <p:txBody>
          <a:bodyPr anchorCtr="0" anchor="ctr" bIns="91425" lIns="91425" spcFirstLastPara="1" rIns="91425" wrap="square" tIns="91425">
            <a:noAutofit/>
          </a:bodyPr>
          <a:lstStyle/>
          <a:p>
            <a:pPr indent="-323850" lvl="0" marL="457200" marR="0" rtl="0" algn="l">
              <a:lnSpc>
                <a:spcPct val="100000"/>
              </a:lnSpc>
              <a:spcBef>
                <a:spcPts val="0"/>
              </a:spcBef>
              <a:spcAft>
                <a:spcPts val="0"/>
              </a:spcAft>
              <a:buSzPts val="1500"/>
              <a:buChar char="●"/>
            </a:pPr>
            <a:r>
              <a:rPr lang="en" sz="1500">
                <a:latin typeface="Oswald Regular"/>
                <a:ea typeface="Oswald Regular"/>
                <a:cs typeface="Oswald Regular"/>
                <a:sym typeface="Oswald Regular"/>
              </a:rPr>
              <a:t>There is a </a:t>
            </a:r>
            <a:r>
              <a:rPr lang="en" sz="1500">
                <a:latin typeface="Oswald Regular"/>
                <a:ea typeface="Oswald Regular"/>
                <a:cs typeface="Oswald Regular"/>
                <a:sym typeface="Oswald Regular"/>
              </a:rPr>
              <a:t>heartbeat</a:t>
            </a:r>
            <a:r>
              <a:rPr lang="en" sz="1500">
                <a:latin typeface="Oswald Regular"/>
                <a:ea typeface="Oswald Regular"/>
                <a:cs typeface="Oswald Regular"/>
                <a:sym typeface="Oswald Regular"/>
              </a:rPr>
              <a:t> at week 6 of </a:t>
            </a:r>
            <a:r>
              <a:rPr lang="en" sz="1500">
                <a:latin typeface="Oswald Regular"/>
                <a:ea typeface="Oswald Regular"/>
                <a:cs typeface="Oswald Regular"/>
                <a:sym typeface="Oswald Regular"/>
              </a:rPr>
              <a:t>pregnancy</a:t>
            </a:r>
            <a:r>
              <a:rPr lang="en" sz="1500">
                <a:latin typeface="Oswald Regular"/>
                <a:ea typeface="Oswald Regular"/>
                <a:cs typeface="Oswald Regular"/>
                <a:sym typeface="Oswald Regular"/>
              </a:rPr>
              <a:t>.</a:t>
            </a:r>
            <a:endParaRPr sz="1500">
              <a:latin typeface="Oswald Regular"/>
              <a:ea typeface="Oswald Regular"/>
              <a:cs typeface="Oswald Regular"/>
              <a:sym typeface="Oswald Regular"/>
            </a:endParaRPr>
          </a:p>
          <a:p>
            <a:pPr indent="-323850" lvl="0" marL="457200" marR="0" rtl="0" algn="l">
              <a:lnSpc>
                <a:spcPct val="100000"/>
              </a:lnSpc>
              <a:spcBef>
                <a:spcPts val="1000"/>
              </a:spcBef>
              <a:spcAft>
                <a:spcPts val="0"/>
              </a:spcAft>
              <a:buSzPts val="1500"/>
              <a:buChar char="●"/>
            </a:pPr>
            <a:r>
              <a:rPr lang="en" sz="1500">
                <a:latin typeface="Oswald Regular"/>
                <a:ea typeface="Oswald Regular"/>
                <a:cs typeface="Oswald Regular"/>
                <a:sym typeface="Oswald Regular"/>
              </a:rPr>
              <a:t>It was your choice to have sex.</a:t>
            </a:r>
            <a:endParaRPr sz="1500">
              <a:latin typeface="Oswald Regular"/>
              <a:ea typeface="Oswald Regular"/>
              <a:cs typeface="Oswald Regular"/>
              <a:sym typeface="Oswald Regular"/>
            </a:endParaRPr>
          </a:p>
          <a:p>
            <a:pPr indent="-323850" lvl="0" marL="457200" marR="0" rtl="0" algn="l">
              <a:lnSpc>
                <a:spcPct val="100000"/>
              </a:lnSpc>
              <a:spcBef>
                <a:spcPts val="1000"/>
              </a:spcBef>
              <a:spcAft>
                <a:spcPts val="0"/>
              </a:spcAft>
              <a:buSzPts val="1500"/>
              <a:buFont typeface="Oswald Regular"/>
              <a:buChar char="●"/>
            </a:pPr>
            <a:r>
              <a:rPr lang="en" sz="1500">
                <a:latin typeface="Oswald Regular"/>
                <a:ea typeface="Oswald Regular"/>
                <a:cs typeface="Oswald Regular"/>
                <a:sym typeface="Oswald Regular"/>
              </a:rPr>
              <a:t>It was your choice to have sex, that is the outcome</a:t>
            </a:r>
            <a:endParaRPr sz="1500">
              <a:latin typeface="Oswald Regular"/>
              <a:ea typeface="Oswald Regular"/>
              <a:cs typeface="Oswald Regular"/>
              <a:sym typeface="Oswald Regular"/>
            </a:endParaRPr>
          </a:p>
          <a:p>
            <a:pPr indent="-323850" lvl="0" marL="457200" marR="0" rtl="0" algn="l">
              <a:lnSpc>
                <a:spcPct val="100000"/>
              </a:lnSpc>
              <a:spcBef>
                <a:spcPts val="1000"/>
              </a:spcBef>
              <a:spcAft>
                <a:spcPts val="1000"/>
              </a:spcAft>
              <a:buSzPts val="1500"/>
              <a:buFont typeface="Oswald Regular"/>
              <a:buChar char="●"/>
            </a:pPr>
            <a:r>
              <a:rPr lang="en" sz="1500">
                <a:latin typeface="Oswald Regular"/>
                <a:ea typeface="Oswald Regular"/>
                <a:cs typeface="Oswald Regular"/>
                <a:sym typeface="Oswald Regular"/>
              </a:rPr>
              <a:t>“Aboration takes away human life”</a:t>
            </a:r>
            <a:endParaRPr sz="1500">
              <a:latin typeface="Oswald Regular"/>
              <a:ea typeface="Oswald Regular"/>
              <a:cs typeface="Oswald Regular"/>
              <a:sym typeface="Oswald Regular"/>
            </a:endParaRPr>
          </a:p>
        </p:txBody>
      </p:sp>
      <p:sp>
        <p:nvSpPr>
          <p:cNvPr id="661" name="Google Shape;661;p35"/>
          <p:cNvSpPr txBox="1"/>
          <p:nvPr>
            <p:ph idx="13" type="subTitle"/>
          </p:nvPr>
        </p:nvSpPr>
        <p:spPr>
          <a:xfrm flipH="1">
            <a:off x="760775" y="1267075"/>
            <a:ext cx="2354100" cy="293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The Pro-Choice</a:t>
            </a:r>
            <a:endParaRPr/>
          </a:p>
        </p:txBody>
      </p:sp>
      <p:sp>
        <p:nvSpPr>
          <p:cNvPr id="662" name="Google Shape;662;p35"/>
          <p:cNvSpPr txBox="1"/>
          <p:nvPr>
            <p:ph idx="15" type="title"/>
          </p:nvPr>
        </p:nvSpPr>
        <p:spPr>
          <a:xfrm>
            <a:off x="536875" y="639325"/>
            <a:ext cx="6386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Debate</a:t>
            </a:r>
            <a:endParaRPr/>
          </a:p>
        </p:txBody>
      </p:sp>
      <p:sp>
        <p:nvSpPr>
          <p:cNvPr id="663" name="Google Shape;663;p35"/>
          <p:cNvSpPr txBox="1"/>
          <p:nvPr/>
        </p:nvSpPr>
        <p:spPr>
          <a:xfrm>
            <a:off x="4724400" y="1212025"/>
            <a:ext cx="2078400" cy="40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2"/>
                </a:solidFill>
                <a:latin typeface="Oswald Regular"/>
                <a:ea typeface="Oswald Regular"/>
                <a:cs typeface="Oswald Regular"/>
                <a:sym typeface="Oswald Regular"/>
              </a:rPr>
              <a:t>The Pro-life</a:t>
            </a:r>
            <a:endParaRPr sz="2000">
              <a:solidFill>
                <a:schemeClr val="accent2"/>
              </a:solidFill>
              <a:latin typeface="Oswald Regular"/>
              <a:ea typeface="Oswald Regular"/>
              <a:cs typeface="Oswald Regular"/>
              <a:sym typeface="Oswald Regul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36"/>
          <p:cNvSpPr txBox="1"/>
          <p:nvPr>
            <p:ph idx="15" type="title"/>
          </p:nvPr>
        </p:nvSpPr>
        <p:spPr>
          <a:xfrm>
            <a:off x="524000" y="336325"/>
            <a:ext cx="6386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Republicans View</a:t>
            </a:r>
            <a:endParaRPr/>
          </a:p>
        </p:txBody>
      </p:sp>
      <p:pic>
        <p:nvPicPr>
          <p:cNvPr descr="Republicans' Views on Abortion -- by Demographic, Regional Subgroups, 2008-2011 Aggregation" id="669" name="Google Shape;669;p36"/>
          <p:cNvPicPr preferRelativeResize="0"/>
          <p:nvPr/>
        </p:nvPicPr>
        <p:blipFill>
          <a:blip r:embed="rId3">
            <a:alphaModFix/>
          </a:blip>
          <a:stretch>
            <a:fillRect/>
          </a:stretch>
        </p:blipFill>
        <p:spPr>
          <a:xfrm>
            <a:off x="868900" y="1092950"/>
            <a:ext cx="3187403" cy="3929674"/>
          </a:xfrm>
          <a:prstGeom prst="rect">
            <a:avLst/>
          </a:prstGeom>
          <a:noFill/>
          <a:ln>
            <a:noFill/>
          </a:ln>
        </p:spPr>
      </p:pic>
      <p:sp>
        <p:nvSpPr>
          <p:cNvPr id="670" name="Google Shape;670;p36"/>
          <p:cNvSpPr txBox="1"/>
          <p:nvPr/>
        </p:nvSpPr>
        <p:spPr>
          <a:xfrm>
            <a:off x="1021300" y="336325"/>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istory of the Republican Party (United States) - Wikipedia" id="671" name="Google Shape;671;p36"/>
          <p:cNvPicPr preferRelativeResize="0"/>
          <p:nvPr/>
        </p:nvPicPr>
        <p:blipFill>
          <a:blip r:embed="rId4">
            <a:alphaModFix/>
          </a:blip>
          <a:stretch>
            <a:fillRect/>
          </a:stretch>
        </p:blipFill>
        <p:spPr>
          <a:xfrm>
            <a:off x="5487875" y="2185049"/>
            <a:ext cx="2221276" cy="19284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37"/>
          <p:cNvSpPr txBox="1"/>
          <p:nvPr>
            <p:ph idx="15" type="title"/>
          </p:nvPr>
        </p:nvSpPr>
        <p:spPr>
          <a:xfrm>
            <a:off x="524000" y="336325"/>
            <a:ext cx="6386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Democrats View</a:t>
            </a:r>
            <a:endParaRPr/>
          </a:p>
        </p:txBody>
      </p:sp>
      <p:pic>
        <p:nvPicPr>
          <p:cNvPr descr="Democrats' Views on Abortion -- by Demographic, Regional Subgroups, 2008-2011 Aggregation" id="677" name="Google Shape;677;p37"/>
          <p:cNvPicPr preferRelativeResize="0"/>
          <p:nvPr/>
        </p:nvPicPr>
        <p:blipFill>
          <a:blip r:embed="rId3">
            <a:alphaModFix/>
          </a:blip>
          <a:stretch>
            <a:fillRect/>
          </a:stretch>
        </p:blipFill>
        <p:spPr>
          <a:xfrm>
            <a:off x="891354" y="1087000"/>
            <a:ext cx="2903593" cy="3929674"/>
          </a:xfrm>
          <a:prstGeom prst="rect">
            <a:avLst/>
          </a:prstGeom>
          <a:noFill/>
          <a:ln>
            <a:noFill/>
          </a:ln>
        </p:spPr>
      </p:pic>
      <p:sp>
        <p:nvSpPr>
          <p:cNvPr id="678" name="Google Shape;678;p37"/>
          <p:cNvSpPr txBox="1"/>
          <p:nvPr/>
        </p:nvSpPr>
        <p:spPr>
          <a:xfrm>
            <a:off x="304800" y="3048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he donkey is a well-known symbol of the Democratic Party. " id="679" name="Google Shape;679;p37"/>
          <p:cNvPicPr preferRelativeResize="0"/>
          <p:nvPr/>
        </p:nvPicPr>
        <p:blipFill rotWithShape="1">
          <a:blip r:embed="rId4">
            <a:alphaModFix/>
          </a:blip>
          <a:srcRect b="11865" l="23240" r="23122" t="13368"/>
          <a:stretch/>
        </p:blipFill>
        <p:spPr>
          <a:xfrm>
            <a:off x="5228675" y="2099247"/>
            <a:ext cx="2810125" cy="26113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38"/>
          <p:cNvSpPr txBox="1"/>
          <p:nvPr>
            <p:ph idx="15" type="title"/>
          </p:nvPr>
        </p:nvSpPr>
        <p:spPr>
          <a:xfrm>
            <a:off x="524000" y="336325"/>
            <a:ext cx="6386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Mixed together</a:t>
            </a:r>
            <a:endParaRPr/>
          </a:p>
        </p:txBody>
      </p:sp>
      <p:pic>
        <p:nvPicPr>
          <p:cNvPr descr="Americans' Position on Abortion" id="685" name="Google Shape;685;p38"/>
          <p:cNvPicPr preferRelativeResize="0"/>
          <p:nvPr/>
        </p:nvPicPr>
        <p:blipFill>
          <a:blip r:embed="rId3">
            <a:alphaModFix/>
          </a:blip>
          <a:stretch>
            <a:fillRect/>
          </a:stretch>
        </p:blipFill>
        <p:spPr>
          <a:xfrm>
            <a:off x="1051450" y="1035800"/>
            <a:ext cx="2556929" cy="3929675"/>
          </a:xfrm>
          <a:prstGeom prst="rect">
            <a:avLst/>
          </a:prstGeom>
          <a:noFill/>
          <a:ln>
            <a:noFill/>
          </a:ln>
        </p:spPr>
      </p:pic>
      <p:pic>
        <p:nvPicPr>
          <p:cNvPr descr="Why Democrats are donkeys and Republicans are elephants - CNN Style" id="686" name="Google Shape;686;p38"/>
          <p:cNvPicPr preferRelativeResize="0"/>
          <p:nvPr/>
        </p:nvPicPr>
        <p:blipFill rotWithShape="1">
          <a:blip r:embed="rId4">
            <a:alphaModFix/>
          </a:blip>
          <a:srcRect b="17571" l="7314" r="11857" t="15867"/>
          <a:stretch/>
        </p:blipFill>
        <p:spPr>
          <a:xfrm>
            <a:off x="4761075" y="2620750"/>
            <a:ext cx="4060925" cy="1881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39"/>
          <p:cNvSpPr txBox="1"/>
          <p:nvPr>
            <p:ph idx="14" type="subTitle"/>
          </p:nvPr>
        </p:nvSpPr>
        <p:spPr>
          <a:xfrm>
            <a:off x="524000" y="1702550"/>
            <a:ext cx="4212300" cy="797100"/>
          </a:xfrm>
          <a:prstGeom prst="rect">
            <a:avLst/>
          </a:prstGeom>
        </p:spPr>
        <p:txBody>
          <a:bodyPr anchorCtr="0" anchor="ctr" bIns="91425" lIns="91425" spcFirstLastPara="1" rIns="91425" wrap="square" tIns="91425">
            <a:noAutofit/>
          </a:bodyPr>
          <a:lstStyle/>
          <a:p>
            <a:pPr indent="0" lvl="0" marL="0" rtl="0" algn="l">
              <a:lnSpc>
                <a:spcPct val="120000"/>
              </a:lnSpc>
              <a:spcBef>
                <a:spcPts val="1200"/>
              </a:spcBef>
              <a:spcAft>
                <a:spcPts val="0"/>
              </a:spcAft>
              <a:buClr>
                <a:schemeClr val="accent5"/>
              </a:buClr>
              <a:buSzPts val="1100"/>
              <a:buFont typeface="Arial"/>
              <a:buNone/>
            </a:pPr>
            <a:r>
              <a:rPr lang="en" sz="1200">
                <a:solidFill>
                  <a:schemeClr val="accent5"/>
                </a:solidFill>
                <a:latin typeface="Arial"/>
                <a:ea typeface="Arial"/>
                <a:cs typeface="Arial"/>
                <a:sym typeface="Arial"/>
              </a:rPr>
              <a:t>•Abortion is a hot topic, and it has been for the past 20 years. This is since many people claim that the rights of women’s body are beyond the life of a fetus. </a:t>
            </a:r>
            <a:endParaRPr sz="1200">
              <a:solidFill>
                <a:schemeClr val="accent5"/>
              </a:solidFill>
              <a:latin typeface="Arial"/>
              <a:ea typeface="Arial"/>
              <a:cs typeface="Arial"/>
              <a:sym typeface="Arial"/>
            </a:endParaRPr>
          </a:p>
          <a:p>
            <a:pPr indent="0" lvl="0" marL="0" rtl="0" algn="l">
              <a:spcBef>
                <a:spcPts val="200"/>
              </a:spcBef>
              <a:spcAft>
                <a:spcPts val="0"/>
              </a:spcAft>
              <a:buNone/>
            </a:pPr>
            <a:r>
              <a:t/>
            </a:r>
            <a:endParaRPr/>
          </a:p>
        </p:txBody>
      </p:sp>
      <p:sp>
        <p:nvSpPr>
          <p:cNvPr id="692" name="Google Shape;692;p39"/>
          <p:cNvSpPr txBox="1"/>
          <p:nvPr>
            <p:ph idx="15" type="title"/>
          </p:nvPr>
        </p:nvSpPr>
        <p:spPr>
          <a:xfrm>
            <a:off x="524000" y="336325"/>
            <a:ext cx="6386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Abortion Hostility</a:t>
            </a:r>
            <a:endParaRPr/>
          </a:p>
        </p:txBody>
      </p:sp>
      <p:sp>
        <p:nvSpPr>
          <p:cNvPr id="693" name="Google Shape;693;p39"/>
          <p:cNvSpPr txBox="1"/>
          <p:nvPr/>
        </p:nvSpPr>
        <p:spPr>
          <a:xfrm>
            <a:off x="4248500" y="2499650"/>
            <a:ext cx="4895400" cy="10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accent5"/>
                </a:solidFill>
              </a:rPr>
              <a:t>•This ethical dilemma undermines women who have been victims of rape, sexual assault or psychological problems. Most of the time if there is a reason for a women to want to abort, it is because she cannot provide the life the baby deserves. </a:t>
            </a:r>
            <a:endParaRPr sz="1200">
              <a:solidFill>
                <a:schemeClr val="accent5"/>
              </a:solidFill>
            </a:endParaRPr>
          </a:p>
        </p:txBody>
      </p:sp>
      <p:pic>
        <p:nvPicPr>
          <p:cNvPr id="694" name="Google Shape;694;p39"/>
          <p:cNvPicPr preferRelativeResize="0"/>
          <p:nvPr/>
        </p:nvPicPr>
        <p:blipFill>
          <a:blip r:embed="rId3">
            <a:alphaModFix/>
          </a:blip>
          <a:stretch>
            <a:fillRect/>
          </a:stretch>
        </p:blipFill>
        <p:spPr>
          <a:xfrm>
            <a:off x="2848700" y="2499650"/>
            <a:ext cx="638175" cy="676275"/>
          </a:xfrm>
          <a:prstGeom prst="rect">
            <a:avLst/>
          </a:prstGeom>
          <a:noFill/>
          <a:ln>
            <a:noFill/>
          </a:ln>
        </p:spPr>
      </p:pic>
      <p:pic>
        <p:nvPicPr>
          <p:cNvPr id="695" name="Google Shape;695;p39"/>
          <p:cNvPicPr preferRelativeResize="0"/>
          <p:nvPr/>
        </p:nvPicPr>
        <p:blipFill>
          <a:blip r:embed="rId4">
            <a:alphaModFix/>
          </a:blip>
          <a:stretch>
            <a:fillRect/>
          </a:stretch>
        </p:blipFill>
        <p:spPr>
          <a:xfrm>
            <a:off x="6084275" y="3507950"/>
            <a:ext cx="704850" cy="638175"/>
          </a:xfrm>
          <a:prstGeom prst="rect">
            <a:avLst/>
          </a:prstGeom>
          <a:noFill/>
          <a:ln>
            <a:noFill/>
          </a:ln>
        </p:spPr>
      </p:pic>
      <p:sp>
        <p:nvSpPr>
          <p:cNvPr id="696" name="Google Shape;696;p39"/>
          <p:cNvSpPr txBox="1"/>
          <p:nvPr/>
        </p:nvSpPr>
        <p:spPr>
          <a:xfrm>
            <a:off x="2848700" y="3804150"/>
            <a:ext cx="3000000" cy="10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accent5"/>
                </a:solidFill>
              </a:rPr>
              <a:t>•By 2016, more than half of all states had at least four of the 10 major types of abortion restrictions* and so are considered hostile to abortion rights.</a:t>
            </a:r>
            <a:endParaRPr sz="1200">
              <a:solidFill>
                <a:schemeClr val="accent5"/>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pic>
        <p:nvPicPr>
          <p:cNvPr id="701" name="Google Shape;701;p40"/>
          <p:cNvPicPr preferRelativeResize="0"/>
          <p:nvPr/>
        </p:nvPicPr>
        <p:blipFill>
          <a:blip r:embed="rId3">
            <a:alphaModFix/>
          </a:blip>
          <a:stretch>
            <a:fillRect/>
          </a:stretch>
        </p:blipFill>
        <p:spPr>
          <a:xfrm>
            <a:off x="2373875" y="1043325"/>
            <a:ext cx="4396250" cy="35289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41"/>
          <p:cNvSpPr txBox="1"/>
          <p:nvPr>
            <p:ph idx="15" type="title"/>
          </p:nvPr>
        </p:nvSpPr>
        <p:spPr>
          <a:xfrm>
            <a:off x="524000" y="336325"/>
            <a:ext cx="8047200" cy="821400"/>
          </a:xfrm>
          <a:prstGeom prst="rect">
            <a:avLst/>
          </a:prstGeom>
          <a:solidFill>
            <a:srgbClr val="000000"/>
          </a:solidFill>
        </p:spPr>
        <p:txBody>
          <a:bodyPr anchorCtr="0" anchor="t" bIns="91425" lIns="91425" spcFirstLastPara="1" rIns="91425" wrap="square" tIns="91425">
            <a:noAutofit/>
          </a:bodyPr>
          <a:lstStyle/>
          <a:p>
            <a:pPr indent="0" lvl="0" marL="0" rtl="0" algn="l">
              <a:spcBef>
                <a:spcPts val="0"/>
              </a:spcBef>
              <a:spcAft>
                <a:spcPts val="0"/>
              </a:spcAft>
              <a:buNone/>
            </a:pPr>
            <a:r>
              <a:rPr lang="en" sz="4400">
                <a:solidFill>
                  <a:srgbClr val="FFFFFF"/>
                </a:solidFill>
                <a:latin typeface="Arial"/>
                <a:ea typeface="Arial"/>
                <a:cs typeface="Arial"/>
                <a:sym typeface="Arial"/>
              </a:rPr>
              <a:t>ROLE OF THE PRESIDENT</a:t>
            </a:r>
            <a:endParaRPr/>
          </a:p>
        </p:txBody>
      </p:sp>
      <p:sp>
        <p:nvSpPr>
          <p:cNvPr id="707" name="Google Shape;707;p41"/>
          <p:cNvSpPr txBox="1"/>
          <p:nvPr/>
        </p:nvSpPr>
        <p:spPr>
          <a:xfrm>
            <a:off x="281250" y="1360025"/>
            <a:ext cx="8711100" cy="3668700"/>
          </a:xfrm>
          <a:prstGeom prst="rect">
            <a:avLst/>
          </a:prstGeom>
          <a:solidFill>
            <a:schemeClr val="dk1"/>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20000"/>
              </a:lnSpc>
              <a:spcBef>
                <a:spcPts val="1200"/>
              </a:spcBef>
              <a:spcAft>
                <a:spcPts val="0"/>
              </a:spcAft>
              <a:buNone/>
            </a:pPr>
            <a:r>
              <a:rPr lang="en" sz="1900">
                <a:solidFill>
                  <a:srgbClr val="7AA9B5"/>
                </a:solidFill>
                <a:latin typeface="Oswald"/>
                <a:ea typeface="Oswald"/>
                <a:cs typeface="Oswald"/>
                <a:sym typeface="Oswald"/>
              </a:rPr>
              <a:t> </a:t>
            </a:r>
            <a:r>
              <a:rPr lang="en" sz="1900">
                <a:solidFill>
                  <a:srgbClr val="FFFFFF"/>
                </a:solidFill>
                <a:latin typeface="Oswald"/>
                <a:ea typeface="Oswald"/>
                <a:cs typeface="Oswald"/>
                <a:sym typeface="Oswald"/>
              </a:rPr>
              <a:t>According to Elizabeth Nash, “the election of Donald J. Trump raised the specter that the Supreme Court—if dramatically reshaped by the new administration—could place abortion rights for women across the country very much in jeopardy.” (2017)</a:t>
            </a:r>
            <a:endParaRPr sz="1900">
              <a:solidFill>
                <a:srgbClr val="FFFFFF"/>
              </a:solidFill>
              <a:latin typeface="Oswald"/>
              <a:ea typeface="Oswald"/>
              <a:cs typeface="Oswald"/>
              <a:sym typeface="Oswald"/>
            </a:endParaRPr>
          </a:p>
          <a:p>
            <a:pPr indent="0" lvl="0" marL="0" rtl="0" algn="l">
              <a:lnSpc>
                <a:spcPct val="120000"/>
              </a:lnSpc>
              <a:spcBef>
                <a:spcPts val="1200"/>
              </a:spcBef>
              <a:spcAft>
                <a:spcPts val="0"/>
              </a:spcAft>
              <a:buNone/>
            </a:pPr>
            <a:r>
              <a:rPr lang="en" sz="1900">
                <a:solidFill>
                  <a:srgbClr val="7AA9B5"/>
                </a:solidFill>
                <a:latin typeface="Oswald"/>
                <a:ea typeface="Oswald"/>
                <a:cs typeface="Oswald"/>
                <a:sym typeface="Oswald"/>
              </a:rPr>
              <a:t> </a:t>
            </a:r>
            <a:r>
              <a:rPr lang="en" sz="1900">
                <a:solidFill>
                  <a:srgbClr val="FFFFFF"/>
                </a:solidFill>
                <a:latin typeface="Oswald"/>
                <a:ea typeface="Oswald"/>
                <a:cs typeface="Oswald"/>
                <a:sym typeface="Oswald"/>
              </a:rPr>
              <a:t>This idea can be supported with the fact that Donald Trump has repeatedly stated that he is pro-life and takes a position that is considered hostile for women who need abortion clinics to provide the necessary services safely and under the law.</a:t>
            </a:r>
            <a:endParaRPr sz="1900">
              <a:solidFill>
                <a:srgbClr val="FFFFFF"/>
              </a:solidFill>
              <a:latin typeface="Oswald"/>
              <a:ea typeface="Oswald"/>
              <a:cs typeface="Oswald"/>
              <a:sym typeface="Oswald"/>
            </a:endParaRPr>
          </a:p>
          <a:p>
            <a:pPr indent="0" lvl="0" marL="0" rtl="0" algn="l">
              <a:lnSpc>
                <a:spcPct val="120000"/>
              </a:lnSpc>
              <a:spcBef>
                <a:spcPts val="1200"/>
              </a:spcBef>
              <a:spcAft>
                <a:spcPts val="200"/>
              </a:spcAft>
              <a:buNone/>
            </a:pPr>
            <a:r>
              <a:rPr lang="en" sz="1900">
                <a:solidFill>
                  <a:srgbClr val="7AA9B5"/>
                </a:solidFill>
                <a:latin typeface="Oswald"/>
                <a:ea typeface="Oswald"/>
                <a:cs typeface="Oswald"/>
                <a:sym typeface="Oswald"/>
              </a:rPr>
              <a:t> </a:t>
            </a:r>
            <a:r>
              <a:rPr lang="en" sz="1900">
                <a:solidFill>
                  <a:srgbClr val="FFFFFF"/>
                </a:solidFill>
                <a:latin typeface="Oswald"/>
                <a:ea typeface="Oswald"/>
                <a:cs typeface="Oswald"/>
                <a:sym typeface="Oswald"/>
              </a:rPr>
              <a:t>A President who does not support women’s health rights can greatly influence the overall population and polarize people in two different groups; those who believe in abortion rights and those who condemn it. </a:t>
            </a:r>
            <a:endParaRPr sz="1900">
              <a:solidFill>
                <a:srgbClr val="FFFFFF"/>
              </a:solidFill>
              <a:latin typeface="Oswald"/>
              <a:ea typeface="Oswald"/>
              <a:cs typeface="Oswald"/>
              <a:sym typeface="Oswa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pic>
        <p:nvPicPr>
          <p:cNvPr id="712" name="Google Shape;712;p42"/>
          <p:cNvPicPr preferRelativeResize="0"/>
          <p:nvPr/>
        </p:nvPicPr>
        <p:blipFill>
          <a:blip r:embed="rId3">
            <a:alphaModFix/>
          </a:blip>
          <a:stretch>
            <a:fillRect/>
          </a:stretch>
        </p:blipFill>
        <p:spPr>
          <a:xfrm>
            <a:off x="2601350" y="152400"/>
            <a:ext cx="3738783" cy="483870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43"/>
          <p:cNvSpPr txBox="1"/>
          <p:nvPr>
            <p:ph idx="15" type="title"/>
          </p:nvPr>
        </p:nvSpPr>
        <p:spPr>
          <a:xfrm>
            <a:off x="524000" y="336325"/>
            <a:ext cx="7020300" cy="900300"/>
          </a:xfrm>
          <a:prstGeom prst="rect">
            <a:avLst/>
          </a:prstGeom>
          <a:solidFill>
            <a:srgbClr val="000000"/>
          </a:solidFill>
        </p:spPr>
        <p:txBody>
          <a:bodyPr anchorCtr="0" anchor="t" bIns="91425" lIns="91425" spcFirstLastPara="1" rIns="91425" wrap="square" tIns="91425">
            <a:noAutofit/>
          </a:bodyPr>
          <a:lstStyle/>
          <a:p>
            <a:pPr indent="0" lvl="0" marL="0" rtl="0" algn="l">
              <a:spcBef>
                <a:spcPts val="0"/>
              </a:spcBef>
              <a:spcAft>
                <a:spcPts val="0"/>
              </a:spcAft>
              <a:buNone/>
            </a:pPr>
            <a:r>
              <a:rPr lang="en" sz="4400">
                <a:solidFill>
                  <a:srgbClr val="FFFFFF"/>
                </a:solidFill>
                <a:latin typeface="Arial"/>
                <a:ea typeface="Arial"/>
                <a:cs typeface="Arial"/>
                <a:sym typeface="Arial"/>
              </a:rPr>
              <a:t>Cultural factors part 2</a:t>
            </a:r>
            <a:endParaRPr/>
          </a:p>
        </p:txBody>
      </p:sp>
      <p:sp>
        <p:nvSpPr>
          <p:cNvPr id="718" name="Google Shape;718;p43"/>
          <p:cNvSpPr txBox="1"/>
          <p:nvPr/>
        </p:nvSpPr>
        <p:spPr>
          <a:xfrm>
            <a:off x="947975" y="1816950"/>
            <a:ext cx="6300000" cy="30000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1200"/>
              </a:spcBef>
              <a:spcAft>
                <a:spcPts val="0"/>
              </a:spcAft>
              <a:buNone/>
            </a:pPr>
            <a:r>
              <a:rPr lang="en" sz="1900">
                <a:solidFill>
                  <a:srgbClr val="7AA9B5"/>
                </a:solidFill>
                <a:latin typeface="Calibri"/>
                <a:ea typeface="Calibri"/>
                <a:cs typeface="Calibri"/>
                <a:sym typeface="Calibri"/>
              </a:rPr>
              <a:t> </a:t>
            </a:r>
            <a:r>
              <a:rPr lang="en" sz="1900">
                <a:solidFill>
                  <a:srgbClr val="404040"/>
                </a:solidFill>
              </a:rPr>
              <a:t>When it comes to the morals of a society, we have to understand the background of their religion and ideology. It is important to note that we are a product of our environment and our previous experiences and that is why the DISCOURSE is evident when it comes to arguing against the women’s health rights.</a:t>
            </a:r>
            <a:endParaRPr sz="1900">
              <a:solidFill>
                <a:srgbClr val="404040"/>
              </a:solidFill>
            </a:endParaRPr>
          </a:p>
          <a:p>
            <a:pPr indent="0" lvl="0" marL="0" rtl="0" algn="l">
              <a:lnSpc>
                <a:spcPct val="120000"/>
              </a:lnSpc>
              <a:spcBef>
                <a:spcPts val="1200"/>
              </a:spcBef>
              <a:spcAft>
                <a:spcPts val="200"/>
              </a:spcAft>
              <a:buNone/>
            </a:pPr>
            <a:r>
              <a:rPr lang="en" sz="1900">
                <a:solidFill>
                  <a:srgbClr val="7AA9B5"/>
                </a:solidFill>
                <a:latin typeface="Calibri"/>
                <a:ea typeface="Calibri"/>
                <a:cs typeface="Calibri"/>
                <a:sym typeface="Calibri"/>
              </a:rPr>
              <a:t> </a:t>
            </a:r>
            <a:r>
              <a:rPr lang="en" sz="1900">
                <a:solidFill>
                  <a:srgbClr val="404040"/>
                </a:solidFill>
              </a:rPr>
              <a:t>Moreover, many of us do not understand that these laws are controlling the lives of women and very much go together with the fictional novels that we were reading previously such as the Unnamed Midwife. </a:t>
            </a:r>
            <a:endParaRPr sz="1900">
              <a:solidFill>
                <a:srgbClr val="40404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44"/>
          <p:cNvSpPr txBox="1"/>
          <p:nvPr>
            <p:ph idx="15" type="title"/>
          </p:nvPr>
        </p:nvSpPr>
        <p:spPr>
          <a:xfrm>
            <a:off x="524000" y="336325"/>
            <a:ext cx="6386400" cy="939900"/>
          </a:xfrm>
          <a:prstGeom prst="rect">
            <a:avLst/>
          </a:prstGeom>
          <a:solidFill>
            <a:srgbClr val="000000"/>
          </a:solidFill>
        </p:spPr>
        <p:txBody>
          <a:bodyPr anchorCtr="0" anchor="t" bIns="91425" lIns="91425" spcFirstLastPara="1" rIns="91425" wrap="square" tIns="91425">
            <a:noAutofit/>
          </a:bodyPr>
          <a:lstStyle/>
          <a:p>
            <a:pPr indent="0" lvl="0" marL="0" rtl="0" algn="l">
              <a:spcBef>
                <a:spcPts val="0"/>
              </a:spcBef>
              <a:spcAft>
                <a:spcPts val="0"/>
              </a:spcAft>
              <a:buNone/>
            </a:pPr>
            <a:r>
              <a:rPr lang="en" sz="4400">
                <a:solidFill>
                  <a:srgbClr val="FFFFFF"/>
                </a:solidFill>
                <a:latin typeface="Arial"/>
                <a:ea typeface="Arial"/>
                <a:cs typeface="Arial"/>
                <a:sym typeface="Arial"/>
              </a:rPr>
              <a:t>Cultural factors part 2</a:t>
            </a:r>
            <a:endParaRPr/>
          </a:p>
        </p:txBody>
      </p:sp>
      <p:sp>
        <p:nvSpPr>
          <p:cNvPr id="724" name="Google Shape;724;p44"/>
          <p:cNvSpPr txBox="1"/>
          <p:nvPr/>
        </p:nvSpPr>
        <p:spPr>
          <a:xfrm>
            <a:off x="524000" y="1572350"/>
            <a:ext cx="8472600" cy="3831300"/>
          </a:xfrm>
          <a:prstGeom prst="rect">
            <a:avLst/>
          </a:prstGeom>
          <a:noFill/>
          <a:ln>
            <a:noFill/>
          </a:ln>
        </p:spPr>
        <p:txBody>
          <a:bodyPr anchorCtr="0" anchor="t" bIns="91425" lIns="91425" spcFirstLastPara="1" rIns="91425" wrap="square" tIns="91425">
            <a:noAutofit/>
          </a:bodyPr>
          <a:lstStyle/>
          <a:p>
            <a:pPr indent="0" lvl="0" marL="0" rtl="0" algn="l">
              <a:lnSpc>
                <a:spcPct val="110000"/>
              </a:lnSpc>
              <a:spcBef>
                <a:spcPts val="1200"/>
              </a:spcBef>
              <a:spcAft>
                <a:spcPts val="0"/>
              </a:spcAft>
              <a:buNone/>
            </a:pPr>
            <a:r>
              <a:rPr lang="en" sz="1900">
                <a:solidFill>
                  <a:schemeClr val="accent5"/>
                </a:solidFill>
              </a:rPr>
              <a:t>v</a:t>
            </a:r>
            <a:r>
              <a:rPr lang="en" sz="1900">
                <a:solidFill>
                  <a:srgbClr val="404040"/>
                </a:solidFill>
              </a:rPr>
              <a:t> “As the conservative justices of the Supreme Court lay the groundwork to undermine abortion rights, and as President Donald Trump and Senate Majority Leader Mitch McConnell stack the courts with political ideologues,</a:t>
            </a:r>
            <a:r>
              <a:rPr baseline="30000" lang="en" sz="3200" u="sng">
                <a:solidFill>
                  <a:schemeClr val="hlink"/>
                </a:solidFill>
                <a:hlinkClick r:id="rId3"/>
              </a:rPr>
              <a:t>11</a:t>
            </a:r>
            <a:r>
              <a:rPr lang="en" sz="1900">
                <a:solidFill>
                  <a:srgbClr val="404040"/>
                </a:solidFill>
              </a:rPr>
              <a:t> anti-abortion legislators at the state level continue to advance dangerous, medically unnecessary abortion restrictions.” (Ellman, 2020)</a:t>
            </a:r>
            <a:endParaRPr sz="1900">
              <a:solidFill>
                <a:srgbClr val="404040"/>
              </a:solidFill>
            </a:endParaRPr>
          </a:p>
          <a:p>
            <a:pPr indent="0" lvl="0" marL="0" rtl="0" algn="l">
              <a:lnSpc>
                <a:spcPct val="110000"/>
              </a:lnSpc>
              <a:spcBef>
                <a:spcPts val="1200"/>
              </a:spcBef>
              <a:spcAft>
                <a:spcPts val="0"/>
              </a:spcAft>
              <a:buNone/>
            </a:pPr>
            <a:r>
              <a:rPr lang="en" sz="1900">
                <a:solidFill>
                  <a:schemeClr val="accent5"/>
                </a:solidFill>
              </a:rPr>
              <a:t>v</a:t>
            </a:r>
            <a:r>
              <a:rPr lang="en" sz="1900">
                <a:solidFill>
                  <a:srgbClr val="404040"/>
                </a:solidFill>
              </a:rPr>
              <a:t> It is our duty to defend what we believe is right and it is through education that we can win this fight</a:t>
            </a:r>
            <a:endParaRPr sz="1900">
              <a:solidFill>
                <a:srgbClr val="404040"/>
              </a:solidFill>
            </a:endParaRPr>
          </a:p>
          <a:p>
            <a:pPr indent="0" lvl="0" marL="0" rtl="0" algn="l">
              <a:lnSpc>
                <a:spcPct val="110000"/>
              </a:lnSpc>
              <a:spcBef>
                <a:spcPts val="1200"/>
              </a:spcBef>
              <a:spcAft>
                <a:spcPts val="200"/>
              </a:spcAft>
              <a:buNone/>
            </a:pPr>
            <a:r>
              <a:rPr lang="en" sz="1900">
                <a:solidFill>
                  <a:schemeClr val="accent5"/>
                </a:solidFill>
              </a:rPr>
              <a:t>v</a:t>
            </a:r>
            <a:r>
              <a:rPr lang="en" sz="1900">
                <a:solidFill>
                  <a:srgbClr val="404040"/>
                </a:solidFill>
              </a:rPr>
              <a:t> Moreover, there are still many ethical dilemmas that might nudge us to think about the greater good of our society vs the life of a fetus but given the fact that many of these women are raped or physically impaired it is our duty to provide them with proper health care and planning to assure they do not go to clandestine clinics with no licenses nor approved medical supervision.</a:t>
            </a:r>
            <a:endParaRPr sz="1900">
              <a:solidFill>
                <a:srgbClr val="40404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45"/>
          <p:cNvSpPr txBox="1"/>
          <p:nvPr>
            <p:ph idx="15" type="title"/>
          </p:nvPr>
        </p:nvSpPr>
        <p:spPr>
          <a:xfrm>
            <a:off x="524000" y="336325"/>
            <a:ext cx="6386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Continued</a:t>
            </a:r>
            <a:endParaRPr/>
          </a:p>
        </p:txBody>
      </p:sp>
      <p:sp>
        <p:nvSpPr>
          <p:cNvPr id="730" name="Google Shape;730;p45"/>
          <p:cNvSpPr txBox="1"/>
          <p:nvPr/>
        </p:nvSpPr>
        <p:spPr>
          <a:xfrm>
            <a:off x="533250" y="2143500"/>
            <a:ext cx="8077500" cy="3000000"/>
          </a:xfrm>
          <a:prstGeom prst="rect">
            <a:avLst/>
          </a:prstGeom>
          <a:noFill/>
          <a:ln>
            <a:noFill/>
          </a:ln>
        </p:spPr>
        <p:txBody>
          <a:bodyPr anchorCtr="0" anchor="t" bIns="91425" lIns="91425" spcFirstLastPara="1" rIns="91425" wrap="square" tIns="91425">
            <a:noAutofit/>
          </a:bodyPr>
          <a:lstStyle/>
          <a:p>
            <a:pPr indent="0" lvl="0" marL="0" rtl="0" algn="l">
              <a:lnSpc>
                <a:spcPct val="110000"/>
              </a:lnSpc>
              <a:spcBef>
                <a:spcPts val="1200"/>
              </a:spcBef>
              <a:spcAft>
                <a:spcPts val="200"/>
              </a:spcAft>
              <a:buNone/>
            </a:pPr>
            <a:r>
              <a:rPr lang="en" sz="1900">
                <a:solidFill>
                  <a:schemeClr val="accent5"/>
                </a:solidFill>
              </a:rPr>
              <a:t>v</a:t>
            </a:r>
            <a:r>
              <a:rPr lang="en" sz="1900">
                <a:solidFill>
                  <a:srgbClr val="404040"/>
                </a:solidFill>
              </a:rPr>
              <a:t> Moreover, there are still many ethical dilemmas that might nudge us to think about the greater good of our society vs the life of a fetus but given the fact that many of these women are raped or physically impaired it is our duty to provide them with proper health care and planning to assure they do not go to clandestine clinics with no licenses nor approved medical supervision.</a:t>
            </a:r>
            <a:endParaRPr sz="1900">
              <a:solidFill>
                <a:srgbClr val="40404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p46"/>
          <p:cNvSpPr txBox="1"/>
          <p:nvPr>
            <p:ph idx="9" type="subTitle"/>
          </p:nvPr>
        </p:nvSpPr>
        <p:spPr>
          <a:xfrm>
            <a:off x="588725" y="1709525"/>
            <a:ext cx="8085900" cy="3186000"/>
          </a:xfrm>
          <a:prstGeom prst="rect">
            <a:avLst/>
          </a:prstGeom>
          <a:ln>
            <a:noFill/>
          </a:ln>
        </p:spPr>
        <p:txBody>
          <a:bodyPr anchorCtr="0" anchor="ctr" bIns="91425" lIns="91425" spcFirstLastPara="1" rIns="91425" wrap="square" tIns="91425">
            <a:noAutofit/>
          </a:bodyPr>
          <a:lstStyle/>
          <a:p>
            <a:pPr indent="-323850" lvl="0" marL="457200" rtl="0" algn="l">
              <a:lnSpc>
                <a:spcPct val="115000"/>
              </a:lnSpc>
              <a:spcBef>
                <a:spcPts val="0"/>
              </a:spcBef>
              <a:spcAft>
                <a:spcPts val="0"/>
              </a:spcAft>
              <a:buClr>
                <a:srgbClr val="000000"/>
              </a:buClr>
              <a:buSzPts val="1500"/>
              <a:buFont typeface="Oswald"/>
              <a:buChar char="●"/>
            </a:pPr>
            <a:r>
              <a:rPr lang="en" sz="1500">
                <a:solidFill>
                  <a:srgbClr val="000000"/>
                </a:solidFill>
                <a:latin typeface="Oswald"/>
                <a:ea typeface="Oswald"/>
                <a:cs typeface="Oswald"/>
                <a:sym typeface="Oswald"/>
              </a:rPr>
              <a:t>“Didyouknow-4.” </a:t>
            </a:r>
            <a:r>
              <a:rPr i="1" lang="en" sz="1500">
                <a:solidFill>
                  <a:srgbClr val="000000"/>
                </a:solidFill>
                <a:latin typeface="Oswald"/>
                <a:ea typeface="Oswald"/>
                <a:cs typeface="Oswald"/>
                <a:sym typeface="Oswald"/>
              </a:rPr>
              <a:t>Pregnant on Campus</a:t>
            </a:r>
            <a:r>
              <a:rPr lang="en" sz="1500">
                <a:solidFill>
                  <a:srgbClr val="000000"/>
                </a:solidFill>
                <a:latin typeface="Oswald"/>
                <a:ea typeface="Oswald"/>
                <a:cs typeface="Oswald"/>
                <a:sym typeface="Oswald"/>
              </a:rPr>
              <a:t>, 28 Sept. 2016, pregnantoncampus.org/didyouknow-4/.</a:t>
            </a:r>
            <a:endParaRPr sz="1500">
              <a:solidFill>
                <a:srgbClr val="000000"/>
              </a:solidFill>
              <a:latin typeface="Oswald"/>
              <a:ea typeface="Oswald"/>
              <a:cs typeface="Oswald"/>
              <a:sym typeface="Oswald"/>
            </a:endParaRPr>
          </a:p>
          <a:p>
            <a:pPr indent="-323850" lvl="0" marL="457200" rtl="0" algn="l">
              <a:lnSpc>
                <a:spcPct val="115000"/>
              </a:lnSpc>
              <a:spcBef>
                <a:spcPts val="1000"/>
              </a:spcBef>
              <a:spcAft>
                <a:spcPts val="0"/>
              </a:spcAft>
              <a:buClr>
                <a:srgbClr val="000000"/>
              </a:buClr>
              <a:buSzPts val="1500"/>
              <a:buFont typeface="Oswald"/>
              <a:buChar char="●"/>
            </a:pPr>
            <a:r>
              <a:rPr lang="en" sz="1500">
                <a:solidFill>
                  <a:srgbClr val="000000"/>
                </a:solidFill>
                <a:latin typeface="Oswald"/>
                <a:ea typeface="Oswald"/>
                <a:cs typeface="Oswald"/>
                <a:sym typeface="Oswald"/>
              </a:rPr>
              <a:t>“Abortion Surveillance --- United States, 2000.” </a:t>
            </a:r>
            <a:r>
              <a:rPr i="1" lang="en" sz="1500">
                <a:solidFill>
                  <a:srgbClr val="000000"/>
                </a:solidFill>
                <a:latin typeface="Oswald"/>
                <a:ea typeface="Oswald"/>
                <a:cs typeface="Oswald"/>
                <a:sym typeface="Oswald"/>
              </a:rPr>
              <a:t>Centers for Disease Control and Prevention</a:t>
            </a:r>
            <a:r>
              <a:rPr lang="en" sz="1500">
                <a:solidFill>
                  <a:srgbClr val="000000"/>
                </a:solidFill>
                <a:latin typeface="Oswald"/>
                <a:ea typeface="Oswald"/>
                <a:cs typeface="Oswald"/>
                <a:sym typeface="Oswald"/>
              </a:rPr>
              <a:t>, Centers for Disease Control and Prevention, </a:t>
            </a:r>
            <a:r>
              <a:rPr lang="en" sz="1500" u="sng">
                <a:solidFill>
                  <a:srgbClr val="000000"/>
                </a:solidFill>
                <a:latin typeface="Oswald"/>
                <a:ea typeface="Oswald"/>
                <a:cs typeface="Oswald"/>
                <a:sym typeface="Oswald"/>
                <a:hlinkClick r:id="rId3">
                  <a:extLst>
                    <a:ext uri="{A12FA001-AC4F-418D-AE19-62706E023703}">
                      <ahyp:hlinkClr val="tx"/>
                    </a:ext>
                  </a:extLst>
                </a:hlinkClick>
              </a:rPr>
              <a:t>www.cdc.gov/mmwr/preview/mmwrhtml/ss5212a1.htm</a:t>
            </a:r>
            <a:r>
              <a:rPr lang="en" sz="1500">
                <a:solidFill>
                  <a:srgbClr val="000000"/>
                </a:solidFill>
                <a:latin typeface="Oswald"/>
                <a:ea typeface="Oswald"/>
                <a:cs typeface="Oswald"/>
                <a:sym typeface="Oswald"/>
              </a:rPr>
              <a:t>.</a:t>
            </a:r>
            <a:endParaRPr sz="1500">
              <a:solidFill>
                <a:srgbClr val="000000"/>
              </a:solidFill>
              <a:latin typeface="Oswald"/>
              <a:ea typeface="Oswald"/>
              <a:cs typeface="Oswald"/>
              <a:sym typeface="Oswald"/>
            </a:endParaRPr>
          </a:p>
          <a:p>
            <a:pPr indent="-323850" lvl="0" marL="457200" rtl="0" algn="l">
              <a:lnSpc>
                <a:spcPct val="115000"/>
              </a:lnSpc>
              <a:spcBef>
                <a:spcPts val="1000"/>
              </a:spcBef>
              <a:spcAft>
                <a:spcPts val="0"/>
              </a:spcAft>
              <a:buClr>
                <a:srgbClr val="000000"/>
              </a:buClr>
              <a:buSzPts val="1500"/>
              <a:buFont typeface="Oswald"/>
              <a:buChar char="●"/>
            </a:pPr>
            <a:r>
              <a:rPr lang="en" sz="1500">
                <a:solidFill>
                  <a:srgbClr val="000000"/>
                </a:solidFill>
                <a:latin typeface="Oswald"/>
                <a:ea typeface="Oswald"/>
                <a:cs typeface="Oswald"/>
                <a:sym typeface="Oswald"/>
              </a:rPr>
              <a:t>“Data &amp; Statistics - Reproductive Health.” </a:t>
            </a:r>
            <a:r>
              <a:rPr i="1" lang="en" sz="1500">
                <a:solidFill>
                  <a:srgbClr val="000000"/>
                </a:solidFill>
                <a:latin typeface="Oswald"/>
                <a:ea typeface="Oswald"/>
                <a:cs typeface="Oswald"/>
                <a:sym typeface="Oswald"/>
              </a:rPr>
              <a:t>Centers for Disease Control and Prevention</a:t>
            </a:r>
            <a:r>
              <a:rPr lang="en" sz="1500">
                <a:solidFill>
                  <a:srgbClr val="000000"/>
                </a:solidFill>
                <a:latin typeface="Oswald"/>
                <a:ea typeface="Oswald"/>
                <a:cs typeface="Oswald"/>
                <a:sym typeface="Oswald"/>
              </a:rPr>
              <a:t>, Centers for Disease Control and Prevention, 18 Nov. 2019, </a:t>
            </a:r>
            <a:r>
              <a:rPr lang="en" sz="1500" u="sng">
                <a:solidFill>
                  <a:srgbClr val="000000"/>
                </a:solidFill>
                <a:latin typeface="Oswald"/>
                <a:ea typeface="Oswald"/>
                <a:cs typeface="Oswald"/>
                <a:sym typeface="Oswald"/>
                <a:hlinkClick r:id="rId4">
                  <a:extLst>
                    <a:ext uri="{A12FA001-AC4F-418D-AE19-62706E023703}">
                      <ahyp:hlinkClr val="tx"/>
                    </a:ext>
                  </a:extLst>
                </a:hlinkClick>
              </a:rPr>
              <a:t>www.cdc.gov/reproductivehealth/data_stats/index.htm</a:t>
            </a:r>
            <a:r>
              <a:rPr lang="en" sz="1500">
                <a:solidFill>
                  <a:srgbClr val="000000"/>
                </a:solidFill>
                <a:latin typeface="Oswald"/>
                <a:ea typeface="Oswald"/>
                <a:cs typeface="Oswald"/>
                <a:sym typeface="Oswald"/>
              </a:rPr>
              <a:t>.</a:t>
            </a:r>
            <a:endParaRPr sz="1500">
              <a:solidFill>
                <a:srgbClr val="000000"/>
              </a:solidFill>
              <a:latin typeface="Oswald"/>
              <a:ea typeface="Oswald"/>
              <a:cs typeface="Oswald"/>
              <a:sym typeface="Oswald"/>
            </a:endParaRPr>
          </a:p>
          <a:p>
            <a:pPr indent="-323850" lvl="0" marL="457200" rtl="0" algn="l">
              <a:lnSpc>
                <a:spcPct val="115000"/>
              </a:lnSpc>
              <a:spcBef>
                <a:spcPts val="1000"/>
              </a:spcBef>
              <a:spcAft>
                <a:spcPts val="1000"/>
              </a:spcAft>
              <a:buClr>
                <a:srgbClr val="000000"/>
              </a:buClr>
              <a:buSzPts val="1500"/>
              <a:buFont typeface="Oswald"/>
              <a:buChar char="●"/>
            </a:pPr>
            <a:r>
              <a:rPr lang="en" sz="1500">
                <a:solidFill>
                  <a:srgbClr val="000000"/>
                </a:solidFill>
                <a:latin typeface="Oswald"/>
                <a:ea typeface="Oswald"/>
                <a:cs typeface="Oswald"/>
                <a:sym typeface="Oswald"/>
              </a:rPr>
              <a:t>Saad, Lydia. “U.S. Still Split on Abortion: 47% Pro-Choice, 46% Pro-Life.” </a:t>
            </a:r>
            <a:r>
              <a:rPr i="1" lang="en" sz="1500">
                <a:solidFill>
                  <a:srgbClr val="000000"/>
                </a:solidFill>
                <a:latin typeface="Oswald"/>
                <a:ea typeface="Oswald"/>
                <a:cs typeface="Oswald"/>
                <a:sym typeface="Oswald"/>
              </a:rPr>
              <a:t>Gallup.com</a:t>
            </a:r>
            <a:r>
              <a:rPr lang="en" sz="1500">
                <a:solidFill>
                  <a:srgbClr val="000000"/>
                </a:solidFill>
                <a:latin typeface="Oswald"/>
                <a:ea typeface="Oswald"/>
                <a:cs typeface="Oswald"/>
                <a:sym typeface="Oswald"/>
              </a:rPr>
              <a:t>, Gallup, 25 Sept. 2020, news.gallup.com/poll/170249/split-abortion-pro-choice-pro-life.aspx.</a:t>
            </a:r>
            <a:endParaRPr sz="1500">
              <a:solidFill>
                <a:srgbClr val="000000"/>
              </a:solidFill>
              <a:latin typeface="Oswald"/>
              <a:ea typeface="Oswald"/>
              <a:cs typeface="Oswald"/>
              <a:sym typeface="Oswald"/>
            </a:endParaRPr>
          </a:p>
        </p:txBody>
      </p:sp>
      <p:sp>
        <p:nvSpPr>
          <p:cNvPr id="736" name="Google Shape;736;p46"/>
          <p:cNvSpPr txBox="1"/>
          <p:nvPr>
            <p:ph idx="15" type="title"/>
          </p:nvPr>
        </p:nvSpPr>
        <p:spPr>
          <a:xfrm>
            <a:off x="588725" y="528250"/>
            <a:ext cx="6386400" cy="98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 Cited Slide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sp>
        <p:nvSpPr>
          <p:cNvPr id="741" name="Google Shape;741;p47"/>
          <p:cNvSpPr txBox="1"/>
          <p:nvPr>
            <p:ph idx="14" type="subTitle"/>
          </p:nvPr>
        </p:nvSpPr>
        <p:spPr>
          <a:xfrm>
            <a:off x="249050" y="1556875"/>
            <a:ext cx="6058800" cy="3627000"/>
          </a:xfrm>
          <a:prstGeom prst="rect">
            <a:avLst/>
          </a:prstGeom>
        </p:spPr>
        <p:txBody>
          <a:bodyPr anchorCtr="0" anchor="ctr" bIns="91425" lIns="91425" spcFirstLastPara="1" rIns="91425" wrap="square" tIns="91425">
            <a:noAutofit/>
          </a:bodyPr>
          <a:lstStyle/>
          <a:p>
            <a:pPr indent="-190500" lvl="0" marL="228600" rtl="0" algn="l">
              <a:lnSpc>
                <a:spcPct val="90000"/>
              </a:lnSpc>
              <a:spcBef>
                <a:spcPts val="1000"/>
              </a:spcBef>
              <a:spcAft>
                <a:spcPts val="0"/>
              </a:spcAft>
              <a:buClr>
                <a:schemeClr val="accent5"/>
              </a:buClr>
              <a:buSzPts val="1200"/>
              <a:buFont typeface="Oswald"/>
              <a:buChar char="●"/>
            </a:pPr>
            <a:r>
              <a:rPr lang="en" sz="1200">
                <a:solidFill>
                  <a:schemeClr val="accent5"/>
                </a:solidFill>
                <a:latin typeface="Oswald"/>
                <a:ea typeface="Oswald"/>
                <a:cs typeface="Oswald"/>
                <a:sym typeface="Oswald"/>
              </a:rPr>
              <a:t>Social media is a platform where we all can participate freely. However, with free participation there is also the freedom of expression</a:t>
            </a:r>
            <a:endParaRPr sz="1200">
              <a:solidFill>
                <a:schemeClr val="accent5"/>
              </a:solidFill>
              <a:latin typeface="Oswald"/>
              <a:ea typeface="Oswald"/>
              <a:cs typeface="Oswald"/>
              <a:sym typeface="Oswald"/>
            </a:endParaRPr>
          </a:p>
          <a:p>
            <a:pPr indent="-190500" lvl="0" marL="228600" marR="0" rtl="0" algn="l">
              <a:lnSpc>
                <a:spcPct val="90000"/>
              </a:lnSpc>
              <a:spcBef>
                <a:spcPts val="1000"/>
              </a:spcBef>
              <a:spcAft>
                <a:spcPts val="0"/>
              </a:spcAft>
              <a:buClr>
                <a:schemeClr val="accent5"/>
              </a:buClr>
              <a:buSzPts val="1200"/>
              <a:buFont typeface="Calibri"/>
              <a:buChar char="●"/>
            </a:pPr>
            <a:r>
              <a:rPr lang="en" sz="1200">
                <a:solidFill>
                  <a:schemeClr val="accent5"/>
                </a:solidFill>
                <a:latin typeface="Oswald"/>
                <a:ea typeface="Oswald"/>
                <a:cs typeface="Oswald"/>
                <a:sym typeface="Oswald"/>
              </a:rPr>
              <a:t>Amnesty International tasked MORI to conduct a study with an </a:t>
            </a:r>
            <a:r>
              <a:rPr b="1" lang="en" sz="1200">
                <a:solidFill>
                  <a:schemeClr val="accent5"/>
                </a:solidFill>
                <a:latin typeface="Oswald"/>
                <a:ea typeface="Oswald"/>
                <a:cs typeface="Oswald"/>
                <a:sym typeface="Oswald"/>
              </a:rPr>
              <a:t>online poll with women between ages 18 to 55 from the UK, USA, Spain Denmark, Italy, Spain, Poland and New Zealand.</a:t>
            </a:r>
            <a:endParaRPr b="1" sz="1200">
              <a:solidFill>
                <a:schemeClr val="accent5"/>
              </a:solidFill>
              <a:latin typeface="Oswald"/>
              <a:ea typeface="Oswald"/>
              <a:cs typeface="Oswald"/>
              <a:sym typeface="Oswald"/>
            </a:endParaRPr>
          </a:p>
          <a:p>
            <a:pPr indent="-190500" lvl="0" marL="228600" marR="0" rtl="0" algn="l">
              <a:lnSpc>
                <a:spcPct val="90000"/>
              </a:lnSpc>
              <a:spcBef>
                <a:spcPts val="1000"/>
              </a:spcBef>
              <a:spcAft>
                <a:spcPts val="0"/>
              </a:spcAft>
              <a:buClr>
                <a:schemeClr val="accent5"/>
              </a:buClr>
              <a:buSzPts val="1200"/>
              <a:buFont typeface="Oswald"/>
              <a:buChar char="●"/>
            </a:pPr>
            <a:r>
              <a:rPr lang="en" sz="1200">
                <a:solidFill>
                  <a:schemeClr val="accent5"/>
                </a:solidFill>
                <a:latin typeface="Oswald"/>
                <a:ea typeface="Oswald"/>
                <a:cs typeface="Oswald"/>
                <a:sym typeface="Oswald"/>
              </a:rPr>
              <a:t>60</a:t>
            </a:r>
            <a:r>
              <a:rPr i="1" lang="en" sz="1200" u="sng">
                <a:solidFill>
                  <a:schemeClr val="accent5"/>
                </a:solidFill>
                <a:latin typeface="Oswald"/>
                <a:ea typeface="Oswald"/>
                <a:cs typeface="Oswald"/>
                <a:sym typeface="Oswald"/>
              </a:rPr>
              <a:t>%</a:t>
            </a:r>
            <a:r>
              <a:rPr i="1" lang="en" sz="1200">
                <a:solidFill>
                  <a:schemeClr val="accent5"/>
                </a:solidFill>
                <a:latin typeface="Oswald"/>
                <a:ea typeface="Oswald"/>
                <a:cs typeface="Oswald"/>
                <a:sym typeface="Oswald"/>
              </a:rPr>
              <a:t> of women from the eight countries claimed they </a:t>
            </a:r>
            <a:r>
              <a:rPr i="1" lang="en" sz="1200" u="sng">
                <a:solidFill>
                  <a:schemeClr val="accent5"/>
                </a:solidFill>
                <a:latin typeface="Oswald"/>
                <a:ea typeface="Oswald"/>
                <a:cs typeface="Oswald"/>
                <a:sym typeface="Oswald"/>
              </a:rPr>
              <a:t>experienced online abuse/harassment from strangers</a:t>
            </a:r>
            <a:endParaRPr i="1" sz="1200" u="sng">
              <a:solidFill>
                <a:schemeClr val="accent5"/>
              </a:solidFill>
              <a:latin typeface="Oswald"/>
              <a:ea typeface="Oswald"/>
              <a:cs typeface="Oswald"/>
              <a:sym typeface="Oswald"/>
            </a:endParaRPr>
          </a:p>
          <a:p>
            <a:pPr indent="-190500" lvl="0" marL="228600" marR="0" rtl="0" algn="l">
              <a:lnSpc>
                <a:spcPct val="90000"/>
              </a:lnSpc>
              <a:spcBef>
                <a:spcPts val="1000"/>
              </a:spcBef>
              <a:spcAft>
                <a:spcPts val="0"/>
              </a:spcAft>
              <a:buClr>
                <a:schemeClr val="accent5"/>
              </a:buClr>
              <a:buSzPts val="1200"/>
              <a:buFont typeface="Oswald"/>
              <a:buChar char="●"/>
            </a:pPr>
            <a:r>
              <a:rPr lang="en" sz="1200">
                <a:solidFill>
                  <a:schemeClr val="accent5"/>
                </a:solidFill>
                <a:latin typeface="Oswald"/>
                <a:ea typeface="Oswald"/>
                <a:cs typeface="Oswald"/>
                <a:sym typeface="Oswald"/>
              </a:rPr>
              <a:t>Around</a:t>
            </a:r>
            <a:r>
              <a:rPr i="1" lang="en" sz="1200">
                <a:solidFill>
                  <a:schemeClr val="accent5"/>
                </a:solidFill>
                <a:latin typeface="Oswald"/>
                <a:ea typeface="Oswald"/>
                <a:cs typeface="Oswald"/>
                <a:sym typeface="Oswald"/>
              </a:rPr>
              <a:t> </a:t>
            </a:r>
            <a:r>
              <a:rPr i="1" lang="en" sz="1200" u="sng">
                <a:solidFill>
                  <a:schemeClr val="accent5"/>
                </a:solidFill>
                <a:latin typeface="Oswald"/>
                <a:ea typeface="Oswald"/>
                <a:cs typeface="Oswald"/>
                <a:sym typeface="Oswald"/>
              </a:rPr>
              <a:t>two-thirds of women </a:t>
            </a:r>
            <a:r>
              <a:rPr i="1" lang="en" sz="1200">
                <a:solidFill>
                  <a:schemeClr val="accent5"/>
                </a:solidFill>
                <a:latin typeface="Oswald"/>
                <a:ea typeface="Oswald"/>
                <a:cs typeface="Oswald"/>
                <a:sym typeface="Oswald"/>
              </a:rPr>
              <a:t>reported they experienced </a:t>
            </a:r>
            <a:r>
              <a:rPr i="1" lang="en" sz="1200" u="sng">
                <a:solidFill>
                  <a:schemeClr val="accent5"/>
                </a:solidFill>
                <a:latin typeface="Oswald"/>
                <a:ea typeface="Oswald"/>
                <a:cs typeface="Oswald"/>
                <a:sym typeface="Oswald"/>
              </a:rPr>
              <a:t>low self-esteem, stress, anxiety or panic attacks as a result of the abuse</a:t>
            </a:r>
            <a:endParaRPr i="1" sz="1200" u="sng">
              <a:solidFill>
                <a:schemeClr val="accent5"/>
              </a:solidFill>
              <a:latin typeface="Oswald"/>
              <a:ea typeface="Oswald"/>
              <a:cs typeface="Oswald"/>
              <a:sym typeface="Oswald"/>
            </a:endParaRPr>
          </a:p>
          <a:p>
            <a:pPr indent="-190500" lvl="0" marL="228600" marR="0" rtl="0" algn="l">
              <a:lnSpc>
                <a:spcPct val="90000"/>
              </a:lnSpc>
              <a:spcBef>
                <a:spcPts val="1000"/>
              </a:spcBef>
              <a:spcAft>
                <a:spcPts val="0"/>
              </a:spcAft>
              <a:buClr>
                <a:schemeClr val="accent5"/>
              </a:buClr>
              <a:buSzPts val="1200"/>
              <a:buFont typeface="Oswald"/>
              <a:buChar char="●"/>
            </a:pPr>
            <a:r>
              <a:rPr lang="en" sz="1200">
                <a:solidFill>
                  <a:schemeClr val="accent5"/>
                </a:solidFill>
                <a:latin typeface="Oswald"/>
                <a:ea typeface="Oswald"/>
                <a:cs typeface="Oswald"/>
                <a:sym typeface="Oswald"/>
              </a:rPr>
              <a:t>76</a:t>
            </a:r>
            <a:r>
              <a:rPr i="1" lang="en" sz="1200" u="sng">
                <a:solidFill>
                  <a:schemeClr val="accent5"/>
                </a:solidFill>
                <a:latin typeface="Oswald"/>
                <a:ea typeface="Oswald"/>
                <a:cs typeface="Oswald"/>
                <a:sym typeface="Oswald"/>
              </a:rPr>
              <a:t>% </a:t>
            </a:r>
            <a:r>
              <a:rPr i="1" lang="en" sz="1200">
                <a:solidFill>
                  <a:schemeClr val="accent5"/>
                </a:solidFill>
                <a:latin typeface="Oswald"/>
                <a:ea typeface="Oswald"/>
                <a:cs typeface="Oswald"/>
                <a:sym typeface="Oswald"/>
              </a:rPr>
              <a:t>of women from the eight countries </a:t>
            </a:r>
            <a:r>
              <a:rPr i="1" lang="en" sz="1200" u="sng">
                <a:solidFill>
                  <a:schemeClr val="accent5"/>
                </a:solidFill>
                <a:latin typeface="Oswald"/>
                <a:ea typeface="Oswald"/>
                <a:cs typeface="Oswald"/>
                <a:sym typeface="Oswald"/>
              </a:rPr>
              <a:t>experienced abuse/harassment on social media while trying to made changes to the way they used social media as a result</a:t>
            </a:r>
            <a:endParaRPr i="1" sz="1200" u="sng">
              <a:solidFill>
                <a:schemeClr val="accent5"/>
              </a:solidFill>
              <a:latin typeface="Oswald"/>
              <a:ea typeface="Oswald"/>
              <a:cs typeface="Oswald"/>
              <a:sym typeface="Oswald"/>
            </a:endParaRPr>
          </a:p>
          <a:p>
            <a:pPr indent="-190500" lvl="0" marL="228600" marR="0" rtl="0" algn="l">
              <a:lnSpc>
                <a:spcPct val="90000"/>
              </a:lnSpc>
              <a:spcBef>
                <a:spcPts val="1000"/>
              </a:spcBef>
              <a:spcAft>
                <a:spcPts val="0"/>
              </a:spcAft>
              <a:buClr>
                <a:schemeClr val="accent5"/>
              </a:buClr>
              <a:buSzPts val="1200"/>
              <a:buFont typeface="Oswald"/>
              <a:buChar char="●"/>
            </a:pPr>
            <a:r>
              <a:rPr lang="en" sz="1200">
                <a:solidFill>
                  <a:schemeClr val="accent5"/>
                </a:solidFill>
                <a:latin typeface="Oswald"/>
                <a:ea typeface="Oswald"/>
                <a:cs typeface="Oswald"/>
                <a:sym typeface="Oswald"/>
              </a:rPr>
              <a:t>64</a:t>
            </a:r>
            <a:r>
              <a:rPr i="1" lang="en" sz="1200" u="sng">
                <a:solidFill>
                  <a:schemeClr val="accent5"/>
                </a:solidFill>
                <a:latin typeface="Oswald"/>
                <a:ea typeface="Oswald"/>
                <a:cs typeface="Oswald"/>
                <a:sym typeface="Oswald"/>
              </a:rPr>
              <a:t>%</a:t>
            </a:r>
            <a:r>
              <a:rPr i="1" lang="en" sz="1200">
                <a:solidFill>
                  <a:schemeClr val="accent5"/>
                </a:solidFill>
                <a:latin typeface="Oswald"/>
                <a:ea typeface="Oswald"/>
                <a:cs typeface="Oswald"/>
                <a:sym typeface="Oswald"/>
              </a:rPr>
              <a:t> of women </a:t>
            </a:r>
            <a:r>
              <a:rPr i="1" lang="en" sz="1200" u="sng">
                <a:solidFill>
                  <a:schemeClr val="accent5"/>
                </a:solidFill>
                <a:latin typeface="Oswald"/>
                <a:ea typeface="Oswald"/>
                <a:cs typeface="Oswald"/>
                <a:sym typeface="Oswald"/>
              </a:rPr>
              <a:t>believed that online abuse/harassment is a normality</a:t>
            </a:r>
            <a:endParaRPr i="1" sz="1200" u="sng">
              <a:solidFill>
                <a:schemeClr val="accent5"/>
              </a:solidFill>
              <a:latin typeface="Oswald"/>
              <a:ea typeface="Oswald"/>
              <a:cs typeface="Oswald"/>
              <a:sym typeface="Oswald"/>
            </a:endParaRPr>
          </a:p>
          <a:p>
            <a:pPr indent="-190500" lvl="0" marL="228600" marR="0" rtl="0" algn="l">
              <a:lnSpc>
                <a:spcPct val="90000"/>
              </a:lnSpc>
              <a:spcBef>
                <a:spcPts val="1000"/>
              </a:spcBef>
              <a:spcAft>
                <a:spcPts val="0"/>
              </a:spcAft>
              <a:buClr>
                <a:schemeClr val="accent5"/>
              </a:buClr>
              <a:buSzPts val="1200"/>
              <a:buFont typeface="Oswald"/>
              <a:buChar char="●"/>
            </a:pPr>
            <a:r>
              <a:rPr lang="en" sz="1200">
                <a:solidFill>
                  <a:schemeClr val="accent5"/>
                </a:solidFill>
                <a:latin typeface="Oswald"/>
                <a:ea typeface="Oswald"/>
                <a:cs typeface="Oswald"/>
                <a:sym typeface="Oswald"/>
              </a:rPr>
              <a:t>Women who use social media have also reported privacy violations through “doxxing” (the sharing of sexual/private images without ones consent</a:t>
            </a:r>
            <a:endParaRPr sz="1200" u="sng">
              <a:solidFill>
                <a:schemeClr val="hlink"/>
              </a:solidFill>
              <a:latin typeface="Oswald"/>
              <a:ea typeface="Oswald"/>
              <a:cs typeface="Oswald"/>
              <a:sym typeface="Oswald"/>
            </a:endParaRPr>
          </a:p>
          <a:p>
            <a:pPr indent="0" lvl="0" marL="0" rtl="0" algn="l">
              <a:spcBef>
                <a:spcPts val="1000"/>
              </a:spcBef>
              <a:spcAft>
                <a:spcPts val="0"/>
              </a:spcAft>
              <a:buNone/>
            </a:pPr>
            <a:r>
              <a:t/>
            </a:r>
            <a:endParaRPr/>
          </a:p>
        </p:txBody>
      </p:sp>
      <p:sp>
        <p:nvSpPr>
          <p:cNvPr id="742" name="Google Shape;742;p47"/>
          <p:cNvSpPr txBox="1"/>
          <p:nvPr>
            <p:ph idx="15" type="title"/>
          </p:nvPr>
        </p:nvSpPr>
        <p:spPr>
          <a:xfrm>
            <a:off x="2386650" y="336325"/>
            <a:ext cx="3053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Misogyny Online</a:t>
            </a:r>
            <a:endParaRPr/>
          </a:p>
        </p:txBody>
      </p:sp>
      <p:pic>
        <p:nvPicPr>
          <p:cNvPr id="743" name="Google Shape;743;p47"/>
          <p:cNvPicPr preferRelativeResize="0"/>
          <p:nvPr/>
        </p:nvPicPr>
        <p:blipFill>
          <a:blip r:embed="rId3">
            <a:alphaModFix/>
          </a:blip>
          <a:stretch>
            <a:fillRect/>
          </a:stretch>
        </p:blipFill>
        <p:spPr>
          <a:xfrm>
            <a:off x="7102100" y="233475"/>
            <a:ext cx="1764100" cy="1170998"/>
          </a:xfrm>
          <a:prstGeom prst="rect">
            <a:avLst/>
          </a:prstGeom>
          <a:noFill/>
          <a:ln>
            <a:noFill/>
          </a:ln>
        </p:spPr>
      </p:pic>
      <p:pic>
        <p:nvPicPr>
          <p:cNvPr id="744" name="Google Shape;744;p47"/>
          <p:cNvPicPr preferRelativeResize="0"/>
          <p:nvPr/>
        </p:nvPicPr>
        <p:blipFill>
          <a:blip r:embed="rId4">
            <a:alphaModFix/>
          </a:blip>
          <a:stretch>
            <a:fillRect/>
          </a:stretch>
        </p:blipFill>
        <p:spPr>
          <a:xfrm>
            <a:off x="-2" y="179938"/>
            <a:ext cx="2104625" cy="1278075"/>
          </a:xfrm>
          <a:prstGeom prst="rect">
            <a:avLst/>
          </a:prstGeom>
          <a:noFill/>
          <a:ln>
            <a:noFill/>
          </a:ln>
        </p:spPr>
      </p:pic>
      <p:pic>
        <p:nvPicPr>
          <p:cNvPr id="745" name="Google Shape;745;p47"/>
          <p:cNvPicPr preferRelativeResize="0"/>
          <p:nvPr/>
        </p:nvPicPr>
        <p:blipFill>
          <a:blip r:embed="rId5">
            <a:alphaModFix/>
          </a:blip>
          <a:stretch>
            <a:fillRect/>
          </a:stretch>
        </p:blipFill>
        <p:spPr>
          <a:xfrm>
            <a:off x="6460250" y="3366038"/>
            <a:ext cx="2533650" cy="1247775"/>
          </a:xfrm>
          <a:prstGeom prst="rect">
            <a:avLst/>
          </a:prstGeom>
          <a:noFill/>
          <a:ln>
            <a:noFill/>
          </a:ln>
        </p:spPr>
      </p:pic>
      <p:sp>
        <p:nvSpPr>
          <p:cNvPr id="746" name="Google Shape;746;p47"/>
          <p:cNvSpPr txBox="1"/>
          <p:nvPr>
            <p:ph idx="4294967295" type="subTitle"/>
          </p:nvPr>
        </p:nvSpPr>
        <p:spPr>
          <a:xfrm>
            <a:off x="2401925" y="832825"/>
            <a:ext cx="3900000" cy="44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latin typeface="Montserrat Medium"/>
                <a:ea typeface="Montserrat Medium"/>
                <a:cs typeface="Montserrat Medium"/>
                <a:sym typeface="Montserrat Medium"/>
              </a:rPr>
              <a:t>By Gwendolyn Braccialarghe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p48"/>
          <p:cNvSpPr txBox="1"/>
          <p:nvPr>
            <p:ph idx="14" type="subTitle"/>
          </p:nvPr>
        </p:nvSpPr>
        <p:spPr>
          <a:xfrm>
            <a:off x="333725" y="1227000"/>
            <a:ext cx="6936900" cy="3934200"/>
          </a:xfrm>
          <a:prstGeom prst="rect">
            <a:avLst/>
          </a:prstGeom>
        </p:spPr>
        <p:txBody>
          <a:bodyPr anchorCtr="0" anchor="ctr" bIns="91425" lIns="91425" spcFirstLastPara="1" rIns="91425" wrap="square" tIns="91425">
            <a:noAutofit/>
          </a:bodyPr>
          <a:lstStyle/>
          <a:p>
            <a:pPr indent="-203200" lvl="0" marL="228600" marR="0" rtl="0" algn="l">
              <a:lnSpc>
                <a:spcPct val="90000"/>
              </a:lnSpc>
              <a:spcBef>
                <a:spcPts val="0"/>
              </a:spcBef>
              <a:spcAft>
                <a:spcPts val="0"/>
              </a:spcAft>
              <a:buClr>
                <a:schemeClr val="accent5"/>
              </a:buClr>
              <a:buSzPts val="1400"/>
              <a:buFont typeface="Calibri"/>
              <a:buChar char="●"/>
            </a:pPr>
            <a:r>
              <a:rPr lang="en">
                <a:solidFill>
                  <a:schemeClr val="accent5"/>
                </a:solidFill>
                <a:latin typeface="Oswald"/>
                <a:ea typeface="Oswald"/>
                <a:cs typeface="Oswald"/>
                <a:sym typeface="Oswald"/>
              </a:rPr>
              <a:t>Patriarchal discourse: determines the social, economical, political and physical being of women</a:t>
            </a:r>
            <a:endParaRPr>
              <a:solidFill>
                <a:schemeClr val="accent5"/>
              </a:solidFill>
              <a:latin typeface="Oswald"/>
              <a:ea typeface="Oswald"/>
              <a:cs typeface="Oswald"/>
              <a:sym typeface="Oswald"/>
            </a:endParaRPr>
          </a:p>
          <a:p>
            <a:pPr indent="-203200" lvl="0" marL="228600" marR="0" rtl="0" algn="l">
              <a:lnSpc>
                <a:spcPct val="90000"/>
              </a:lnSpc>
              <a:spcBef>
                <a:spcPts val="1000"/>
              </a:spcBef>
              <a:spcAft>
                <a:spcPts val="0"/>
              </a:spcAft>
              <a:buClr>
                <a:schemeClr val="accent5"/>
              </a:buClr>
              <a:buSzPts val="1400"/>
              <a:buFont typeface="Calibri"/>
              <a:buChar char="●"/>
            </a:pPr>
            <a:r>
              <a:rPr lang="en">
                <a:solidFill>
                  <a:schemeClr val="accent5"/>
                </a:solidFill>
                <a:latin typeface="Oswald"/>
                <a:ea typeface="Oswald"/>
                <a:cs typeface="Oswald"/>
                <a:sym typeface="Oswald"/>
              </a:rPr>
              <a:t>A study conducted with Twitter found that in Turkey, there was a trend of tweets with the hashtag: </a:t>
            </a:r>
            <a:r>
              <a:rPr b="1" lang="en">
                <a:solidFill>
                  <a:schemeClr val="accent5"/>
                </a:solidFill>
                <a:latin typeface="Oswald"/>
                <a:ea typeface="Oswald"/>
                <a:cs typeface="Oswald"/>
                <a:sym typeface="Oswald"/>
              </a:rPr>
              <a:t>#BirKadinaMutlaka </a:t>
            </a:r>
            <a:r>
              <a:rPr lang="en">
                <a:solidFill>
                  <a:schemeClr val="accent5"/>
                </a:solidFill>
                <a:latin typeface="Oswald"/>
                <a:ea typeface="Oswald"/>
                <a:cs typeface="Oswald"/>
                <a:sym typeface="Oswald"/>
              </a:rPr>
              <a:t>(translated: </a:t>
            </a:r>
            <a:r>
              <a:rPr b="1" i="1" lang="en">
                <a:solidFill>
                  <a:schemeClr val="accent5"/>
                </a:solidFill>
                <a:latin typeface="Oswald"/>
                <a:ea typeface="Oswald"/>
                <a:cs typeface="Oswald"/>
                <a:sym typeface="Oswald"/>
              </a:rPr>
              <a:t>#AWomanHasToBe</a:t>
            </a:r>
            <a:r>
              <a:rPr lang="en">
                <a:solidFill>
                  <a:schemeClr val="accent5"/>
                </a:solidFill>
                <a:latin typeface="Oswald"/>
                <a:ea typeface="Oswald"/>
                <a:cs typeface="Oswald"/>
                <a:sym typeface="Oswald"/>
              </a:rPr>
              <a:t>) This trend was a result of women in Turkey requesting for more rights. The meaning behind the hashtag is that a woman has to be loyal, a woman must take care of her husband, a woman must respect her husband, and so on.</a:t>
            </a:r>
            <a:endParaRPr>
              <a:solidFill>
                <a:schemeClr val="accent5"/>
              </a:solidFill>
              <a:latin typeface="Oswald"/>
              <a:ea typeface="Oswald"/>
              <a:cs typeface="Oswald"/>
              <a:sym typeface="Oswald"/>
            </a:endParaRPr>
          </a:p>
          <a:p>
            <a:pPr indent="-203200" lvl="0" marL="228600" marR="0" rtl="0" algn="l">
              <a:lnSpc>
                <a:spcPct val="90000"/>
              </a:lnSpc>
              <a:spcBef>
                <a:spcPts val="1000"/>
              </a:spcBef>
              <a:spcAft>
                <a:spcPts val="0"/>
              </a:spcAft>
              <a:buClr>
                <a:schemeClr val="accent5"/>
              </a:buClr>
              <a:buSzPts val="1400"/>
              <a:buFont typeface="Calibri"/>
              <a:buChar char="●"/>
            </a:pPr>
            <a:r>
              <a:rPr lang="en">
                <a:solidFill>
                  <a:schemeClr val="accent5"/>
                </a:solidFill>
                <a:latin typeface="Oswald"/>
                <a:ea typeface="Oswald"/>
                <a:cs typeface="Oswald"/>
                <a:sym typeface="Oswald"/>
              </a:rPr>
              <a:t>In 2015,</a:t>
            </a:r>
            <a:r>
              <a:rPr b="1" i="1" lang="en">
                <a:solidFill>
                  <a:schemeClr val="accent5"/>
                </a:solidFill>
                <a:latin typeface="Oswald"/>
                <a:ea typeface="Oswald"/>
                <a:cs typeface="Oswald"/>
                <a:sym typeface="Oswald"/>
              </a:rPr>
              <a:t> </a:t>
            </a:r>
            <a:r>
              <a:rPr lang="en">
                <a:solidFill>
                  <a:schemeClr val="accent5"/>
                </a:solidFill>
                <a:latin typeface="Oswald"/>
                <a:ea typeface="Oswald"/>
                <a:cs typeface="Oswald"/>
                <a:sym typeface="Oswald"/>
              </a:rPr>
              <a:t>a female organization created a movement to reclaim their bodies from patriarchal oppression and expectations from ideals/views emplaced through shame and pornographic films.</a:t>
            </a:r>
            <a:r>
              <a:rPr lang="en">
                <a:solidFill>
                  <a:schemeClr val="accent5"/>
                </a:solidFill>
                <a:uFill>
                  <a:noFill/>
                </a:uFill>
                <a:latin typeface="Oswald"/>
                <a:ea typeface="Oswald"/>
                <a:cs typeface="Oswald"/>
                <a:sym typeface="Oswald"/>
                <a:hlinkClick r:id="rId3">
                  <a:extLst>
                    <a:ext uri="{A12FA001-AC4F-418D-AE19-62706E023703}">
                      <ahyp:hlinkClr val="tx"/>
                    </a:ext>
                  </a:extLst>
                </a:hlinkClick>
              </a:rPr>
              <a:t> </a:t>
            </a:r>
            <a:endParaRPr u="sng">
              <a:solidFill>
                <a:schemeClr val="hlink"/>
              </a:solidFill>
              <a:latin typeface="Oswald"/>
              <a:ea typeface="Oswald"/>
              <a:cs typeface="Oswald"/>
              <a:sym typeface="Oswald"/>
            </a:endParaRPr>
          </a:p>
          <a:p>
            <a:pPr indent="-203200" lvl="0" marL="228600" marR="0" rtl="0" algn="l">
              <a:lnSpc>
                <a:spcPct val="90000"/>
              </a:lnSpc>
              <a:spcBef>
                <a:spcPts val="1000"/>
              </a:spcBef>
              <a:spcAft>
                <a:spcPts val="0"/>
              </a:spcAft>
              <a:buClr>
                <a:schemeClr val="accent5"/>
              </a:buClr>
              <a:buSzPts val="1400"/>
              <a:buFont typeface="Calibri"/>
              <a:buChar char="●"/>
            </a:pPr>
            <a:r>
              <a:rPr lang="en">
                <a:solidFill>
                  <a:schemeClr val="accent5"/>
                </a:solidFill>
                <a:latin typeface="Oswald"/>
                <a:ea typeface="Oswald"/>
                <a:cs typeface="Oswald"/>
                <a:sym typeface="Oswald"/>
              </a:rPr>
              <a:t>An under the radar movement known as </a:t>
            </a:r>
            <a:r>
              <a:rPr b="1" lang="en">
                <a:solidFill>
                  <a:schemeClr val="accent5"/>
                </a:solidFill>
                <a:latin typeface="Oswald"/>
                <a:ea typeface="Oswald"/>
                <a:cs typeface="Oswald"/>
                <a:sym typeface="Oswald"/>
              </a:rPr>
              <a:t>The Red Pill</a:t>
            </a:r>
            <a:r>
              <a:rPr lang="en">
                <a:solidFill>
                  <a:schemeClr val="accent5"/>
                </a:solidFill>
                <a:latin typeface="Oswald"/>
                <a:ea typeface="Oswald"/>
                <a:cs typeface="Oswald"/>
                <a:sym typeface="Oswald"/>
              </a:rPr>
              <a:t>, is comprised of a group of men with common ideals against women, immigrants, and people of color. </a:t>
            </a:r>
            <a:r>
              <a:rPr b="1" lang="en">
                <a:solidFill>
                  <a:schemeClr val="accent5"/>
                </a:solidFill>
                <a:latin typeface="Oswald"/>
                <a:ea typeface="Oswald"/>
                <a:cs typeface="Oswald"/>
                <a:sym typeface="Oswald"/>
              </a:rPr>
              <a:t>This organization believes:</a:t>
            </a:r>
            <a:endParaRPr b="1">
              <a:solidFill>
                <a:schemeClr val="accent5"/>
              </a:solidFill>
              <a:latin typeface="Oswald"/>
              <a:ea typeface="Oswald"/>
              <a:cs typeface="Oswald"/>
              <a:sym typeface="Oswald"/>
            </a:endParaRPr>
          </a:p>
          <a:p>
            <a:pPr indent="-203200" lvl="0" marL="228600" marR="0" rtl="0" algn="l">
              <a:lnSpc>
                <a:spcPct val="90000"/>
              </a:lnSpc>
              <a:spcBef>
                <a:spcPts val="1000"/>
              </a:spcBef>
              <a:spcAft>
                <a:spcPts val="0"/>
              </a:spcAft>
              <a:buClr>
                <a:schemeClr val="accent5"/>
              </a:buClr>
              <a:buSzPts val="1400"/>
              <a:buFont typeface="Oswald"/>
              <a:buChar char="●"/>
            </a:pPr>
            <a:r>
              <a:rPr b="1" lang="en">
                <a:solidFill>
                  <a:schemeClr val="accent5"/>
                </a:solidFill>
                <a:latin typeface="Oswald"/>
                <a:ea typeface="Oswald"/>
                <a:cs typeface="Oswald"/>
                <a:sym typeface="Oswald"/>
              </a:rPr>
              <a:t>Women have too many rights</a:t>
            </a:r>
            <a:endParaRPr b="1">
              <a:solidFill>
                <a:schemeClr val="accent5"/>
              </a:solidFill>
              <a:latin typeface="Oswald"/>
              <a:ea typeface="Oswald"/>
              <a:cs typeface="Oswald"/>
              <a:sym typeface="Oswald"/>
            </a:endParaRPr>
          </a:p>
          <a:p>
            <a:pPr indent="-203200" lvl="0" marL="228600" marR="0" rtl="0" algn="l">
              <a:lnSpc>
                <a:spcPct val="90000"/>
              </a:lnSpc>
              <a:spcBef>
                <a:spcPts val="1000"/>
              </a:spcBef>
              <a:spcAft>
                <a:spcPts val="0"/>
              </a:spcAft>
              <a:buClr>
                <a:schemeClr val="accent5"/>
              </a:buClr>
              <a:buSzPts val="1400"/>
              <a:buFont typeface="Oswald"/>
              <a:buChar char="●"/>
            </a:pPr>
            <a:r>
              <a:rPr b="1" lang="en">
                <a:solidFill>
                  <a:schemeClr val="accent5"/>
                </a:solidFill>
                <a:latin typeface="Oswald"/>
                <a:ea typeface="Oswald"/>
                <a:cs typeface="Oswald"/>
                <a:sym typeface="Oswald"/>
              </a:rPr>
              <a:t>Women want to be dominated</a:t>
            </a:r>
            <a:endParaRPr b="1">
              <a:solidFill>
                <a:schemeClr val="accent5"/>
              </a:solidFill>
              <a:latin typeface="Oswald"/>
              <a:ea typeface="Oswald"/>
              <a:cs typeface="Oswald"/>
              <a:sym typeface="Oswald"/>
            </a:endParaRPr>
          </a:p>
          <a:p>
            <a:pPr indent="-203200" lvl="0" marL="228600" marR="0" rtl="0" algn="l">
              <a:lnSpc>
                <a:spcPct val="90000"/>
              </a:lnSpc>
              <a:spcBef>
                <a:spcPts val="1000"/>
              </a:spcBef>
              <a:spcAft>
                <a:spcPts val="1000"/>
              </a:spcAft>
              <a:buClr>
                <a:schemeClr val="accent5"/>
              </a:buClr>
              <a:buSzPts val="1400"/>
              <a:buFont typeface="Oswald"/>
              <a:buChar char="●"/>
            </a:pPr>
            <a:r>
              <a:rPr b="1" lang="en">
                <a:solidFill>
                  <a:schemeClr val="accent5"/>
                </a:solidFill>
                <a:latin typeface="Oswald"/>
                <a:ea typeface="Oswald"/>
                <a:cs typeface="Oswald"/>
                <a:sym typeface="Oswald"/>
              </a:rPr>
              <a:t>Men are being cheated out of their rights and MORE</a:t>
            </a:r>
            <a:endParaRPr sz="1600">
              <a:latin typeface="Oswald Regular"/>
              <a:ea typeface="Oswald Regular"/>
              <a:cs typeface="Oswald Regular"/>
              <a:sym typeface="Oswald Regular"/>
            </a:endParaRPr>
          </a:p>
        </p:txBody>
      </p:sp>
      <p:sp>
        <p:nvSpPr>
          <p:cNvPr id="752" name="Google Shape;752;p48"/>
          <p:cNvSpPr txBox="1"/>
          <p:nvPr>
            <p:ph idx="15" type="title"/>
          </p:nvPr>
        </p:nvSpPr>
        <p:spPr>
          <a:xfrm>
            <a:off x="524000" y="336325"/>
            <a:ext cx="7916400" cy="572700"/>
          </a:xfrm>
          <a:prstGeom prst="rect">
            <a:avLst/>
          </a:prstGeom>
        </p:spPr>
        <p:txBody>
          <a:bodyPr anchorCtr="0" anchor="t" bIns="91425" lIns="91425" spcFirstLastPara="1" rIns="91425" wrap="square" tIns="91425">
            <a:noAutofit/>
          </a:bodyPr>
          <a:lstStyle/>
          <a:p>
            <a:pPr indent="0" lvl="0" marL="0" rtl="0" algn="l">
              <a:lnSpc>
                <a:spcPct val="90000"/>
              </a:lnSpc>
              <a:spcBef>
                <a:spcPts val="500"/>
              </a:spcBef>
              <a:spcAft>
                <a:spcPts val="0"/>
              </a:spcAft>
              <a:buClr>
                <a:schemeClr val="accent5"/>
              </a:buClr>
              <a:buSzPts val="1100"/>
              <a:buFont typeface="Arial"/>
              <a:buNone/>
            </a:pPr>
            <a:r>
              <a:rPr lang="en"/>
              <a:t>Patriarchal Discourse Through Social Media</a:t>
            </a:r>
            <a:endParaRPr>
              <a:latin typeface="Oswald"/>
              <a:ea typeface="Oswald"/>
              <a:cs typeface="Oswald"/>
              <a:sym typeface="Oswald"/>
            </a:endParaRPr>
          </a:p>
        </p:txBody>
      </p:sp>
      <p:pic>
        <p:nvPicPr>
          <p:cNvPr id="753" name="Google Shape;753;p48"/>
          <p:cNvPicPr preferRelativeResize="0"/>
          <p:nvPr/>
        </p:nvPicPr>
        <p:blipFill>
          <a:blip r:embed="rId4">
            <a:alphaModFix/>
          </a:blip>
          <a:stretch>
            <a:fillRect/>
          </a:stretch>
        </p:blipFill>
        <p:spPr>
          <a:xfrm>
            <a:off x="7457400" y="2077500"/>
            <a:ext cx="1568575" cy="1559713"/>
          </a:xfrm>
          <a:prstGeom prst="rect">
            <a:avLst/>
          </a:prstGeom>
          <a:noFill/>
          <a:ln>
            <a:noFill/>
          </a:ln>
        </p:spPr>
      </p:pic>
      <p:pic>
        <p:nvPicPr>
          <p:cNvPr id="754" name="Google Shape;754;p48"/>
          <p:cNvPicPr preferRelativeResize="0"/>
          <p:nvPr/>
        </p:nvPicPr>
        <p:blipFill>
          <a:blip r:embed="rId5">
            <a:alphaModFix/>
          </a:blip>
          <a:stretch>
            <a:fillRect/>
          </a:stretch>
        </p:blipFill>
        <p:spPr>
          <a:xfrm>
            <a:off x="6573248" y="3637225"/>
            <a:ext cx="2122675" cy="13937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49"/>
          <p:cNvSpPr txBox="1"/>
          <p:nvPr>
            <p:ph idx="14" type="subTitle"/>
          </p:nvPr>
        </p:nvSpPr>
        <p:spPr>
          <a:xfrm>
            <a:off x="496650" y="1214600"/>
            <a:ext cx="8150700" cy="3928800"/>
          </a:xfrm>
          <a:prstGeom prst="rect">
            <a:avLst/>
          </a:prstGeom>
        </p:spPr>
        <p:txBody>
          <a:bodyPr anchorCtr="0" anchor="ctr" bIns="91425" lIns="91425" spcFirstLastPara="1" rIns="91425" wrap="square" tIns="91425">
            <a:noAutofit/>
          </a:bodyPr>
          <a:lstStyle/>
          <a:p>
            <a:pPr indent="-323850" lvl="0" marL="457200" marR="0" rtl="0" algn="l">
              <a:lnSpc>
                <a:spcPct val="100000"/>
              </a:lnSpc>
              <a:spcBef>
                <a:spcPts val="0"/>
              </a:spcBef>
              <a:spcAft>
                <a:spcPts val="0"/>
              </a:spcAft>
              <a:buClr>
                <a:srgbClr val="000000"/>
              </a:buClr>
              <a:buSzPts val="1500"/>
              <a:buFont typeface="Oswald"/>
              <a:buChar char="●"/>
            </a:pPr>
            <a:r>
              <a:rPr lang="en" sz="1500">
                <a:solidFill>
                  <a:srgbClr val="000000"/>
                </a:solidFill>
                <a:latin typeface="Oswald"/>
                <a:ea typeface="Oswald"/>
                <a:cs typeface="Oswald"/>
                <a:sym typeface="Oswald"/>
              </a:rPr>
              <a:t>Most women who believe that online abuse/harassment is normalized suggest                                      ignoring it is the best solution</a:t>
            </a:r>
            <a:endParaRPr sz="1500">
              <a:solidFill>
                <a:srgbClr val="000000"/>
              </a:solidFill>
              <a:latin typeface="Oswald"/>
              <a:ea typeface="Oswald"/>
              <a:cs typeface="Oswald"/>
              <a:sym typeface="Oswald"/>
            </a:endParaRPr>
          </a:p>
          <a:p>
            <a:pPr indent="-323850" lvl="0" marL="457200" marR="0" rtl="0" algn="l">
              <a:lnSpc>
                <a:spcPct val="100000"/>
              </a:lnSpc>
              <a:spcBef>
                <a:spcPts val="1000"/>
              </a:spcBef>
              <a:spcAft>
                <a:spcPts val="0"/>
              </a:spcAft>
              <a:buClr>
                <a:srgbClr val="000000"/>
              </a:buClr>
              <a:buSzPts val="1500"/>
              <a:buFont typeface="Oswald"/>
              <a:buChar char="●"/>
            </a:pPr>
            <a:r>
              <a:rPr lang="en" sz="1500">
                <a:solidFill>
                  <a:srgbClr val="000000"/>
                </a:solidFill>
                <a:latin typeface="Oswald"/>
                <a:ea typeface="Oswald"/>
                <a:cs typeface="Oswald"/>
                <a:sym typeface="Oswald"/>
              </a:rPr>
              <a:t>In the UK, Denmark and USA, about 60% of women in these countries disagree that online abuse can be stopped by ignoring it.</a:t>
            </a:r>
            <a:endParaRPr sz="1500">
              <a:solidFill>
                <a:srgbClr val="000000"/>
              </a:solidFill>
              <a:latin typeface="Oswald"/>
              <a:ea typeface="Oswald"/>
              <a:cs typeface="Oswald"/>
              <a:sym typeface="Oswald"/>
            </a:endParaRPr>
          </a:p>
          <a:p>
            <a:pPr indent="-323850" lvl="0" marL="457200" marR="0" rtl="0" algn="l">
              <a:lnSpc>
                <a:spcPct val="100000"/>
              </a:lnSpc>
              <a:spcBef>
                <a:spcPts val="1000"/>
              </a:spcBef>
              <a:spcAft>
                <a:spcPts val="0"/>
              </a:spcAft>
              <a:buClr>
                <a:srgbClr val="000000"/>
              </a:buClr>
              <a:buSzPts val="1500"/>
              <a:buFont typeface="Oswald"/>
              <a:buChar char="●"/>
            </a:pPr>
            <a:r>
              <a:rPr lang="en" sz="1500">
                <a:solidFill>
                  <a:srgbClr val="000000"/>
                </a:solidFill>
                <a:latin typeface="Oswald"/>
                <a:ea typeface="Oswald"/>
                <a:cs typeface="Oswald"/>
                <a:sym typeface="Oswald"/>
              </a:rPr>
              <a:t>The poll also found that women who experienced online abuse/harassment claimed that there was an impact on their self esteem and self confidence.</a:t>
            </a:r>
            <a:endParaRPr sz="1500">
              <a:solidFill>
                <a:srgbClr val="000000"/>
              </a:solidFill>
              <a:latin typeface="Oswald"/>
              <a:ea typeface="Oswald"/>
              <a:cs typeface="Oswald"/>
              <a:sym typeface="Oswald"/>
            </a:endParaRPr>
          </a:p>
          <a:p>
            <a:pPr indent="-323850" lvl="0" marL="457200" marR="0" rtl="0" algn="l">
              <a:lnSpc>
                <a:spcPct val="100000"/>
              </a:lnSpc>
              <a:spcBef>
                <a:spcPts val="1000"/>
              </a:spcBef>
              <a:spcAft>
                <a:spcPts val="0"/>
              </a:spcAft>
              <a:buClr>
                <a:srgbClr val="000000"/>
              </a:buClr>
              <a:buSzPts val="1500"/>
              <a:buFont typeface="Oswald"/>
              <a:buChar char="●"/>
            </a:pPr>
            <a:r>
              <a:rPr lang="en" sz="1500">
                <a:solidFill>
                  <a:srgbClr val="000000"/>
                </a:solidFill>
                <a:latin typeface="Oswald"/>
                <a:ea typeface="Oswald"/>
                <a:cs typeface="Oswald"/>
                <a:sym typeface="Oswald"/>
              </a:rPr>
              <a:t>Two-thirds of women from all the eight countries stated that they felt a sense of powerlessness.</a:t>
            </a:r>
            <a:endParaRPr sz="1500">
              <a:solidFill>
                <a:srgbClr val="000000"/>
              </a:solidFill>
              <a:latin typeface="Oswald"/>
              <a:ea typeface="Oswald"/>
              <a:cs typeface="Oswald"/>
              <a:sym typeface="Oswald"/>
            </a:endParaRPr>
          </a:p>
          <a:p>
            <a:pPr indent="-323850" lvl="0" marL="457200" marR="0" rtl="0" algn="l">
              <a:lnSpc>
                <a:spcPct val="100000"/>
              </a:lnSpc>
              <a:spcBef>
                <a:spcPts val="1000"/>
              </a:spcBef>
              <a:spcAft>
                <a:spcPts val="0"/>
              </a:spcAft>
              <a:buClr>
                <a:srgbClr val="000000"/>
              </a:buClr>
              <a:buSzPts val="1500"/>
              <a:buFont typeface="Oswald"/>
              <a:buChar char="●"/>
            </a:pPr>
            <a:r>
              <a:rPr lang="en" sz="1500">
                <a:solidFill>
                  <a:srgbClr val="000000"/>
                </a:solidFill>
                <a:latin typeface="Oswald"/>
                <a:ea typeface="Oswald"/>
                <a:cs typeface="Oswald"/>
                <a:sym typeface="Oswald"/>
              </a:rPr>
              <a:t>About 80% had an impact on their freedom of expression.</a:t>
            </a:r>
            <a:endParaRPr sz="1500">
              <a:solidFill>
                <a:srgbClr val="000000"/>
              </a:solidFill>
              <a:latin typeface="Oswald"/>
              <a:ea typeface="Oswald"/>
              <a:cs typeface="Oswald"/>
              <a:sym typeface="Oswald"/>
            </a:endParaRPr>
          </a:p>
          <a:p>
            <a:pPr indent="-323850" lvl="0" marL="457200" marR="0" rtl="0" algn="l">
              <a:lnSpc>
                <a:spcPct val="100000"/>
              </a:lnSpc>
              <a:spcBef>
                <a:spcPts val="1000"/>
              </a:spcBef>
              <a:spcAft>
                <a:spcPts val="0"/>
              </a:spcAft>
              <a:buClr>
                <a:srgbClr val="000000"/>
              </a:buClr>
              <a:buSzPts val="1500"/>
              <a:buFont typeface="Oswald"/>
              <a:buChar char="●"/>
            </a:pPr>
            <a:r>
              <a:rPr lang="en" sz="1500">
                <a:solidFill>
                  <a:srgbClr val="000000"/>
                </a:solidFill>
                <a:latin typeface="Oswald"/>
                <a:ea typeface="Oswald"/>
                <a:cs typeface="Oswald"/>
                <a:sym typeface="Oswald"/>
              </a:rPr>
              <a:t>Women increased their security and privacy settings</a:t>
            </a:r>
            <a:endParaRPr sz="1500">
              <a:solidFill>
                <a:srgbClr val="000000"/>
              </a:solidFill>
              <a:latin typeface="Oswald"/>
              <a:ea typeface="Oswald"/>
              <a:cs typeface="Oswald"/>
              <a:sym typeface="Oswald"/>
            </a:endParaRPr>
          </a:p>
          <a:p>
            <a:pPr indent="-323850" lvl="0" marL="457200" marR="0" rtl="0" algn="l">
              <a:lnSpc>
                <a:spcPct val="100000"/>
              </a:lnSpc>
              <a:spcBef>
                <a:spcPts val="1000"/>
              </a:spcBef>
              <a:spcAft>
                <a:spcPts val="0"/>
              </a:spcAft>
              <a:buClr>
                <a:srgbClr val="000000"/>
              </a:buClr>
              <a:buSzPts val="1500"/>
              <a:buFont typeface="Oswald"/>
              <a:buChar char="●"/>
            </a:pPr>
            <a:r>
              <a:rPr lang="en" sz="1500">
                <a:solidFill>
                  <a:srgbClr val="000000"/>
                </a:solidFill>
                <a:latin typeface="Oswald"/>
                <a:ea typeface="Oswald"/>
                <a:cs typeface="Oswald"/>
                <a:sym typeface="Oswald"/>
              </a:rPr>
              <a:t>Some made changes to the content they posted</a:t>
            </a:r>
            <a:endParaRPr sz="1500">
              <a:solidFill>
                <a:srgbClr val="000000"/>
              </a:solidFill>
              <a:latin typeface="Oswald"/>
              <a:ea typeface="Oswald"/>
              <a:cs typeface="Oswald"/>
              <a:sym typeface="Oswald"/>
            </a:endParaRPr>
          </a:p>
          <a:p>
            <a:pPr indent="-323850" lvl="0" marL="457200" marR="0" rtl="0" algn="l">
              <a:lnSpc>
                <a:spcPct val="100000"/>
              </a:lnSpc>
              <a:spcBef>
                <a:spcPts val="1000"/>
              </a:spcBef>
              <a:spcAft>
                <a:spcPts val="1000"/>
              </a:spcAft>
              <a:buClr>
                <a:srgbClr val="000000"/>
              </a:buClr>
              <a:buSzPts val="1500"/>
              <a:buFont typeface="Oswald"/>
              <a:buChar char="●"/>
            </a:pPr>
            <a:r>
              <a:rPr lang="en" sz="1500">
                <a:solidFill>
                  <a:srgbClr val="000000"/>
                </a:solidFill>
                <a:latin typeface="Oswald"/>
                <a:ea typeface="Oswald"/>
                <a:cs typeface="Oswald"/>
                <a:sym typeface="Oswald"/>
              </a:rPr>
              <a:t>About a third changed how they expressed themselves in response to abuse or harassment</a:t>
            </a:r>
            <a:endParaRPr>
              <a:latin typeface="Oswald Regular"/>
              <a:ea typeface="Oswald Regular"/>
              <a:cs typeface="Oswald Regular"/>
              <a:sym typeface="Oswald Regular"/>
            </a:endParaRPr>
          </a:p>
        </p:txBody>
      </p:sp>
      <p:sp>
        <p:nvSpPr>
          <p:cNvPr id="760" name="Google Shape;760;p49"/>
          <p:cNvSpPr txBox="1"/>
          <p:nvPr>
            <p:ph idx="15" type="title"/>
          </p:nvPr>
        </p:nvSpPr>
        <p:spPr>
          <a:xfrm>
            <a:off x="496650" y="293925"/>
            <a:ext cx="6386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Psychological Impact and Silencing</a:t>
            </a:r>
            <a:endParaRPr/>
          </a:p>
        </p:txBody>
      </p:sp>
      <p:pic>
        <p:nvPicPr>
          <p:cNvPr id="761" name="Google Shape;761;p49"/>
          <p:cNvPicPr preferRelativeResize="0"/>
          <p:nvPr/>
        </p:nvPicPr>
        <p:blipFill>
          <a:blip r:embed="rId3">
            <a:alphaModFix/>
          </a:blip>
          <a:stretch>
            <a:fillRect/>
          </a:stretch>
        </p:blipFill>
        <p:spPr>
          <a:xfrm>
            <a:off x="6784988" y="411075"/>
            <a:ext cx="2238375" cy="12573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p50"/>
          <p:cNvSpPr txBox="1"/>
          <p:nvPr>
            <p:ph idx="15" type="title"/>
          </p:nvPr>
        </p:nvSpPr>
        <p:spPr>
          <a:xfrm>
            <a:off x="524000" y="336325"/>
            <a:ext cx="72471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t>The Psychological Impact And Silencing</a:t>
            </a:r>
            <a:endParaRPr/>
          </a:p>
        </p:txBody>
      </p:sp>
      <p:pic>
        <p:nvPicPr>
          <p:cNvPr id="767" name="Google Shape;767;p50"/>
          <p:cNvPicPr preferRelativeResize="0"/>
          <p:nvPr/>
        </p:nvPicPr>
        <p:blipFill>
          <a:blip r:embed="rId3">
            <a:alphaModFix/>
          </a:blip>
          <a:stretch>
            <a:fillRect/>
          </a:stretch>
        </p:blipFill>
        <p:spPr>
          <a:xfrm>
            <a:off x="152400" y="1061425"/>
            <a:ext cx="7448550" cy="38766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p51"/>
          <p:cNvSpPr txBox="1"/>
          <p:nvPr>
            <p:ph idx="15" type="title"/>
          </p:nvPr>
        </p:nvSpPr>
        <p:spPr>
          <a:xfrm>
            <a:off x="524000" y="336325"/>
            <a:ext cx="6386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Political Oppression</a:t>
            </a:r>
            <a:endParaRPr/>
          </a:p>
        </p:txBody>
      </p:sp>
      <p:sp>
        <p:nvSpPr>
          <p:cNvPr id="773" name="Google Shape;773;p51"/>
          <p:cNvSpPr txBox="1"/>
          <p:nvPr/>
        </p:nvSpPr>
        <p:spPr>
          <a:xfrm>
            <a:off x="315950" y="1100100"/>
            <a:ext cx="6802500" cy="4043400"/>
          </a:xfrm>
          <a:prstGeom prst="rect">
            <a:avLst/>
          </a:prstGeom>
          <a:noFill/>
          <a:ln>
            <a:noFill/>
          </a:ln>
        </p:spPr>
        <p:txBody>
          <a:bodyPr anchorCtr="0" anchor="ctr" bIns="91425" lIns="91425" spcFirstLastPara="1" rIns="91425" wrap="square" tIns="91425">
            <a:noAutofit/>
          </a:bodyPr>
          <a:lstStyle/>
          <a:p>
            <a:pPr indent="-323850" lvl="0" marL="457200" marR="0" rtl="0" algn="l">
              <a:lnSpc>
                <a:spcPct val="100000"/>
              </a:lnSpc>
              <a:spcBef>
                <a:spcPts val="0"/>
              </a:spcBef>
              <a:spcAft>
                <a:spcPts val="0"/>
              </a:spcAft>
              <a:buClr>
                <a:srgbClr val="000000"/>
              </a:buClr>
              <a:buSzPts val="1500"/>
              <a:buFont typeface="Oswald"/>
              <a:buChar char="●"/>
            </a:pPr>
            <a:r>
              <a:rPr lang="en" sz="1500">
                <a:latin typeface="Oswald"/>
                <a:ea typeface="Oswald"/>
                <a:cs typeface="Oswald"/>
                <a:sym typeface="Oswald"/>
              </a:rPr>
              <a:t>There</a:t>
            </a:r>
            <a:r>
              <a:rPr lang="en" sz="1700">
                <a:solidFill>
                  <a:schemeClr val="accent5"/>
                </a:solidFill>
                <a:latin typeface="Oswald"/>
                <a:ea typeface="Oswald"/>
                <a:cs typeface="Oswald"/>
                <a:sym typeface="Oswald"/>
              </a:rPr>
              <a:t> is a set-in-place view of gender in politics. It is said that men have it easier when pursuing that career path, whereas women have to “prove themselves.”</a:t>
            </a:r>
            <a:endParaRPr sz="1700">
              <a:solidFill>
                <a:schemeClr val="accent5"/>
              </a:solidFill>
              <a:latin typeface="Oswald"/>
              <a:ea typeface="Oswald"/>
              <a:cs typeface="Oswald"/>
              <a:sym typeface="Oswald"/>
            </a:endParaRPr>
          </a:p>
          <a:p>
            <a:pPr indent="-323850" lvl="0" marL="457200" marR="0" rtl="0" algn="l">
              <a:lnSpc>
                <a:spcPct val="100000"/>
              </a:lnSpc>
              <a:spcBef>
                <a:spcPts val="1000"/>
              </a:spcBef>
              <a:spcAft>
                <a:spcPts val="0"/>
              </a:spcAft>
              <a:buClr>
                <a:srgbClr val="000000"/>
              </a:buClr>
              <a:buSzPts val="1500"/>
              <a:buFont typeface="Oswald"/>
              <a:buChar char="●"/>
            </a:pPr>
            <a:r>
              <a:rPr lang="en" sz="1500">
                <a:latin typeface="Oswald"/>
                <a:ea typeface="Oswald"/>
                <a:cs typeface="Oswald"/>
                <a:sym typeface="Oswald"/>
              </a:rPr>
              <a:t>About</a:t>
            </a:r>
            <a:r>
              <a:rPr lang="en" sz="1700">
                <a:solidFill>
                  <a:schemeClr val="accent5"/>
                </a:solidFill>
                <a:latin typeface="Oswald"/>
                <a:ea typeface="Oswald"/>
                <a:cs typeface="Oswald"/>
                <a:sym typeface="Oswald"/>
              </a:rPr>
              <a:t> </a:t>
            </a:r>
            <a:r>
              <a:rPr lang="en" sz="1700" u="sng">
                <a:solidFill>
                  <a:schemeClr val="accent5"/>
                </a:solidFill>
                <a:latin typeface="Oswald"/>
                <a:ea typeface="Oswald"/>
                <a:cs typeface="Oswald"/>
                <a:sym typeface="Oswald"/>
              </a:rPr>
              <a:t>7 in 10 women agree </a:t>
            </a:r>
            <a:r>
              <a:rPr lang="en" sz="1700">
                <a:solidFill>
                  <a:schemeClr val="accent5"/>
                </a:solidFill>
                <a:latin typeface="Oswald"/>
                <a:ea typeface="Oswald"/>
                <a:cs typeface="Oswald"/>
                <a:sym typeface="Oswald"/>
              </a:rPr>
              <a:t>that there are </a:t>
            </a:r>
            <a:r>
              <a:rPr lang="en" sz="1700" u="sng">
                <a:solidFill>
                  <a:schemeClr val="accent5"/>
                </a:solidFill>
                <a:latin typeface="Oswald"/>
                <a:ea typeface="Oswald"/>
                <a:cs typeface="Oswald"/>
                <a:sym typeface="Oswald"/>
              </a:rPr>
              <a:t>too few women in political roles</a:t>
            </a:r>
            <a:r>
              <a:rPr lang="en" sz="1700">
                <a:solidFill>
                  <a:schemeClr val="accent5"/>
                </a:solidFill>
                <a:latin typeface="Oswald"/>
                <a:ea typeface="Oswald"/>
                <a:cs typeface="Oswald"/>
                <a:sym typeface="Oswald"/>
              </a:rPr>
              <a:t>. </a:t>
            </a:r>
            <a:r>
              <a:rPr lang="en" sz="1700" u="sng">
                <a:solidFill>
                  <a:schemeClr val="accent5"/>
                </a:solidFill>
                <a:latin typeface="Oswald"/>
                <a:ea typeface="Oswald"/>
                <a:cs typeface="Oswald"/>
                <a:sym typeface="Oswald"/>
              </a:rPr>
              <a:t>6 in 10 women </a:t>
            </a:r>
            <a:r>
              <a:rPr lang="en" sz="1700">
                <a:solidFill>
                  <a:schemeClr val="accent5"/>
                </a:solidFill>
                <a:latin typeface="Oswald"/>
                <a:ea typeface="Oswald"/>
                <a:cs typeface="Oswald"/>
                <a:sym typeface="Oswald"/>
              </a:rPr>
              <a:t>say that </a:t>
            </a:r>
            <a:r>
              <a:rPr lang="en" sz="1700" u="sng">
                <a:solidFill>
                  <a:schemeClr val="accent5"/>
                </a:solidFill>
                <a:latin typeface="Oswald"/>
                <a:ea typeface="Oswald"/>
                <a:cs typeface="Oswald"/>
                <a:sym typeface="Oswald"/>
              </a:rPr>
              <a:t>gender discrimination is a major obstacle towards female leadership</a:t>
            </a:r>
            <a:r>
              <a:rPr lang="en" sz="1700">
                <a:solidFill>
                  <a:schemeClr val="accent5"/>
                </a:solidFill>
                <a:latin typeface="Oswald"/>
                <a:ea typeface="Oswald"/>
                <a:cs typeface="Oswald"/>
                <a:sym typeface="Oswald"/>
              </a:rPr>
              <a:t>.</a:t>
            </a:r>
            <a:endParaRPr sz="1700">
              <a:solidFill>
                <a:schemeClr val="accent5"/>
              </a:solidFill>
              <a:latin typeface="Oswald"/>
              <a:ea typeface="Oswald"/>
              <a:cs typeface="Oswald"/>
              <a:sym typeface="Oswald"/>
            </a:endParaRPr>
          </a:p>
          <a:p>
            <a:pPr indent="-323850" lvl="0" marL="457200" marR="0" rtl="0" algn="l">
              <a:lnSpc>
                <a:spcPct val="100000"/>
              </a:lnSpc>
              <a:spcBef>
                <a:spcPts val="1000"/>
              </a:spcBef>
              <a:spcAft>
                <a:spcPts val="0"/>
              </a:spcAft>
              <a:buClr>
                <a:srgbClr val="000000"/>
              </a:buClr>
              <a:buSzPts val="1500"/>
              <a:buFont typeface="Oswald"/>
              <a:buChar char="●"/>
            </a:pPr>
            <a:r>
              <a:rPr lang="en" sz="1500">
                <a:latin typeface="Oswald"/>
                <a:ea typeface="Oswald"/>
                <a:cs typeface="Oswald"/>
                <a:sym typeface="Oswald"/>
              </a:rPr>
              <a:t>Women underrepresented in politics:</a:t>
            </a:r>
            <a:endParaRPr sz="1500">
              <a:latin typeface="Oswald"/>
              <a:ea typeface="Oswald"/>
              <a:cs typeface="Oswald"/>
              <a:sym typeface="Oswald"/>
            </a:endParaRPr>
          </a:p>
          <a:p>
            <a:pPr indent="-323850" lvl="0" marL="457200" marR="0" rtl="0" algn="l">
              <a:lnSpc>
                <a:spcPct val="100000"/>
              </a:lnSpc>
              <a:spcBef>
                <a:spcPts val="1000"/>
              </a:spcBef>
              <a:spcAft>
                <a:spcPts val="0"/>
              </a:spcAft>
              <a:buClr>
                <a:srgbClr val="000000"/>
              </a:buClr>
              <a:buSzPts val="1500"/>
              <a:buFont typeface="Oswald"/>
              <a:buChar char="●"/>
            </a:pPr>
            <a:r>
              <a:rPr lang="en" sz="1500">
                <a:latin typeface="Oswald"/>
                <a:ea typeface="Oswald"/>
                <a:cs typeface="Oswald"/>
                <a:sym typeface="Oswald"/>
              </a:rPr>
              <a:t>57% say voters are not ready to elect more female leaders (41% in 2014).</a:t>
            </a:r>
            <a:endParaRPr sz="1500">
              <a:latin typeface="Oswald"/>
              <a:ea typeface="Oswald"/>
              <a:cs typeface="Oswald"/>
              <a:sym typeface="Oswald"/>
            </a:endParaRPr>
          </a:p>
          <a:p>
            <a:pPr indent="-323850" lvl="0" marL="457200" marR="0" rtl="0" algn="l">
              <a:lnSpc>
                <a:spcPct val="100000"/>
              </a:lnSpc>
              <a:spcBef>
                <a:spcPts val="1000"/>
              </a:spcBef>
              <a:spcAft>
                <a:spcPts val="0"/>
              </a:spcAft>
              <a:buClr>
                <a:srgbClr val="000000"/>
              </a:buClr>
              <a:buSzPts val="1500"/>
              <a:buFont typeface="Oswald"/>
              <a:buChar char="●"/>
            </a:pPr>
            <a:r>
              <a:rPr lang="en" sz="1500">
                <a:latin typeface="Oswald"/>
                <a:ea typeface="Oswald"/>
                <a:cs typeface="Oswald"/>
                <a:sym typeface="Oswald"/>
              </a:rPr>
              <a:t>64% of women in the Republican Party vs. 28% of GOP men have stated that women having more to prove than men is a reason as to why there are fewer women in political offices</a:t>
            </a:r>
            <a:endParaRPr sz="1500">
              <a:latin typeface="Oswald"/>
              <a:ea typeface="Oswald"/>
              <a:cs typeface="Oswald"/>
              <a:sym typeface="Oswald"/>
            </a:endParaRPr>
          </a:p>
          <a:p>
            <a:pPr indent="-323850" lvl="0" marL="457200" marR="0" rtl="0" algn="l">
              <a:lnSpc>
                <a:spcPct val="100000"/>
              </a:lnSpc>
              <a:spcBef>
                <a:spcPts val="1000"/>
              </a:spcBef>
              <a:spcAft>
                <a:spcPts val="1000"/>
              </a:spcAft>
              <a:buClr>
                <a:srgbClr val="000000"/>
              </a:buClr>
              <a:buSzPts val="1500"/>
              <a:buFont typeface="Oswald"/>
              <a:buChar char="●"/>
            </a:pPr>
            <a:r>
              <a:rPr lang="en" sz="1500">
                <a:latin typeface="Oswald"/>
                <a:ea typeface="Oswald"/>
                <a:cs typeface="Oswald"/>
                <a:sym typeface="Oswald"/>
              </a:rPr>
              <a:t>The next slide provides a chart that includes the ideal traits voters find would be helpful to a candidate.</a:t>
            </a:r>
            <a:endParaRPr sz="1700">
              <a:solidFill>
                <a:schemeClr val="accent5"/>
              </a:solidFill>
              <a:latin typeface="Oswald"/>
              <a:ea typeface="Oswald"/>
              <a:cs typeface="Oswald"/>
              <a:sym typeface="Oswa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52"/>
          <p:cNvSpPr txBox="1"/>
          <p:nvPr>
            <p:ph idx="15" type="title"/>
          </p:nvPr>
        </p:nvSpPr>
        <p:spPr>
          <a:xfrm>
            <a:off x="524000" y="336325"/>
            <a:ext cx="6386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accent5"/>
              </a:buClr>
              <a:buSzPts val="1100"/>
              <a:buFont typeface="Arial"/>
              <a:buNone/>
            </a:pPr>
            <a:r>
              <a:rPr lang="en"/>
              <a:t>The Psychological Impact and Silencing</a:t>
            </a:r>
            <a:endParaRPr/>
          </a:p>
        </p:txBody>
      </p:sp>
      <p:pic>
        <p:nvPicPr>
          <p:cNvPr id="779" name="Google Shape;779;p52"/>
          <p:cNvPicPr preferRelativeResize="0"/>
          <p:nvPr/>
        </p:nvPicPr>
        <p:blipFill>
          <a:blip r:embed="rId3">
            <a:alphaModFix/>
          </a:blip>
          <a:stretch>
            <a:fillRect/>
          </a:stretch>
        </p:blipFill>
        <p:spPr>
          <a:xfrm>
            <a:off x="524000" y="1044225"/>
            <a:ext cx="3065925" cy="3929675"/>
          </a:xfrm>
          <a:prstGeom prst="rect">
            <a:avLst/>
          </a:prstGeom>
          <a:noFill/>
          <a:ln>
            <a:noFill/>
          </a:ln>
        </p:spPr>
      </p:pic>
      <p:sp>
        <p:nvSpPr>
          <p:cNvPr id="780" name="Google Shape;780;p52"/>
          <p:cNvSpPr txBox="1"/>
          <p:nvPr/>
        </p:nvSpPr>
        <p:spPr>
          <a:xfrm>
            <a:off x="4443800" y="2095200"/>
            <a:ext cx="4579500" cy="2482200"/>
          </a:xfrm>
          <a:prstGeom prst="rect">
            <a:avLst/>
          </a:prstGeom>
          <a:noFill/>
          <a:ln>
            <a:noFill/>
          </a:ln>
        </p:spPr>
        <p:txBody>
          <a:bodyPr anchorCtr="0" anchor="t" bIns="91425" lIns="91425" spcFirstLastPara="1" rIns="91425" wrap="square" tIns="91425">
            <a:noAutofit/>
          </a:bodyPr>
          <a:lstStyle/>
          <a:p>
            <a:pPr indent="-336550" lvl="0" marL="457200" rtl="0" algn="l">
              <a:lnSpc>
                <a:spcPct val="100000"/>
              </a:lnSpc>
              <a:spcBef>
                <a:spcPts val="1000"/>
              </a:spcBef>
              <a:spcAft>
                <a:spcPts val="0"/>
              </a:spcAft>
              <a:buClr>
                <a:schemeClr val="accent5"/>
              </a:buClr>
              <a:buSzPts val="1700"/>
              <a:buFont typeface="Oswald"/>
              <a:buChar char="●"/>
            </a:pPr>
            <a:r>
              <a:rPr lang="en" sz="1700">
                <a:solidFill>
                  <a:schemeClr val="accent5"/>
                </a:solidFill>
                <a:latin typeface="Oswald"/>
                <a:ea typeface="Oswald"/>
                <a:cs typeface="Oswald"/>
                <a:sym typeface="Oswald"/>
              </a:rPr>
              <a:t>Based on the graph, women are considered less assertive, ambitious, or motivated than men.</a:t>
            </a:r>
            <a:endParaRPr sz="1700">
              <a:solidFill>
                <a:schemeClr val="accent5"/>
              </a:solidFill>
              <a:latin typeface="Oswald"/>
              <a:ea typeface="Oswald"/>
              <a:cs typeface="Oswald"/>
              <a:sym typeface="Oswald"/>
            </a:endParaRPr>
          </a:p>
          <a:p>
            <a:pPr indent="-336550" lvl="0" marL="457200" rtl="0" algn="l">
              <a:lnSpc>
                <a:spcPct val="100000"/>
              </a:lnSpc>
              <a:spcBef>
                <a:spcPts val="1000"/>
              </a:spcBef>
              <a:spcAft>
                <a:spcPts val="0"/>
              </a:spcAft>
              <a:buClr>
                <a:schemeClr val="accent5"/>
              </a:buClr>
              <a:buSzPts val="1700"/>
              <a:buFont typeface="Oswald"/>
              <a:buChar char="●"/>
            </a:pPr>
            <a:r>
              <a:rPr lang="en" sz="1700">
                <a:solidFill>
                  <a:schemeClr val="accent5"/>
                </a:solidFill>
                <a:latin typeface="Oswald"/>
                <a:ea typeface="Oswald"/>
                <a:cs typeface="Oswald"/>
                <a:sym typeface="Oswald"/>
              </a:rPr>
              <a:t>It is more helpful for women to receive a position if they more attractive, approachable and compassionate than men.</a:t>
            </a:r>
            <a:endParaRPr sz="1700">
              <a:solidFill>
                <a:schemeClr val="accent5"/>
              </a:solidFill>
              <a:latin typeface="Oswald"/>
              <a:ea typeface="Oswald"/>
              <a:cs typeface="Oswald"/>
              <a:sym typeface="Oswald"/>
            </a:endParaRPr>
          </a:p>
          <a:p>
            <a:pPr indent="-336550" lvl="0" marL="457200" rtl="0" algn="l">
              <a:lnSpc>
                <a:spcPct val="100000"/>
              </a:lnSpc>
              <a:spcBef>
                <a:spcPts val="1000"/>
              </a:spcBef>
              <a:spcAft>
                <a:spcPts val="0"/>
              </a:spcAft>
              <a:buClr>
                <a:schemeClr val="accent5"/>
              </a:buClr>
              <a:buSzPts val="1700"/>
              <a:buFont typeface="Oswald"/>
              <a:buChar char="●"/>
            </a:pPr>
            <a:r>
              <a:rPr lang="en" sz="1700">
                <a:solidFill>
                  <a:schemeClr val="accent5"/>
                </a:solidFill>
                <a:latin typeface="Oswald"/>
                <a:ea typeface="Oswald"/>
                <a:cs typeface="Oswald"/>
                <a:sym typeface="Oswald"/>
              </a:rPr>
              <a:t>About 52% say that showing emotions hurts women in politics</a:t>
            </a:r>
            <a:endParaRPr sz="1700">
              <a:solidFill>
                <a:schemeClr val="accent5"/>
              </a:solidFill>
              <a:latin typeface="Oswald"/>
              <a:ea typeface="Oswald"/>
              <a:cs typeface="Oswald"/>
              <a:sym typeface="Oswald"/>
            </a:endParaRPr>
          </a:p>
          <a:p>
            <a:pPr indent="0" lvl="0" marL="0" rtl="0" algn="l">
              <a:lnSpc>
                <a:spcPct val="90000"/>
              </a:lnSpc>
              <a:spcBef>
                <a:spcPts val="1000"/>
              </a:spcBef>
              <a:spcAft>
                <a:spcPts val="0"/>
              </a:spcAft>
              <a:buNone/>
            </a:pPr>
            <a:r>
              <a:t/>
            </a:r>
            <a:endParaRPr sz="1700" u="sng">
              <a:solidFill>
                <a:schemeClr val="hlink"/>
              </a:solidFill>
              <a:latin typeface="Oswald"/>
              <a:ea typeface="Oswald"/>
              <a:cs typeface="Oswald"/>
              <a:sym typeface="Oswa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53"/>
          <p:cNvSpPr txBox="1"/>
          <p:nvPr>
            <p:ph idx="14" type="subTitle"/>
          </p:nvPr>
        </p:nvSpPr>
        <p:spPr>
          <a:xfrm>
            <a:off x="389725" y="1880900"/>
            <a:ext cx="7918200" cy="3020700"/>
          </a:xfrm>
          <a:prstGeom prst="rect">
            <a:avLst/>
          </a:prstGeom>
        </p:spPr>
        <p:txBody>
          <a:bodyPr anchorCtr="0" anchor="ctr" bIns="91425" lIns="91425" spcFirstLastPara="1" rIns="91425" wrap="square" tIns="91425">
            <a:noAutofit/>
          </a:bodyPr>
          <a:lstStyle/>
          <a:p>
            <a:pPr indent="-304800" lvl="0" marL="457200" rtl="0" algn="l">
              <a:lnSpc>
                <a:spcPct val="90000"/>
              </a:lnSpc>
              <a:spcBef>
                <a:spcPts val="1000"/>
              </a:spcBef>
              <a:spcAft>
                <a:spcPts val="0"/>
              </a:spcAft>
              <a:buClr>
                <a:schemeClr val="dk1"/>
              </a:buClr>
              <a:buSzPts val="1200"/>
              <a:buFont typeface="Oswald"/>
              <a:buChar char="●"/>
            </a:pPr>
            <a:r>
              <a:rPr lang="en" sz="1200">
                <a:solidFill>
                  <a:schemeClr val="dk1"/>
                </a:solidFill>
                <a:latin typeface="Oswald"/>
                <a:ea typeface="Oswald"/>
                <a:cs typeface="Oswald"/>
                <a:sym typeface="Oswald"/>
              </a:rPr>
              <a:t>Azmina Dhrodia !function(d, et al. </a:t>
            </a:r>
            <a:r>
              <a:rPr i="1" lang="en" sz="1200">
                <a:solidFill>
                  <a:schemeClr val="dk1"/>
                </a:solidFill>
                <a:latin typeface="Oswald"/>
                <a:ea typeface="Oswald"/>
                <a:cs typeface="Oswald"/>
                <a:sym typeface="Oswald"/>
              </a:rPr>
              <a:t>Social Media and the Silencing Effect: Why Misogyny Online Is a Human Rights Issue</a:t>
            </a:r>
            <a:r>
              <a:rPr lang="en" sz="1200">
                <a:solidFill>
                  <a:schemeClr val="dk1"/>
                </a:solidFill>
                <a:latin typeface="Oswald"/>
                <a:ea typeface="Oswald"/>
                <a:cs typeface="Oswald"/>
                <a:sym typeface="Oswald"/>
              </a:rPr>
              <a:t>, 23 Nov. 2017, www.newstatesman.com/2017/11/social-media-and-silencing-effect-why-misogyny-online-human-rights-issue.</a:t>
            </a:r>
            <a:endParaRPr sz="1200">
              <a:solidFill>
                <a:schemeClr val="dk1"/>
              </a:solidFill>
              <a:latin typeface="Oswald"/>
              <a:ea typeface="Oswald"/>
              <a:cs typeface="Oswald"/>
              <a:sym typeface="Oswald"/>
            </a:endParaRPr>
          </a:p>
          <a:p>
            <a:pPr indent="-304800" lvl="0" marL="457200" rtl="0" algn="l">
              <a:lnSpc>
                <a:spcPct val="90000"/>
              </a:lnSpc>
              <a:spcBef>
                <a:spcPts val="0"/>
              </a:spcBef>
              <a:spcAft>
                <a:spcPts val="0"/>
              </a:spcAft>
              <a:buClr>
                <a:schemeClr val="dk1"/>
              </a:buClr>
              <a:buSzPts val="1200"/>
              <a:buFont typeface="Oswald"/>
              <a:buChar char="●"/>
            </a:pPr>
            <a:r>
              <a:rPr lang="en" sz="1200">
                <a:solidFill>
                  <a:schemeClr val="dk1"/>
                </a:solidFill>
                <a:latin typeface="Oswald"/>
                <a:ea typeface="Oswald"/>
                <a:cs typeface="Oswald"/>
                <a:sym typeface="Oswald"/>
              </a:rPr>
              <a:t>Annadís G Rúdólfsdóttir, Ásta Jóhannsdóttir. “Fuck Patriarchy! An Analysis of Digital Mainstream Media Discussion of the #Freethenipple Activities in Iceland in March 2015 - Annadís G Rúdólfsdóttir, Ásta Jóhannsdóttir, 2018.” </a:t>
            </a:r>
            <a:r>
              <a:rPr i="1" lang="en" sz="1200">
                <a:solidFill>
                  <a:schemeClr val="dk1"/>
                </a:solidFill>
                <a:latin typeface="Oswald"/>
                <a:ea typeface="Oswald"/>
                <a:cs typeface="Oswald"/>
                <a:sym typeface="Oswald"/>
              </a:rPr>
              <a:t>SAGE Journals</a:t>
            </a:r>
            <a:r>
              <a:rPr lang="en" sz="1200">
                <a:solidFill>
                  <a:schemeClr val="dk1"/>
                </a:solidFill>
                <a:latin typeface="Oswald"/>
                <a:ea typeface="Oswald"/>
                <a:cs typeface="Oswald"/>
                <a:sym typeface="Oswald"/>
              </a:rPr>
              <a:t>, journals.sagepub.com/doi/abs/10.1177/0959353517715876?journalCode=fapa.</a:t>
            </a:r>
            <a:endParaRPr sz="1200">
              <a:solidFill>
                <a:schemeClr val="dk1"/>
              </a:solidFill>
              <a:latin typeface="Oswald"/>
              <a:ea typeface="Oswald"/>
              <a:cs typeface="Oswald"/>
              <a:sym typeface="Oswald"/>
            </a:endParaRPr>
          </a:p>
          <a:p>
            <a:pPr indent="-304800" lvl="0" marL="457200" rtl="0" algn="l">
              <a:lnSpc>
                <a:spcPct val="90000"/>
              </a:lnSpc>
              <a:spcBef>
                <a:spcPts val="0"/>
              </a:spcBef>
              <a:spcAft>
                <a:spcPts val="0"/>
              </a:spcAft>
              <a:buClr>
                <a:schemeClr val="dk1"/>
              </a:buClr>
              <a:buSzPts val="1200"/>
              <a:buFont typeface="Oswald"/>
              <a:buChar char="●"/>
            </a:pPr>
            <a:r>
              <a:rPr lang="en" sz="1200">
                <a:solidFill>
                  <a:schemeClr val="dk1"/>
                </a:solidFill>
                <a:latin typeface="Oswald"/>
                <a:ea typeface="Oswald"/>
                <a:cs typeface="Oswald"/>
                <a:sym typeface="Oswald"/>
              </a:rPr>
              <a:t>Molly Nesselrodt, et al. “The Red Pill: a Men's Rights Movement - BUnow - Bloomsburg.” </a:t>
            </a:r>
            <a:r>
              <a:rPr i="1" lang="en" sz="1200">
                <a:solidFill>
                  <a:schemeClr val="dk1"/>
                </a:solidFill>
                <a:latin typeface="Oswald"/>
                <a:ea typeface="Oswald"/>
                <a:cs typeface="Oswald"/>
                <a:sym typeface="Oswald"/>
              </a:rPr>
              <a:t>BUnow</a:t>
            </a:r>
            <a:r>
              <a:rPr lang="en" sz="1200">
                <a:solidFill>
                  <a:schemeClr val="dk1"/>
                </a:solidFill>
                <a:latin typeface="Oswald"/>
                <a:ea typeface="Oswald"/>
                <a:cs typeface="Oswald"/>
                <a:sym typeface="Oswald"/>
              </a:rPr>
              <a:t>, 8 Aug. 2019, bunow.com/the-red-pill-a-mens-rights-movement/.</a:t>
            </a:r>
            <a:endParaRPr sz="1200">
              <a:solidFill>
                <a:schemeClr val="dk1"/>
              </a:solidFill>
              <a:latin typeface="Oswald"/>
              <a:ea typeface="Oswald"/>
              <a:cs typeface="Oswald"/>
              <a:sym typeface="Oswald"/>
            </a:endParaRPr>
          </a:p>
          <a:p>
            <a:pPr indent="-304800" lvl="0" marL="457200" rtl="0" algn="l">
              <a:lnSpc>
                <a:spcPct val="90000"/>
              </a:lnSpc>
              <a:spcBef>
                <a:spcPts val="0"/>
              </a:spcBef>
              <a:spcAft>
                <a:spcPts val="0"/>
              </a:spcAft>
              <a:buClr>
                <a:schemeClr val="dk1"/>
              </a:buClr>
              <a:buSzPts val="1200"/>
              <a:buFont typeface="Oswald"/>
              <a:buChar char="●"/>
            </a:pPr>
            <a:r>
              <a:rPr lang="en" sz="1200">
                <a:solidFill>
                  <a:schemeClr val="dk1"/>
                </a:solidFill>
                <a:latin typeface="Oswald"/>
                <a:ea typeface="Oswald"/>
                <a:cs typeface="Oswald"/>
                <a:sym typeface="Oswald"/>
              </a:rPr>
              <a:t>Reid, Rebecca. “Welcome to the Red Pill: The Angry Men's Rights Group That 'Knows What Women Want'.” </a:t>
            </a:r>
            <a:r>
              <a:rPr i="1" lang="en" sz="1200">
                <a:solidFill>
                  <a:schemeClr val="dk1"/>
                </a:solidFill>
                <a:latin typeface="Oswald"/>
                <a:ea typeface="Oswald"/>
                <a:cs typeface="Oswald"/>
                <a:sym typeface="Oswald"/>
              </a:rPr>
              <a:t>The Telegraph</a:t>
            </a:r>
            <a:r>
              <a:rPr lang="en" sz="1200">
                <a:solidFill>
                  <a:schemeClr val="dk1"/>
                </a:solidFill>
                <a:latin typeface="Oswald"/>
                <a:ea typeface="Oswald"/>
                <a:cs typeface="Oswald"/>
                <a:sym typeface="Oswald"/>
              </a:rPr>
              <a:t>, Telegraph Media Group, 13 Nov. 2015, www.telegraph.co.uk/women/life/red-pill-mens-rights-anti-feminist-group-who-know-what-women-want/.</a:t>
            </a:r>
            <a:endParaRPr sz="1200">
              <a:solidFill>
                <a:schemeClr val="dk1"/>
              </a:solidFill>
              <a:latin typeface="Oswald"/>
              <a:ea typeface="Oswald"/>
              <a:cs typeface="Oswald"/>
              <a:sym typeface="Oswald"/>
            </a:endParaRPr>
          </a:p>
          <a:p>
            <a:pPr indent="-304800" lvl="0" marL="457200" rtl="0" algn="l">
              <a:lnSpc>
                <a:spcPct val="90000"/>
              </a:lnSpc>
              <a:spcBef>
                <a:spcPts val="0"/>
              </a:spcBef>
              <a:spcAft>
                <a:spcPts val="0"/>
              </a:spcAft>
              <a:buClr>
                <a:schemeClr val="dk1"/>
              </a:buClr>
              <a:buSzPts val="1200"/>
              <a:buFont typeface="Oswald"/>
              <a:buChar char="●"/>
            </a:pPr>
            <a:r>
              <a:rPr lang="en" sz="1200">
                <a:solidFill>
                  <a:schemeClr val="dk1"/>
                </a:solidFill>
                <a:latin typeface="Oswald"/>
                <a:ea typeface="Oswald"/>
                <a:cs typeface="Oswald"/>
                <a:sym typeface="Oswald"/>
              </a:rPr>
              <a:t>Juliana Menasce Horowitz, Ruth Igielnik and Kim Parker. “How Americans View Women Leaders in Politics and Business.” </a:t>
            </a:r>
            <a:r>
              <a:rPr i="1" lang="en" sz="1200">
                <a:solidFill>
                  <a:schemeClr val="dk1"/>
                </a:solidFill>
                <a:latin typeface="Oswald"/>
                <a:ea typeface="Oswald"/>
                <a:cs typeface="Oswald"/>
                <a:sym typeface="Oswald"/>
              </a:rPr>
              <a:t>Pew Research Center's Social &amp; Demographic Trends Project</a:t>
            </a:r>
            <a:r>
              <a:rPr lang="en" sz="1200">
                <a:solidFill>
                  <a:schemeClr val="dk1"/>
                </a:solidFill>
                <a:latin typeface="Oswald"/>
                <a:ea typeface="Oswald"/>
                <a:cs typeface="Oswald"/>
                <a:sym typeface="Oswald"/>
              </a:rPr>
              <a:t>, 7 Aug. 2020, </a:t>
            </a:r>
            <a:r>
              <a:rPr lang="en" sz="1200" u="sng">
                <a:solidFill>
                  <a:schemeClr val="dk1"/>
                </a:solidFill>
                <a:latin typeface="Oswald"/>
                <a:ea typeface="Oswald"/>
                <a:cs typeface="Oswald"/>
                <a:sym typeface="Oswald"/>
                <a:hlinkClick r:id="rId3">
                  <a:extLst>
                    <a:ext uri="{A12FA001-AC4F-418D-AE19-62706E023703}">
                      <ahyp:hlinkClr val="tx"/>
                    </a:ext>
                  </a:extLst>
                </a:hlinkClick>
              </a:rPr>
              <a:t>www.pewsocialtrends.org/2018/09/20/women-and-leadership-2018/</a:t>
            </a:r>
            <a:r>
              <a:rPr lang="en" sz="1200">
                <a:solidFill>
                  <a:schemeClr val="dk1"/>
                </a:solidFill>
                <a:latin typeface="Oswald"/>
                <a:ea typeface="Oswald"/>
                <a:cs typeface="Oswald"/>
                <a:sym typeface="Oswald"/>
              </a:rPr>
              <a:t>.</a:t>
            </a:r>
            <a:endParaRPr sz="1200">
              <a:solidFill>
                <a:schemeClr val="dk1"/>
              </a:solidFill>
              <a:latin typeface="Oswald"/>
              <a:ea typeface="Oswald"/>
              <a:cs typeface="Oswald"/>
              <a:sym typeface="Oswald"/>
            </a:endParaRPr>
          </a:p>
          <a:p>
            <a:pPr indent="-304800" lvl="0" marL="457200" rtl="0" algn="l">
              <a:lnSpc>
                <a:spcPct val="90000"/>
              </a:lnSpc>
              <a:spcBef>
                <a:spcPts val="0"/>
              </a:spcBef>
              <a:spcAft>
                <a:spcPts val="0"/>
              </a:spcAft>
              <a:buClr>
                <a:schemeClr val="dk1"/>
              </a:buClr>
              <a:buSzPts val="1200"/>
              <a:buFont typeface="Oswald"/>
              <a:buChar char="●"/>
            </a:pPr>
            <a:r>
              <a:rPr lang="en" sz="1200">
                <a:solidFill>
                  <a:schemeClr val="dk1"/>
                </a:solidFill>
                <a:latin typeface="Oswald"/>
                <a:ea typeface="Oswald"/>
                <a:cs typeface="Oswald"/>
                <a:sym typeface="Oswald"/>
              </a:rPr>
              <a:t>Azmina Dhrodia !function(d, et al. </a:t>
            </a:r>
            <a:r>
              <a:rPr i="1" lang="en" sz="1200">
                <a:solidFill>
                  <a:schemeClr val="dk1"/>
                </a:solidFill>
                <a:latin typeface="Oswald"/>
                <a:ea typeface="Oswald"/>
                <a:cs typeface="Oswald"/>
                <a:sym typeface="Oswald"/>
              </a:rPr>
              <a:t>Social Media and the Silencing Effect: Why Misogyny Online Is a Human Rights Issue</a:t>
            </a:r>
            <a:r>
              <a:rPr lang="en" sz="1200">
                <a:solidFill>
                  <a:schemeClr val="dk1"/>
                </a:solidFill>
                <a:latin typeface="Oswald"/>
                <a:ea typeface="Oswald"/>
                <a:cs typeface="Oswald"/>
                <a:sym typeface="Oswald"/>
              </a:rPr>
              <a:t>, 23 Nov. 2017, www.newstatesman.com/2017/11/social-media-and-silencing-effect-why-misogyny-online-human-rights-issue.</a:t>
            </a:r>
            <a:endParaRPr sz="1200">
              <a:solidFill>
                <a:schemeClr val="dk1"/>
              </a:solidFill>
              <a:latin typeface="Oswald"/>
              <a:ea typeface="Oswald"/>
              <a:cs typeface="Oswald"/>
              <a:sym typeface="Oswald"/>
            </a:endParaRPr>
          </a:p>
          <a:p>
            <a:pPr indent="0" lvl="0" marL="0" rtl="0" algn="l">
              <a:lnSpc>
                <a:spcPct val="90000"/>
              </a:lnSpc>
              <a:spcBef>
                <a:spcPts val="500"/>
              </a:spcBef>
              <a:spcAft>
                <a:spcPts val="0"/>
              </a:spcAft>
              <a:buClr>
                <a:schemeClr val="accent5"/>
              </a:buClr>
              <a:buSzPts val="1100"/>
              <a:buFont typeface="Arial"/>
              <a:buNone/>
            </a:pPr>
            <a:r>
              <a:t/>
            </a:r>
            <a:endParaRPr/>
          </a:p>
        </p:txBody>
      </p:sp>
      <p:sp>
        <p:nvSpPr>
          <p:cNvPr id="786" name="Google Shape;786;p53"/>
          <p:cNvSpPr txBox="1"/>
          <p:nvPr>
            <p:ph idx="15" type="title"/>
          </p:nvPr>
        </p:nvSpPr>
        <p:spPr>
          <a:xfrm>
            <a:off x="524000" y="336325"/>
            <a:ext cx="6386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Works Cited</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54"/>
          <p:cNvSpPr txBox="1"/>
          <p:nvPr>
            <p:ph idx="15" type="title"/>
          </p:nvPr>
        </p:nvSpPr>
        <p:spPr>
          <a:xfrm>
            <a:off x="496650" y="293925"/>
            <a:ext cx="8150700" cy="17430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t>Politicians or Important Leaders That Have in One Way or Another Promoted a Culture of Misogyny and Patriarchal Standards</a:t>
            </a:r>
            <a:endParaRPr/>
          </a:p>
        </p:txBody>
      </p:sp>
      <p:pic>
        <p:nvPicPr>
          <p:cNvPr id="792" name="Google Shape;792;p54"/>
          <p:cNvPicPr preferRelativeResize="0"/>
          <p:nvPr/>
        </p:nvPicPr>
        <p:blipFill>
          <a:blip r:embed="rId3">
            <a:alphaModFix/>
          </a:blip>
          <a:stretch>
            <a:fillRect/>
          </a:stretch>
        </p:blipFill>
        <p:spPr>
          <a:xfrm>
            <a:off x="2927444" y="2036925"/>
            <a:ext cx="5607879" cy="2951525"/>
          </a:xfrm>
          <a:prstGeom prst="rect">
            <a:avLst/>
          </a:prstGeom>
          <a:noFill/>
          <a:ln>
            <a:noFill/>
          </a:ln>
        </p:spPr>
      </p:pic>
      <p:sp>
        <p:nvSpPr>
          <p:cNvPr id="793" name="Google Shape;793;p54"/>
          <p:cNvSpPr txBox="1"/>
          <p:nvPr>
            <p:ph idx="4294967295" type="subTitle"/>
          </p:nvPr>
        </p:nvSpPr>
        <p:spPr>
          <a:xfrm>
            <a:off x="603400" y="1780275"/>
            <a:ext cx="2095200" cy="44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latin typeface="Montserrat Medium"/>
                <a:ea typeface="Montserrat Medium"/>
                <a:cs typeface="Montserrat Medium"/>
                <a:sym typeface="Montserrat Medium"/>
              </a:rPr>
              <a:t>By Madelyn Fradkin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55"/>
          <p:cNvSpPr txBox="1"/>
          <p:nvPr>
            <p:ph idx="14" type="subTitle"/>
          </p:nvPr>
        </p:nvSpPr>
        <p:spPr>
          <a:xfrm>
            <a:off x="496650" y="1871500"/>
            <a:ext cx="8203800" cy="3207000"/>
          </a:xfrm>
          <a:prstGeom prst="rect">
            <a:avLst/>
          </a:prstGeom>
        </p:spPr>
        <p:txBody>
          <a:bodyPr anchorCtr="0" anchor="ctr" bIns="91425" lIns="91425" spcFirstLastPara="1" rIns="91425" wrap="square" tIns="91425">
            <a:noAutofit/>
          </a:bodyPr>
          <a:lstStyle/>
          <a:p>
            <a:pPr indent="0" lvl="0" marL="0" marR="0" rtl="0" algn="l">
              <a:lnSpc>
                <a:spcPct val="100000"/>
              </a:lnSpc>
              <a:spcBef>
                <a:spcPts val="0"/>
              </a:spcBef>
              <a:spcAft>
                <a:spcPts val="1000"/>
              </a:spcAft>
              <a:buNone/>
            </a:pPr>
            <a:r>
              <a:rPr lang="en" sz="1800">
                <a:solidFill>
                  <a:srgbClr val="000000"/>
                </a:solidFill>
                <a:latin typeface="Oswald"/>
                <a:ea typeface="Oswald"/>
                <a:cs typeface="Oswald"/>
                <a:sym typeface="Oswald"/>
              </a:rPr>
              <a:t>The term “misogyny” is derived from the Ancient Greek word “mīsoguníā” which means hatred towards women. Misogyny has taken shape in multiple forms such as male privilege, patriarchy, gender discrimination, sexual harassment, belittling of women, violence against women, and sexual objectification.[</a:t>
            </a:r>
            <a:r>
              <a:rPr lang="en" sz="1800">
                <a:solidFill>
                  <a:srgbClr val="000000"/>
                </a:solidFill>
                <a:uFill>
                  <a:noFill/>
                </a:uFill>
                <a:latin typeface="Oswald"/>
                <a:ea typeface="Oswald"/>
                <a:cs typeface="Oswald"/>
                <a:sym typeface="Oswald"/>
                <a:hlinkClick r:id="rId3">
                  <a:extLst>
                    <a:ext uri="{A12FA001-AC4F-418D-AE19-62706E023703}">
                      <ahyp:hlinkClr val="tx"/>
                    </a:ext>
                  </a:extLst>
                </a:hlinkClick>
              </a:rPr>
              <a:t>1</a:t>
            </a:r>
            <a:r>
              <a:rPr lang="en" sz="1800">
                <a:solidFill>
                  <a:srgbClr val="000000"/>
                </a:solidFill>
                <a:latin typeface="Oswald"/>
                <a:ea typeface="Oswald"/>
                <a:cs typeface="Oswald"/>
                <a:sym typeface="Oswald"/>
              </a:rPr>
              <a:t>,</a:t>
            </a:r>
            <a:r>
              <a:rPr lang="en" sz="1800">
                <a:solidFill>
                  <a:srgbClr val="000000"/>
                </a:solidFill>
                <a:uFill>
                  <a:noFill/>
                </a:uFill>
                <a:latin typeface="Oswald"/>
                <a:ea typeface="Oswald"/>
                <a:cs typeface="Oswald"/>
                <a:sym typeface="Oswald"/>
                <a:hlinkClick r:id="rId4">
                  <a:extLst>
                    <a:ext uri="{A12FA001-AC4F-418D-AE19-62706E023703}">
                      <ahyp:hlinkClr val="tx"/>
                    </a:ext>
                  </a:extLst>
                </a:hlinkClick>
              </a:rPr>
              <a:t>2</a:t>
            </a:r>
            <a:r>
              <a:rPr lang="en" sz="1800">
                <a:solidFill>
                  <a:srgbClr val="000000"/>
                </a:solidFill>
                <a:latin typeface="Oswald"/>
                <a:ea typeface="Oswald"/>
                <a:cs typeface="Oswald"/>
                <a:sym typeface="Oswald"/>
              </a:rPr>
              <a:t>] The roots of misogyny can be traced back to ancient Greek mythology. According to Hesiod before women came into existence, men were coexisting peacefully as companions to Gods until Prometheus decided to steal the secret of fire from the God which angered Zeus. Zeus punished mankind with an evil thing for their delight called Pandora, the first woman who carried a box which unleashed all evils such as labor, sickness, old age, and death.  </a:t>
            </a:r>
            <a:r>
              <a:rPr lang="en">
                <a:solidFill>
                  <a:srgbClr val="000000"/>
                </a:solidFill>
                <a:latin typeface="Oswald"/>
                <a:ea typeface="Oswald"/>
                <a:cs typeface="Oswald"/>
                <a:sym typeface="Oswald"/>
              </a:rPr>
              <a:t>(Srivastava, Chaudhury, Bhat, &amp; Sahu, 2017)</a:t>
            </a:r>
            <a:endParaRPr sz="1300">
              <a:latin typeface="Oswald Regular"/>
              <a:ea typeface="Oswald Regular"/>
              <a:cs typeface="Oswald Regular"/>
              <a:sym typeface="Oswald Regular"/>
            </a:endParaRPr>
          </a:p>
        </p:txBody>
      </p:sp>
      <p:sp>
        <p:nvSpPr>
          <p:cNvPr id="799" name="Google Shape;799;p55"/>
          <p:cNvSpPr txBox="1"/>
          <p:nvPr>
            <p:ph idx="15" type="title"/>
          </p:nvPr>
        </p:nvSpPr>
        <p:spPr>
          <a:xfrm>
            <a:off x="496650" y="293925"/>
            <a:ext cx="8150700" cy="8214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t>Misogyny</a:t>
            </a:r>
            <a:endParaRPr/>
          </a:p>
        </p:txBody>
      </p:sp>
      <p:pic>
        <p:nvPicPr>
          <p:cNvPr id="800" name="Google Shape;800;p55"/>
          <p:cNvPicPr preferRelativeResize="0"/>
          <p:nvPr/>
        </p:nvPicPr>
        <p:blipFill>
          <a:blip r:embed="rId5">
            <a:alphaModFix/>
          </a:blip>
          <a:stretch>
            <a:fillRect/>
          </a:stretch>
        </p:blipFill>
        <p:spPr>
          <a:xfrm>
            <a:off x="6271475" y="397575"/>
            <a:ext cx="2184326" cy="11718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sp>
        <p:nvSpPr>
          <p:cNvPr id="805" name="Google Shape;805;p56"/>
          <p:cNvSpPr txBox="1"/>
          <p:nvPr>
            <p:ph idx="14" type="subTitle"/>
          </p:nvPr>
        </p:nvSpPr>
        <p:spPr>
          <a:xfrm>
            <a:off x="496650" y="2102550"/>
            <a:ext cx="8150700" cy="2975700"/>
          </a:xfrm>
          <a:prstGeom prst="rect">
            <a:avLst/>
          </a:prstGeom>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rgbClr val="000000"/>
                </a:solidFill>
                <a:latin typeface="Oswald"/>
                <a:ea typeface="Oswald"/>
                <a:cs typeface="Oswald"/>
                <a:sym typeface="Oswald"/>
              </a:rPr>
              <a:t>“Harvard researchers found in 2010 that voters regarded ‘power-seeking’ women with contempt and anger,” Astor wrote, but saw power-seeking men as strong and competent.” </a:t>
            </a:r>
            <a:r>
              <a:rPr lang="en">
                <a:solidFill>
                  <a:srgbClr val="000000"/>
                </a:solidFill>
                <a:latin typeface="Oswald"/>
                <a:ea typeface="Oswald"/>
                <a:cs typeface="Oswald"/>
                <a:sym typeface="Oswald"/>
              </a:rPr>
              <a:t>(Sullivan, 2019).</a:t>
            </a:r>
            <a:endParaRPr>
              <a:solidFill>
                <a:srgbClr val="000000"/>
              </a:solidFill>
              <a:latin typeface="Oswald"/>
              <a:ea typeface="Oswald"/>
              <a:cs typeface="Oswald"/>
              <a:sym typeface="Oswald"/>
            </a:endParaRPr>
          </a:p>
          <a:p>
            <a:pPr indent="0" lvl="0" marL="0" marR="0" rtl="0" algn="l">
              <a:lnSpc>
                <a:spcPct val="100000"/>
              </a:lnSpc>
              <a:spcBef>
                <a:spcPts val="1000"/>
              </a:spcBef>
              <a:spcAft>
                <a:spcPts val="0"/>
              </a:spcAft>
              <a:buNone/>
            </a:pPr>
            <a:r>
              <a:t/>
            </a:r>
            <a:endParaRPr>
              <a:solidFill>
                <a:srgbClr val="000000"/>
              </a:solidFill>
              <a:latin typeface="Oswald"/>
              <a:ea typeface="Oswald"/>
              <a:cs typeface="Oswald"/>
              <a:sym typeface="Oswald"/>
            </a:endParaRPr>
          </a:p>
          <a:p>
            <a:pPr indent="0" lvl="0" marL="0" rtl="0" algn="l">
              <a:lnSpc>
                <a:spcPct val="115000"/>
              </a:lnSpc>
              <a:spcBef>
                <a:spcPts val="1200"/>
              </a:spcBef>
              <a:spcAft>
                <a:spcPts val="1200"/>
              </a:spcAft>
              <a:buNone/>
            </a:pPr>
            <a:r>
              <a:rPr lang="en" sz="1800">
                <a:solidFill>
                  <a:srgbClr val="000000"/>
                </a:solidFill>
                <a:latin typeface="Oswald"/>
                <a:ea typeface="Oswald"/>
                <a:cs typeface="Oswald"/>
                <a:sym typeface="Oswald"/>
              </a:rPr>
              <a:t>Women are less likely than men to be willing to endure the rigors of a political campaign. They are less likely than men to be recruited to run for office. They are less likely than men to have the freedom to reconcile work and family obligations with a political career. They are less likely than men to think they are “qualified” to run for office. And they are less likely than men to perceive a fair political environment. </a:t>
            </a:r>
            <a:r>
              <a:rPr lang="en">
                <a:solidFill>
                  <a:srgbClr val="000000"/>
                </a:solidFill>
                <a:latin typeface="Oswald"/>
                <a:ea typeface="Oswald"/>
                <a:cs typeface="Oswald"/>
                <a:sym typeface="Oswald"/>
              </a:rPr>
              <a:t>(Lawless &amp; Fox, 2008)</a:t>
            </a:r>
            <a:r>
              <a:rPr lang="en" sz="1800">
                <a:solidFill>
                  <a:srgbClr val="000000"/>
                </a:solidFill>
                <a:latin typeface="Oswald"/>
                <a:ea typeface="Oswald"/>
                <a:cs typeface="Oswald"/>
                <a:sym typeface="Oswald"/>
              </a:rPr>
              <a:t>.</a:t>
            </a:r>
            <a:endParaRPr sz="1800">
              <a:solidFill>
                <a:srgbClr val="000000"/>
              </a:solidFill>
              <a:latin typeface="Oswald"/>
              <a:ea typeface="Oswald"/>
              <a:cs typeface="Oswald"/>
              <a:sym typeface="Oswald"/>
            </a:endParaRPr>
          </a:p>
        </p:txBody>
      </p:sp>
      <p:sp>
        <p:nvSpPr>
          <p:cNvPr id="806" name="Google Shape;806;p56"/>
          <p:cNvSpPr txBox="1"/>
          <p:nvPr>
            <p:ph idx="15" type="title"/>
          </p:nvPr>
        </p:nvSpPr>
        <p:spPr>
          <a:xfrm>
            <a:off x="496650" y="293925"/>
            <a:ext cx="8150700" cy="174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accent5"/>
              </a:buClr>
              <a:buSzPts val="1100"/>
              <a:buFont typeface="Arial"/>
              <a:buNone/>
            </a:pPr>
            <a:r>
              <a:rPr lang="en"/>
              <a:t>Are Women “Qualified”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0" name="Shape 810"/>
        <p:cNvGrpSpPr/>
        <p:nvPr/>
      </p:nvGrpSpPr>
      <p:grpSpPr>
        <a:xfrm>
          <a:off x="0" y="0"/>
          <a:ext cx="0" cy="0"/>
          <a:chOff x="0" y="0"/>
          <a:chExt cx="0" cy="0"/>
        </a:xfrm>
      </p:grpSpPr>
      <p:sp>
        <p:nvSpPr>
          <p:cNvPr id="811" name="Google Shape;811;p57"/>
          <p:cNvSpPr txBox="1"/>
          <p:nvPr>
            <p:ph idx="14" type="subTitle"/>
          </p:nvPr>
        </p:nvSpPr>
        <p:spPr>
          <a:xfrm>
            <a:off x="496650" y="1462500"/>
            <a:ext cx="4064400" cy="3507600"/>
          </a:xfrm>
          <a:prstGeom prst="rect">
            <a:avLst/>
          </a:prstGeom>
        </p:spPr>
        <p:txBody>
          <a:bodyPr anchorCtr="0" anchor="ctr" bIns="91425" lIns="91425" spcFirstLastPara="1" rIns="91425" wrap="square" tIns="91425">
            <a:noAutofit/>
          </a:bodyPr>
          <a:lstStyle/>
          <a:p>
            <a:pPr indent="0" lvl="0" marL="0" rtl="0" algn="l">
              <a:lnSpc>
                <a:spcPct val="115000"/>
              </a:lnSpc>
              <a:spcBef>
                <a:spcPts val="1200"/>
              </a:spcBef>
              <a:spcAft>
                <a:spcPts val="1200"/>
              </a:spcAft>
              <a:buClr>
                <a:schemeClr val="accent5"/>
              </a:buClr>
              <a:buSzPts val="1100"/>
              <a:buFont typeface="Arial"/>
              <a:buNone/>
            </a:pPr>
            <a:r>
              <a:rPr lang="en" sz="1800">
                <a:solidFill>
                  <a:schemeClr val="accent5"/>
                </a:solidFill>
                <a:latin typeface="Oswald"/>
                <a:ea typeface="Oswald"/>
                <a:cs typeface="Oswald"/>
                <a:sym typeface="Oswald"/>
              </a:rPr>
              <a:t>From unwanted sexual advances, sexual misconduct, and hundreds of thousands of dollars paid as “hush money” to quiet his mistresses, there is no better example of a politician who has in one way or another promoted a culture of misogyny and patriarchal standards than the 45th President of the United States, Donald J. Trump. </a:t>
            </a:r>
            <a:endParaRPr sz="2200">
              <a:solidFill>
                <a:srgbClr val="000000"/>
              </a:solidFill>
              <a:latin typeface="Oswald"/>
              <a:ea typeface="Oswald"/>
              <a:cs typeface="Oswald"/>
              <a:sym typeface="Oswald"/>
            </a:endParaRPr>
          </a:p>
        </p:txBody>
      </p:sp>
      <p:sp>
        <p:nvSpPr>
          <p:cNvPr id="812" name="Google Shape;812;p57"/>
          <p:cNvSpPr txBox="1"/>
          <p:nvPr>
            <p:ph idx="15" type="title"/>
          </p:nvPr>
        </p:nvSpPr>
        <p:spPr>
          <a:xfrm>
            <a:off x="496650" y="293925"/>
            <a:ext cx="8150700" cy="93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it comes to Misogyny…</a:t>
            </a:r>
            <a:endParaRPr/>
          </a:p>
        </p:txBody>
      </p:sp>
      <p:pic>
        <p:nvPicPr>
          <p:cNvPr id="813" name="Google Shape;813;p57"/>
          <p:cNvPicPr preferRelativeResize="0"/>
          <p:nvPr/>
        </p:nvPicPr>
        <p:blipFill>
          <a:blip r:embed="rId3">
            <a:alphaModFix/>
          </a:blip>
          <a:stretch>
            <a:fillRect/>
          </a:stretch>
        </p:blipFill>
        <p:spPr>
          <a:xfrm>
            <a:off x="5431673" y="2160377"/>
            <a:ext cx="2993100" cy="26237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sp>
        <p:nvSpPr>
          <p:cNvPr id="818" name="Google Shape;818;p58"/>
          <p:cNvSpPr txBox="1"/>
          <p:nvPr>
            <p:ph idx="15" type="title"/>
          </p:nvPr>
        </p:nvSpPr>
        <p:spPr>
          <a:xfrm>
            <a:off x="496650" y="293925"/>
            <a:ext cx="8150700" cy="84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Patriarchal</a:t>
            </a:r>
            <a:r>
              <a:rPr lang="en"/>
              <a:t> President</a:t>
            </a:r>
            <a:endParaRPr/>
          </a:p>
        </p:txBody>
      </p:sp>
      <p:sp>
        <p:nvSpPr>
          <p:cNvPr id="819" name="Google Shape;819;p58"/>
          <p:cNvSpPr txBox="1"/>
          <p:nvPr>
            <p:ph idx="14" type="subTitle"/>
          </p:nvPr>
        </p:nvSpPr>
        <p:spPr>
          <a:xfrm>
            <a:off x="384225" y="1140225"/>
            <a:ext cx="4288500" cy="4148400"/>
          </a:xfrm>
          <a:prstGeom prst="rect">
            <a:avLst/>
          </a:prstGeom>
        </p:spPr>
        <p:txBody>
          <a:bodyPr anchorCtr="0" anchor="t" bIns="91425" lIns="91425" spcFirstLastPara="1" rIns="91425" wrap="square" tIns="91425">
            <a:noAutofit/>
          </a:bodyPr>
          <a:lstStyle/>
          <a:p>
            <a:pPr indent="0" lvl="0" marL="228600" marR="234108" rtl="0" algn="l">
              <a:lnSpc>
                <a:spcPct val="115000"/>
              </a:lnSpc>
              <a:spcBef>
                <a:spcPts val="0"/>
              </a:spcBef>
              <a:spcAft>
                <a:spcPts val="0"/>
              </a:spcAft>
              <a:buNone/>
            </a:pPr>
            <a:r>
              <a:rPr lang="en" sz="1500">
                <a:solidFill>
                  <a:schemeClr val="accent5"/>
                </a:solidFill>
                <a:latin typeface="Oswald"/>
                <a:ea typeface="Oswald"/>
                <a:cs typeface="Oswald"/>
                <a:sym typeface="Oswald"/>
              </a:rPr>
              <a:t>“Donald Trump has struck deals with women in his life, or formerly in his life, exchanging money for silence.” </a:t>
            </a:r>
            <a:r>
              <a:rPr lang="en" sz="1300">
                <a:solidFill>
                  <a:schemeClr val="accent5"/>
                </a:solidFill>
                <a:latin typeface="Oswald"/>
                <a:ea typeface="Oswald"/>
                <a:cs typeface="Oswald"/>
                <a:sym typeface="Oswald"/>
              </a:rPr>
              <a:t>(Graham, 2018)</a:t>
            </a:r>
            <a:endParaRPr sz="1300">
              <a:solidFill>
                <a:schemeClr val="accent5"/>
              </a:solidFill>
              <a:latin typeface="Oswald"/>
              <a:ea typeface="Oswald"/>
              <a:cs typeface="Oswald"/>
              <a:sym typeface="Oswald"/>
            </a:endParaRPr>
          </a:p>
          <a:p>
            <a:pPr indent="0" lvl="0" marL="228600" marR="234108" rtl="0" algn="l">
              <a:lnSpc>
                <a:spcPct val="115000"/>
              </a:lnSpc>
              <a:spcBef>
                <a:spcPts val="0"/>
              </a:spcBef>
              <a:spcAft>
                <a:spcPts val="0"/>
              </a:spcAft>
              <a:buNone/>
            </a:pPr>
            <a:r>
              <a:t/>
            </a:r>
            <a:endParaRPr sz="1500">
              <a:solidFill>
                <a:schemeClr val="accent5"/>
              </a:solidFill>
              <a:latin typeface="Oswald"/>
              <a:ea typeface="Oswald"/>
              <a:cs typeface="Oswald"/>
              <a:sym typeface="Oswald"/>
            </a:endParaRPr>
          </a:p>
          <a:p>
            <a:pPr indent="0" lvl="0" marL="228600" marR="234108" rtl="0" algn="l">
              <a:lnSpc>
                <a:spcPct val="115000"/>
              </a:lnSpc>
              <a:spcBef>
                <a:spcPts val="0"/>
              </a:spcBef>
              <a:spcAft>
                <a:spcPts val="0"/>
              </a:spcAft>
              <a:buNone/>
            </a:pPr>
            <a:r>
              <a:rPr lang="en" sz="1500">
                <a:solidFill>
                  <a:schemeClr val="accent5"/>
                </a:solidFill>
                <a:latin typeface="Oswald"/>
                <a:ea typeface="Oswald"/>
                <a:cs typeface="Oswald"/>
                <a:sym typeface="Oswald"/>
              </a:rPr>
              <a:t>Republican presidential nominee Donald Trump once told an interviewer that he advises his friends to "be rougher" with their wives, and that he sometimes goes "through the roof" when he comes home and dinner isn't ready. </a:t>
            </a:r>
            <a:r>
              <a:rPr lang="en" sz="1300">
                <a:solidFill>
                  <a:schemeClr val="accent5"/>
                </a:solidFill>
                <a:latin typeface="Oswald"/>
                <a:ea typeface="Oswald"/>
                <a:cs typeface="Oswald"/>
                <a:sym typeface="Oswald"/>
              </a:rPr>
              <a:t> </a:t>
            </a:r>
            <a:r>
              <a:rPr lang="en" sz="1100">
                <a:solidFill>
                  <a:schemeClr val="accent5"/>
                </a:solidFill>
                <a:latin typeface="Oswald"/>
                <a:ea typeface="Oswald"/>
                <a:cs typeface="Oswald"/>
                <a:sym typeface="Oswald"/>
              </a:rPr>
              <a:t>(Crockett, 2016)</a:t>
            </a:r>
            <a:endParaRPr sz="1100">
              <a:solidFill>
                <a:schemeClr val="accent5"/>
              </a:solidFill>
              <a:latin typeface="Oswald"/>
              <a:ea typeface="Oswald"/>
              <a:cs typeface="Oswald"/>
              <a:sym typeface="Oswald"/>
            </a:endParaRPr>
          </a:p>
          <a:p>
            <a:pPr indent="0" lvl="0" marL="228600" marR="234108" rtl="0" algn="l">
              <a:lnSpc>
                <a:spcPct val="115000"/>
              </a:lnSpc>
              <a:spcBef>
                <a:spcPts val="0"/>
              </a:spcBef>
              <a:spcAft>
                <a:spcPts val="0"/>
              </a:spcAft>
              <a:buNone/>
            </a:pPr>
            <a:r>
              <a:t/>
            </a:r>
            <a:endParaRPr sz="1500">
              <a:solidFill>
                <a:schemeClr val="accent5"/>
              </a:solidFill>
              <a:latin typeface="Oswald"/>
              <a:ea typeface="Oswald"/>
              <a:cs typeface="Oswald"/>
              <a:sym typeface="Oswald"/>
            </a:endParaRPr>
          </a:p>
          <a:p>
            <a:pPr indent="0" lvl="0" marL="228600" marR="234108" rtl="0" algn="l">
              <a:lnSpc>
                <a:spcPct val="115000"/>
              </a:lnSpc>
              <a:spcBef>
                <a:spcPts val="0"/>
              </a:spcBef>
              <a:spcAft>
                <a:spcPts val="0"/>
              </a:spcAft>
              <a:buNone/>
            </a:pPr>
            <a:r>
              <a:rPr lang="en" sz="1500">
                <a:solidFill>
                  <a:schemeClr val="accent5"/>
                </a:solidFill>
                <a:latin typeface="Oswald"/>
                <a:ea typeface="Oswald"/>
                <a:cs typeface="Oswald"/>
                <a:sym typeface="Oswald"/>
              </a:rPr>
              <a:t>Trump told the women in the crowd of thousands in Lansing: “We’re getting your husbands back to work, and everybody wants it and the cure can never be worse than the problem itself.”  </a:t>
            </a:r>
            <a:r>
              <a:rPr lang="en" sz="1300">
                <a:solidFill>
                  <a:schemeClr val="accent5"/>
                </a:solidFill>
                <a:latin typeface="Oswald"/>
                <a:ea typeface="Oswald"/>
                <a:cs typeface="Oswald"/>
                <a:sym typeface="Oswald"/>
              </a:rPr>
              <a:t>(Press, 2020)</a:t>
            </a:r>
            <a:endParaRPr sz="1300">
              <a:solidFill>
                <a:schemeClr val="accent5"/>
              </a:solidFill>
              <a:latin typeface="Oswald"/>
              <a:ea typeface="Oswald"/>
              <a:cs typeface="Oswald"/>
              <a:sym typeface="Oswald"/>
            </a:endParaRPr>
          </a:p>
          <a:p>
            <a:pPr indent="0" lvl="0" marL="228600" marR="234108" rtl="0" algn="l">
              <a:lnSpc>
                <a:spcPct val="115000"/>
              </a:lnSpc>
              <a:spcBef>
                <a:spcPts val="0"/>
              </a:spcBef>
              <a:spcAft>
                <a:spcPts val="0"/>
              </a:spcAft>
              <a:buNone/>
            </a:pPr>
            <a:r>
              <a:t/>
            </a:r>
            <a:endParaRPr sz="1200">
              <a:solidFill>
                <a:schemeClr val="accent5"/>
              </a:solidFill>
              <a:latin typeface="Oswald"/>
              <a:ea typeface="Oswald"/>
              <a:cs typeface="Oswald"/>
              <a:sym typeface="Oswald"/>
            </a:endParaRPr>
          </a:p>
          <a:p>
            <a:pPr indent="0" lvl="0" marL="0" rtl="0" algn="l">
              <a:lnSpc>
                <a:spcPct val="115000"/>
              </a:lnSpc>
              <a:spcBef>
                <a:spcPts val="0"/>
              </a:spcBef>
              <a:spcAft>
                <a:spcPts val="0"/>
              </a:spcAft>
              <a:buNone/>
            </a:pPr>
            <a:r>
              <a:rPr lang="en" sz="1100">
                <a:solidFill>
                  <a:srgbClr val="2A2A2A"/>
                </a:solidFill>
                <a:latin typeface="Arial"/>
                <a:ea typeface="Arial"/>
                <a:cs typeface="Arial"/>
                <a:sym typeface="Arial"/>
              </a:rPr>
              <a:t> </a:t>
            </a:r>
            <a:endParaRPr sz="900">
              <a:solidFill>
                <a:srgbClr val="2A2A2A"/>
              </a:solidFill>
              <a:latin typeface="Arial"/>
              <a:ea typeface="Arial"/>
              <a:cs typeface="Arial"/>
              <a:sym typeface="Arial"/>
            </a:endParaRPr>
          </a:p>
          <a:p>
            <a:pPr indent="0" lvl="0" marL="0" rtl="0" algn="l">
              <a:lnSpc>
                <a:spcPct val="115000"/>
              </a:lnSpc>
              <a:spcBef>
                <a:spcPts val="1200"/>
              </a:spcBef>
              <a:spcAft>
                <a:spcPts val="1200"/>
              </a:spcAft>
              <a:buNone/>
            </a:pPr>
            <a:r>
              <a:t/>
            </a:r>
            <a:endParaRPr sz="1100">
              <a:solidFill>
                <a:schemeClr val="accent5"/>
              </a:solidFill>
              <a:latin typeface="Oswald"/>
              <a:ea typeface="Oswald"/>
              <a:cs typeface="Oswald"/>
              <a:sym typeface="Oswald"/>
            </a:endParaRPr>
          </a:p>
        </p:txBody>
      </p:sp>
      <p:pic>
        <p:nvPicPr>
          <p:cNvPr id="820" name="Google Shape;820;p58"/>
          <p:cNvPicPr preferRelativeResize="0"/>
          <p:nvPr/>
        </p:nvPicPr>
        <p:blipFill>
          <a:blip r:embed="rId3">
            <a:alphaModFix/>
          </a:blip>
          <a:stretch>
            <a:fillRect/>
          </a:stretch>
        </p:blipFill>
        <p:spPr>
          <a:xfrm>
            <a:off x="4911825" y="2011500"/>
            <a:ext cx="3861600" cy="29832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4" name="Shape 824"/>
        <p:cNvGrpSpPr/>
        <p:nvPr/>
      </p:nvGrpSpPr>
      <p:grpSpPr>
        <a:xfrm>
          <a:off x="0" y="0"/>
          <a:ext cx="0" cy="0"/>
          <a:chOff x="0" y="0"/>
          <a:chExt cx="0" cy="0"/>
        </a:xfrm>
      </p:grpSpPr>
      <p:sp>
        <p:nvSpPr>
          <p:cNvPr id="825" name="Google Shape;825;p59"/>
          <p:cNvSpPr txBox="1"/>
          <p:nvPr>
            <p:ph idx="15" type="title"/>
          </p:nvPr>
        </p:nvSpPr>
        <p:spPr>
          <a:xfrm>
            <a:off x="496650" y="293925"/>
            <a:ext cx="8150700" cy="84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From the mouth of the 45th President</a:t>
            </a:r>
            <a:r>
              <a:rPr lang="en"/>
              <a:t>...</a:t>
            </a:r>
            <a:endParaRPr/>
          </a:p>
        </p:txBody>
      </p:sp>
      <p:pic>
        <p:nvPicPr>
          <p:cNvPr id="826" name="Google Shape;826;p59"/>
          <p:cNvPicPr preferRelativeResize="0"/>
          <p:nvPr/>
        </p:nvPicPr>
        <p:blipFill>
          <a:blip r:embed="rId3">
            <a:alphaModFix/>
          </a:blip>
          <a:stretch>
            <a:fillRect/>
          </a:stretch>
        </p:blipFill>
        <p:spPr>
          <a:xfrm>
            <a:off x="1094325" y="917575"/>
            <a:ext cx="5660401" cy="40457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0" name="Shape 830"/>
        <p:cNvGrpSpPr/>
        <p:nvPr/>
      </p:nvGrpSpPr>
      <p:grpSpPr>
        <a:xfrm>
          <a:off x="0" y="0"/>
          <a:ext cx="0" cy="0"/>
          <a:chOff x="0" y="0"/>
          <a:chExt cx="0" cy="0"/>
        </a:xfrm>
      </p:grpSpPr>
      <p:sp>
        <p:nvSpPr>
          <p:cNvPr id="831" name="Google Shape;831;p60"/>
          <p:cNvSpPr txBox="1"/>
          <p:nvPr>
            <p:ph idx="15" type="title"/>
          </p:nvPr>
        </p:nvSpPr>
        <p:spPr>
          <a:xfrm>
            <a:off x="496650" y="293925"/>
            <a:ext cx="8150700" cy="116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a:t>
            </a:r>
            <a:r>
              <a:rPr lang="en"/>
              <a:t> female politician to attract male voters she must “Man Up!”</a:t>
            </a:r>
            <a:endParaRPr/>
          </a:p>
        </p:txBody>
      </p:sp>
      <p:sp>
        <p:nvSpPr>
          <p:cNvPr id="832" name="Google Shape;832;p60"/>
          <p:cNvSpPr txBox="1"/>
          <p:nvPr>
            <p:ph idx="14" type="subTitle"/>
          </p:nvPr>
        </p:nvSpPr>
        <p:spPr>
          <a:xfrm>
            <a:off x="496650" y="1358300"/>
            <a:ext cx="4064400" cy="3041400"/>
          </a:xfrm>
          <a:prstGeom prst="rect">
            <a:avLst/>
          </a:prstGeom>
        </p:spPr>
        <p:txBody>
          <a:bodyPr anchorCtr="0" anchor="t" bIns="91425" lIns="91425" spcFirstLastPara="1" rIns="91425" wrap="square" tIns="91425">
            <a:noAutofit/>
          </a:bodyPr>
          <a:lstStyle/>
          <a:p>
            <a:pPr indent="0" lvl="0" marL="0" marR="0" rtl="0" algn="l">
              <a:lnSpc>
                <a:spcPct val="115000"/>
              </a:lnSpc>
              <a:spcBef>
                <a:spcPts val="1200"/>
              </a:spcBef>
              <a:spcAft>
                <a:spcPts val="0"/>
              </a:spcAft>
              <a:buNone/>
            </a:pPr>
            <a:r>
              <a:rPr lang="en">
                <a:solidFill>
                  <a:schemeClr val="accent5"/>
                </a:solidFill>
                <a:latin typeface="Oswald"/>
                <a:ea typeface="Oswald"/>
                <a:cs typeface="Oswald"/>
                <a:sym typeface="Oswald"/>
              </a:rPr>
              <a:t>“In many elections,” Professor Sperling said, “candidates frame their appeals in gendered ways — they compete, for instance, over who is more ‘masculine.’ This is the case for male and female candidates alike.”</a:t>
            </a:r>
            <a:endParaRPr>
              <a:solidFill>
                <a:schemeClr val="accent5"/>
              </a:solidFill>
              <a:latin typeface="Oswald"/>
              <a:ea typeface="Oswald"/>
              <a:cs typeface="Oswald"/>
              <a:sym typeface="Oswald"/>
            </a:endParaRPr>
          </a:p>
          <a:p>
            <a:pPr indent="0" lvl="0" marL="0" marR="0" rtl="0" algn="l">
              <a:lnSpc>
                <a:spcPct val="115000"/>
              </a:lnSpc>
              <a:spcBef>
                <a:spcPts val="1200"/>
              </a:spcBef>
              <a:spcAft>
                <a:spcPts val="0"/>
              </a:spcAft>
              <a:buNone/>
            </a:pPr>
            <a:r>
              <a:rPr lang="en">
                <a:solidFill>
                  <a:schemeClr val="accent5"/>
                </a:solidFill>
                <a:latin typeface="Oswald"/>
                <a:ea typeface="Oswald"/>
                <a:cs typeface="Oswald"/>
                <a:sym typeface="Oswald"/>
              </a:rPr>
              <a:t>Professor Boatright added, “In 2016, the stark choice between the first major-party female candidate and a man who exhibited a persistent pattern of misogyny made the use of gender more prominent than in any previous election in the United States.”</a:t>
            </a:r>
            <a:endParaRPr>
              <a:solidFill>
                <a:schemeClr val="accent5"/>
              </a:solidFill>
              <a:latin typeface="Oswald"/>
              <a:ea typeface="Oswald"/>
              <a:cs typeface="Oswald"/>
              <a:sym typeface="Oswald"/>
            </a:endParaRPr>
          </a:p>
          <a:p>
            <a:pPr indent="0" lvl="0" marL="0" marR="0" rtl="0" algn="l">
              <a:lnSpc>
                <a:spcPct val="115000"/>
              </a:lnSpc>
              <a:spcBef>
                <a:spcPts val="1200"/>
              </a:spcBef>
              <a:spcAft>
                <a:spcPts val="0"/>
              </a:spcAft>
              <a:buNone/>
            </a:pPr>
            <a:r>
              <a:rPr lang="en">
                <a:solidFill>
                  <a:schemeClr val="accent5"/>
                </a:solidFill>
                <a:latin typeface="Oswald"/>
                <a:ea typeface="Oswald"/>
                <a:cs typeface="Oswald"/>
                <a:sym typeface="Oswald"/>
              </a:rPr>
              <a:t>             Clark University</a:t>
            </a:r>
            <a:endParaRPr>
              <a:solidFill>
                <a:schemeClr val="accent5"/>
              </a:solidFill>
              <a:latin typeface="Oswald"/>
              <a:ea typeface="Oswald"/>
              <a:cs typeface="Oswald"/>
              <a:sym typeface="Oswald"/>
            </a:endParaRPr>
          </a:p>
          <a:p>
            <a:pPr indent="0" lvl="0" marL="0" rtl="0" algn="l">
              <a:lnSpc>
                <a:spcPct val="115000"/>
              </a:lnSpc>
              <a:spcBef>
                <a:spcPts val="1200"/>
              </a:spcBef>
              <a:spcAft>
                <a:spcPts val="0"/>
              </a:spcAft>
              <a:buNone/>
            </a:pPr>
            <a:r>
              <a:rPr lang="en" sz="1100">
                <a:solidFill>
                  <a:srgbClr val="2A2A2A"/>
                </a:solidFill>
                <a:latin typeface="Arial"/>
                <a:ea typeface="Arial"/>
                <a:cs typeface="Arial"/>
                <a:sym typeface="Arial"/>
              </a:rPr>
              <a:t> </a:t>
            </a:r>
            <a:endParaRPr sz="900">
              <a:solidFill>
                <a:srgbClr val="2A2A2A"/>
              </a:solidFill>
              <a:latin typeface="Arial"/>
              <a:ea typeface="Arial"/>
              <a:cs typeface="Arial"/>
              <a:sym typeface="Arial"/>
            </a:endParaRPr>
          </a:p>
          <a:p>
            <a:pPr indent="0" lvl="0" marL="0" rtl="0" algn="l">
              <a:lnSpc>
                <a:spcPct val="115000"/>
              </a:lnSpc>
              <a:spcBef>
                <a:spcPts val="1200"/>
              </a:spcBef>
              <a:spcAft>
                <a:spcPts val="1200"/>
              </a:spcAft>
              <a:buNone/>
            </a:pPr>
            <a:r>
              <a:t/>
            </a:r>
            <a:endParaRPr sz="1100">
              <a:solidFill>
                <a:schemeClr val="accent5"/>
              </a:solidFill>
              <a:latin typeface="Oswald"/>
              <a:ea typeface="Oswald"/>
              <a:cs typeface="Oswald"/>
              <a:sym typeface="Oswald"/>
            </a:endParaRPr>
          </a:p>
        </p:txBody>
      </p:sp>
      <p:pic>
        <p:nvPicPr>
          <p:cNvPr id="833" name="Google Shape;833;p60"/>
          <p:cNvPicPr preferRelativeResize="0"/>
          <p:nvPr/>
        </p:nvPicPr>
        <p:blipFill>
          <a:blip r:embed="rId3">
            <a:alphaModFix/>
          </a:blip>
          <a:stretch>
            <a:fillRect/>
          </a:stretch>
        </p:blipFill>
        <p:spPr>
          <a:xfrm>
            <a:off x="4713450" y="2072025"/>
            <a:ext cx="4278149" cy="285209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sp>
        <p:nvSpPr>
          <p:cNvPr id="838" name="Google Shape;838;p61"/>
          <p:cNvSpPr txBox="1"/>
          <p:nvPr>
            <p:ph idx="15" type="title"/>
          </p:nvPr>
        </p:nvSpPr>
        <p:spPr>
          <a:xfrm>
            <a:off x="496650" y="293925"/>
            <a:ext cx="8150700" cy="116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Don’t judge a book by it’s cover!</a:t>
            </a:r>
            <a:endParaRPr/>
          </a:p>
        </p:txBody>
      </p:sp>
      <p:sp>
        <p:nvSpPr>
          <p:cNvPr id="839" name="Google Shape;839;p61"/>
          <p:cNvSpPr txBox="1"/>
          <p:nvPr>
            <p:ph idx="14" type="subTitle"/>
          </p:nvPr>
        </p:nvSpPr>
        <p:spPr>
          <a:xfrm>
            <a:off x="496650" y="1239400"/>
            <a:ext cx="4064400" cy="3904200"/>
          </a:xfrm>
          <a:prstGeom prst="rect">
            <a:avLst/>
          </a:prstGeom>
        </p:spPr>
        <p:txBody>
          <a:bodyPr anchorCtr="0" anchor="t" bIns="91425" lIns="91425" spcFirstLastPara="1" rIns="91425" wrap="square" tIns="91425">
            <a:noAutofit/>
          </a:bodyPr>
          <a:lstStyle/>
          <a:p>
            <a:pPr indent="0" lvl="0" marL="0" marR="0" rtl="0" algn="l">
              <a:lnSpc>
                <a:spcPct val="115000"/>
              </a:lnSpc>
              <a:spcBef>
                <a:spcPts val="1200"/>
              </a:spcBef>
              <a:spcAft>
                <a:spcPts val="0"/>
              </a:spcAft>
              <a:buNone/>
            </a:pPr>
            <a:r>
              <a:rPr lang="en" sz="1600">
                <a:solidFill>
                  <a:schemeClr val="accent5"/>
                </a:solidFill>
                <a:latin typeface="Oswald"/>
                <a:ea typeface="Oswald"/>
                <a:cs typeface="Oswald"/>
                <a:sym typeface="Oswald"/>
              </a:rPr>
              <a:t>Male politicians, Senator Bernie Sanders for instance, is totally accepted with his crazy hair and excitable temperament.  But women politicians “get bashed far more than their male counterparts for personality quirks, vulnerabilities and actions of all sorts.  Not to mention their appearance and speaking voices.”</a:t>
            </a:r>
            <a:r>
              <a:rPr lang="en">
                <a:solidFill>
                  <a:schemeClr val="accent5"/>
                </a:solidFill>
                <a:latin typeface="Oswald"/>
                <a:ea typeface="Oswald"/>
                <a:cs typeface="Oswald"/>
                <a:sym typeface="Oswald"/>
              </a:rPr>
              <a:t> (Sullivan, 2019)</a:t>
            </a:r>
            <a:endParaRPr>
              <a:solidFill>
                <a:schemeClr val="accent5"/>
              </a:solidFill>
              <a:latin typeface="Oswald"/>
              <a:ea typeface="Oswald"/>
              <a:cs typeface="Oswald"/>
              <a:sym typeface="Oswald"/>
            </a:endParaRPr>
          </a:p>
          <a:p>
            <a:pPr indent="0" lvl="0" marL="0" rtl="0" algn="l">
              <a:lnSpc>
                <a:spcPct val="115000"/>
              </a:lnSpc>
              <a:spcBef>
                <a:spcPts val="1200"/>
              </a:spcBef>
              <a:spcAft>
                <a:spcPts val="0"/>
              </a:spcAft>
              <a:buNone/>
            </a:pPr>
            <a:r>
              <a:rPr lang="en" sz="1600">
                <a:solidFill>
                  <a:schemeClr val="accent5"/>
                </a:solidFill>
                <a:latin typeface="Oswald"/>
                <a:ea typeface="Oswald"/>
                <a:cs typeface="Oswald"/>
                <a:sym typeface="Oswald"/>
              </a:rPr>
              <a:t>“While men get to be flawed and human and complex, women are mostly allowed to audition only for pedestals, for sainthood, for absolute purity”</a:t>
            </a:r>
            <a:r>
              <a:rPr lang="en" sz="1300">
                <a:solidFill>
                  <a:schemeClr val="accent5"/>
                </a:solidFill>
                <a:latin typeface="Oswald"/>
                <a:ea typeface="Oswald"/>
                <a:cs typeface="Oswald"/>
                <a:sym typeface="Oswald"/>
              </a:rPr>
              <a:t> </a:t>
            </a:r>
            <a:r>
              <a:rPr lang="en">
                <a:solidFill>
                  <a:schemeClr val="accent5"/>
                </a:solidFill>
                <a:latin typeface="Oswald"/>
                <a:ea typeface="Oswald"/>
                <a:cs typeface="Oswald"/>
                <a:sym typeface="Oswald"/>
              </a:rPr>
              <a:t>writes Heidi Moore, a former Wall Street Journal reporter.</a:t>
            </a:r>
            <a:endParaRPr sz="1000">
              <a:solidFill>
                <a:srgbClr val="2A2A2A"/>
              </a:solidFill>
              <a:latin typeface="Arial"/>
              <a:ea typeface="Arial"/>
              <a:cs typeface="Arial"/>
              <a:sym typeface="Arial"/>
            </a:endParaRPr>
          </a:p>
          <a:p>
            <a:pPr indent="0" lvl="0" marL="0" rtl="0" algn="l">
              <a:lnSpc>
                <a:spcPct val="115000"/>
              </a:lnSpc>
              <a:spcBef>
                <a:spcPts val="1200"/>
              </a:spcBef>
              <a:spcAft>
                <a:spcPts val="1200"/>
              </a:spcAft>
              <a:buNone/>
            </a:pPr>
            <a:r>
              <a:t/>
            </a:r>
            <a:endParaRPr sz="1100">
              <a:solidFill>
                <a:schemeClr val="accent5"/>
              </a:solidFill>
              <a:latin typeface="Oswald"/>
              <a:ea typeface="Oswald"/>
              <a:cs typeface="Oswald"/>
              <a:sym typeface="Oswald"/>
            </a:endParaRPr>
          </a:p>
        </p:txBody>
      </p:sp>
      <p:pic>
        <p:nvPicPr>
          <p:cNvPr id="840" name="Google Shape;840;p61"/>
          <p:cNvPicPr preferRelativeResize="0"/>
          <p:nvPr/>
        </p:nvPicPr>
        <p:blipFill>
          <a:blip r:embed="rId3">
            <a:alphaModFix/>
          </a:blip>
          <a:stretch>
            <a:fillRect/>
          </a:stretch>
        </p:blipFill>
        <p:spPr>
          <a:xfrm>
            <a:off x="4998525" y="2197350"/>
            <a:ext cx="3739225" cy="24882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62"/>
          <p:cNvSpPr txBox="1"/>
          <p:nvPr>
            <p:ph idx="14" type="subTitle"/>
          </p:nvPr>
        </p:nvSpPr>
        <p:spPr>
          <a:xfrm>
            <a:off x="389725" y="991525"/>
            <a:ext cx="8521500" cy="4367700"/>
          </a:xfrm>
          <a:prstGeom prst="rect">
            <a:avLst/>
          </a:prstGeom>
        </p:spPr>
        <p:txBody>
          <a:bodyPr anchorCtr="0" anchor="ctr" bIns="91425" lIns="91425" spcFirstLastPara="1" rIns="91425" wrap="square" tIns="91425">
            <a:noAutofit/>
          </a:bodyPr>
          <a:lstStyle/>
          <a:p>
            <a:pPr indent="-304800" lvl="0" marL="457200" marR="0" rtl="0" algn="l">
              <a:lnSpc>
                <a:spcPct val="90000"/>
              </a:lnSpc>
              <a:spcBef>
                <a:spcPts val="1000"/>
              </a:spcBef>
              <a:spcAft>
                <a:spcPts val="0"/>
              </a:spcAft>
              <a:buClr>
                <a:schemeClr val="dk1"/>
              </a:buClr>
              <a:buSzPts val="1200"/>
              <a:buFont typeface="Oswald"/>
              <a:buChar char="●"/>
            </a:pPr>
            <a:r>
              <a:rPr lang="en" sz="1100">
                <a:solidFill>
                  <a:schemeClr val="accent5"/>
                </a:solidFill>
                <a:latin typeface="Oswald"/>
                <a:ea typeface="Oswald"/>
                <a:cs typeface="Oswald"/>
                <a:sym typeface="Oswald"/>
              </a:rPr>
              <a:t>Clark</a:t>
            </a:r>
            <a:r>
              <a:rPr lang="en" sz="1000">
                <a:solidFill>
                  <a:schemeClr val="accent5"/>
                </a:solidFill>
                <a:latin typeface="Oswald"/>
                <a:ea typeface="Oswald"/>
                <a:cs typeface="Oswald"/>
                <a:sym typeface="Oswald"/>
              </a:rPr>
              <a:t> political scientists examine masculinity, misogyny, and the 2016 presidential race: Clark Now: Clark University. (2020, January 22). Retrieved November 07, 2020, from</a:t>
            </a:r>
            <a:r>
              <a:rPr lang="en" sz="1000">
                <a:solidFill>
                  <a:schemeClr val="accent5"/>
                </a:solidFill>
                <a:uFill>
                  <a:noFill/>
                </a:uFill>
                <a:latin typeface="Oswald"/>
                <a:ea typeface="Oswald"/>
                <a:cs typeface="Oswald"/>
                <a:sym typeface="Oswald"/>
                <a:hlinkClick r:id="rId3">
                  <a:extLst>
                    <a:ext uri="{A12FA001-AC4F-418D-AE19-62706E023703}">
                      <ahyp:hlinkClr val="tx"/>
                    </a:ext>
                  </a:extLst>
                </a:hlinkClick>
              </a:rPr>
              <a:t> </a:t>
            </a:r>
            <a:r>
              <a:rPr lang="en" sz="1000" u="sng">
                <a:solidFill>
                  <a:schemeClr val="hlink"/>
                </a:solidFill>
                <a:latin typeface="Oswald"/>
                <a:ea typeface="Oswald"/>
                <a:cs typeface="Oswald"/>
                <a:sym typeface="Oswald"/>
                <a:hlinkClick r:id="rId4"/>
              </a:rPr>
              <a:t>https://www.washingtonpost.com/lifestyle/style/how-sexist-will-the-medias-treatment-of-female-candidates-be-rule-out-not-at-all/2019/02/15/117158e4-2fcb-11e9-8ad3-9a5b113ecd3c_story.html</a:t>
            </a:r>
            <a:endParaRPr sz="1100">
              <a:solidFill>
                <a:schemeClr val="dk1"/>
              </a:solidFill>
              <a:latin typeface="Oswald"/>
              <a:ea typeface="Oswald"/>
              <a:cs typeface="Oswald"/>
              <a:sym typeface="Oswald"/>
            </a:endParaRPr>
          </a:p>
          <a:p>
            <a:pPr indent="-298450" lvl="0" marL="457200" rtl="0" algn="l">
              <a:lnSpc>
                <a:spcPct val="115000"/>
              </a:lnSpc>
              <a:spcBef>
                <a:spcPts val="0"/>
              </a:spcBef>
              <a:spcAft>
                <a:spcPts val="0"/>
              </a:spcAft>
              <a:buClr>
                <a:schemeClr val="accent5"/>
              </a:buClr>
              <a:buSzPts val="1100"/>
              <a:buFont typeface="Oswald"/>
              <a:buChar char="●"/>
            </a:pPr>
            <a:r>
              <a:rPr lang="en" sz="1100">
                <a:solidFill>
                  <a:schemeClr val="accent5"/>
                </a:solidFill>
                <a:latin typeface="Oswald"/>
                <a:ea typeface="Oswald"/>
                <a:cs typeface="Oswald"/>
                <a:sym typeface="Oswald"/>
              </a:rPr>
              <a:t>Crockett, E. (2016, June 02). Donald Trump in 1994: I tell my friends to "be rougher" with their wives. Retrieved November 07, 2020, from https://www.vox.com/2016/6/2/11833912/donald-trump-1994-women-buildings-misogyny</a:t>
            </a:r>
            <a:endParaRPr sz="1100">
              <a:solidFill>
                <a:schemeClr val="accent5"/>
              </a:solidFill>
              <a:latin typeface="Oswald"/>
              <a:ea typeface="Oswald"/>
              <a:cs typeface="Oswald"/>
              <a:sym typeface="Oswald"/>
            </a:endParaRPr>
          </a:p>
          <a:p>
            <a:pPr indent="-298450" lvl="0" marL="457200" rtl="0" algn="l">
              <a:lnSpc>
                <a:spcPct val="115000"/>
              </a:lnSpc>
              <a:spcBef>
                <a:spcPts val="0"/>
              </a:spcBef>
              <a:spcAft>
                <a:spcPts val="0"/>
              </a:spcAft>
              <a:buClr>
                <a:schemeClr val="accent5"/>
              </a:buClr>
              <a:buSzPts val="1100"/>
              <a:buFont typeface="Oswald"/>
              <a:buChar char="●"/>
            </a:pPr>
            <a:r>
              <a:rPr lang="en" sz="1100">
                <a:solidFill>
                  <a:schemeClr val="accent5"/>
                </a:solidFill>
                <a:latin typeface="Oswald"/>
                <a:ea typeface="Oswald"/>
                <a:cs typeface="Oswald"/>
                <a:sym typeface="Oswald"/>
              </a:rPr>
              <a:t>Frostenson, S. (2016, October 09). 28 years of Trump insulting women. Retrieved November 07, 2020, from </a:t>
            </a:r>
            <a:r>
              <a:rPr lang="en" sz="1100" u="sng">
                <a:solidFill>
                  <a:schemeClr val="hlink"/>
                </a:solidFill>
                <a:latin typeface="Oswald"/>
                <a:ea typeface="Oswald"/>
                <a:cs typeface="Oswald"/>
                <a:sym typeface="Oswald"/>
                <a:hlinkClick r:id="rId5"/>
              </a:rPr>
              <a:t>https://apps.voxmedia.com/graphics/vox-trump-misogny-timeline/</a:t>
            </a:r>
            <a:endParaRPr sz="1100">
              <a:solidFill>
                <a:schemeClr val="accent5"/>
              </a:solidFill>
              <a:latin typeface="Oswald"/>
              <a:ea typeface="Oswald"/>
              <a:cs typeface="Oswald"/>
              <a:sym typeface="Oswald"/>
            </a:endParaRPr>
          </a:p>
          <a:p>
            <a:pPr indent="-298450" lvl="0" marL="457200" rtl="0" algn="l">
              <a:lnSpc>
                <a:spcPct val="115000"/>
              </a:lnSpc>
              <a:spcBef>
                <a:spcPts val="0"/>
              </a:spcBef>
              <a:spcAft>
                <a:spcPts val="0"/>
              </a:spcAft>
              <a:buClr>
                <a:schemeClr val="accent5"/>
              </a:buClr>
              <a:buSzPts val="1100"/>
              <a:buFont typeface="Oswald"/>
              <a:buChar char="●"/>
            </a:pPr>
            <a:r>
              <a:rPr lang="en" sz="1000">
                <a:solidFill>
                  <a:schemeClr val="accent5"/>
                </a:solidFill>
                <a:latin typeface="Oswald"/>
                <a:ea typeface="Oswald"/>
                <a:cs typeface="Oswald"/>
                <a:sym typeface="Oswald"/>
              </a:rPr>
              <a:t>Graham, D. (2018, January 18). Donald Trump's Long History With Hush Money. Retrieved November 07, 2020, from https://www.theatlantic.com/politics/archive/2018/01/donald-trumps-long-history-with-hush-money/550745/</a:t>
            </a:r>
            <a:endParaRPr sz="1000">
              <a:solidFill>
                <a:schemeClr val="accent5"/>
              </a:solidFill>
              <a:latin typeface="Oswald"/>
              <a:ea typeface="Oswald"/>
              <a:cs typeface="Oswald"/>
              <a:sym typeface="Oswald"/>
            </a:endParaRPr>
          </a:p>
          <a:p>
            <a:pPr indent="-298450" lvl="0" marL="457200" marR="0" rtl="0" algn="l">
              <a:lnSpc>
                <a:spcPct val="90000"/>
              </a:lnSpc>
              <a:spcBef>
                <a:spcPts val="0"/>
              </a:spcBef>
              <a:spcAft>
                <a:spcPts val="0"/>
              </a:spcAft>
              <a:buClr>
                <a:schemeClr val="accent5"/>
              </a:buClr>
              <a:buSzPts val="1100"/>
              <a:buFont typeface="Oswald"/>
              <a:buChar char="●"/>
            </a:pPr>
            <a:r>
              <a:rPr lang="en" sz="1000">
                <a:solidFill>
                  <a:schemeClr val="accent5"/>
                </a:solidFill>
                <a:latin typeface="Oswald"/>
                <a:ea typeface="Oswald"/>
                <a:cs typeface="Oswald"/>
                <a:sym typeface="Oswald"/>
              </a:rPr>
              <a:t>Lange, J. (2018, October 16). 61 things Donald Trump has said about women. Retrieved November 07, 2020, from</a:t>
            </a:r>
            <a:r>
              <a:rPr lang="en" sz="1000">
                <a:solidFill>
                  <a:schemeClr val="accent5"/>
                </a:solidFill>
                <a:uFill>
                  <a:noFill/>
                </a:uFill>
                <a:latin typeface="Oswald"/>
                <a:ea typeface="Oswald"/>
                <a:cs typeface="Oswald"/>
                <a:sym typeface="Oswald"/>
                <a:hlinkClick r:id="rId6">
                  <a:extLst>
                    <a:ext uri="{A12FA001-AC4F-418D-AE19-62706E023703}">
                      <ahyp:hlinkClr val="tx"/>
                    </a:ext>
                  </a:extLst>
                </a:hlinkClick>
              </a:rPr>
              <a:t> </a:t>
            </a:r>
            <a:r>
              <a:rPr lang="en" sz="1000" u="sng">
                <a:solidFill>
                  <a:schemeClr val="hlink"/>
                </a:solidFill>
                <a:latin typeface="Oswald"/>
                <a:ea typeface="Oswald"/>
                <a:cs typeface="Oswald"/>
                <a:sym typeface="Oswald"/>
                <a:hlinkClick r:id="rId7"/>
              </a:rPr>
              <a:t>https://theweek.com/articles/655770/61-things-donald-trump-said-about-women</a:t>
            </a:r>
            <a:endParaRPr sz="1100">
              <a:solidFill>
                <a:schemeClr val="accent5"/>
              </a:solidFill>
              <a:latin typeface="Oswald"/>
              <a:ea typeface="Oswald"/>
              <a:cs typeface="Oswald"/>
              <a:sym typeface="Oswald"/>
            </a:endParaRPr>
          </a:p>
          <a:p>
            <a:pPr indent="-298450" lvl="0" marL="457200" rtl="0" algn="l">
              <a:lnSpc>
                <a:spcPct val="115000"/>
              </a:lnSpc>
              <a:spcBef>
                <a:spcPts val="0"/>
              </a:spcBef>
              <a:spcAft>
                <a:spcPts val="0"/>
              </a:spcAft>
              <a:buClr>
                <a:schemeClr val="accent5"/>
              </a:buClr>
              <a:buSzPts val="1100"/>
              <a:buFont typeface="Oswald"/>
              <a:buChar char="●"/>
            </a:pPr>
            <a:r>
              <a:rPr lang="en" sz="1100">
                <a:solidFill>
                  <a:schemeClr val="accent5"/>
                </a:solidFill>
                <a:latin typeface="Oswald"/>
                <a:ea typeface="Oswald"/>
                <a:cs typeface="Oswald"/>
                <a:sym typeface="Oswald"/>
              </a:rPr>
              <a:t>Lawless, J. L., &amp; Fox, R. L. (2008, May). Why Are Women Still Not Running for Public Office? </a:t>
            </a:r>
            <a:r>
              <a:rPr i="1" lang="en" sz="1100">
                <a:solidFill>
                  <a:schemeClr val="accent5"/>
                </a:solidFill>
                <a:latin typeface="Oswald"/>
                <a:ea typeface="Oswald"/>
                <a:cs typeface="Oswald"/>
                <a:sym typeface="Oswald"/>
              </a:rPr>
              <a:t>Issues in Governance Studies</a:t>
            </a:r>
            <a:r>
              <a:rPr lang="en" sz="1100">
                <a:solidFill>
                  <a:schemeClr val="accent5"/>
                </a:solidFill>
                <a:latin typeface="Oswald"/>
                <a:ea typeface="Oswald"/>
                <a:cs typeface="Oswald"/>
                <a:sym typeface="Oswald"/>
              </a:rPr>
              <a:t>, </a:t>
            </a:r>
            <a:r>
              <a:rPr i="1" lang="en" sz="1100">
                <a:solidFill>
                  <a:schemeClr val="accent5"/>
                </a:solidFill>
                <a:latin typeface="Oswald"/>
                <a:ea typeface="Oswald"/>
                <a:cs typeface="Oswald"/>
                <a:sym typeface="Oswald"/>
              </a:rPr>
              <a:t>16</a:t>
            </a:r>
            <a:r>
              <a:rPr lang="en" sz="1100">
                <a:solidFill>
                  <a:schemeClr val="accent5"/>
                </a:solidFill>
                <a:latin typeface="Oswald"/>
                <a:ea typeface="Oswald"/>
                <a:cs typeface="Oswald"/>
                <a:sym typeface="Oswald"/>
              </a:rPr>
              <a:t>, 1.</a:t>
            </a:r>
            <a:endParaRPr sz="1100">
              <a:solidFill>
                <a:schemeClr val="accent5"/>
              </a:solidFill>
              <a:latin typeface="Oswald"/>
              <a:ea typeface="Oswald"/>
              <a:cs typeface="Oswald"/>
              <a:sym typeface="Oswald"/>
            </a:endParaRPr>
          </a:p>
          <a:p>
            <a:pPr indent="-298450" lvl="0" marL="457200" marR="0" rtl="0" algn="l">
              <a:lnSpc>
                <a:spcPct val="115000"/>
              </a:lnSpc>
              <a:spcBef>
                <a:spcPts val="0"/>
              </a:spcBef>
              <a:spcAft>
                <a:spcPts val="0"/>
              </a:spcAft>
              <a:buClr>
                <a:schemeClr val="accent5"/>
              </a:buClr>
              <a:buSzPts val="1100"/>
              <a:buFont typeface="Times New Roman"/>
              <a:buChar char="●"/>
            </a:pPr>
            <a:r>
              <a:rPr lang="en" sz="1000" u="sng">
                <a:solidFill>
                  <a:schemeClr val="hlink"/>
                </a:solidFill>
                <a:latin typeface="Oswald"/>
                <a:ea typeface="Oswald"/>
                <a:cs typeface="Oswald"/>
                <a:sym typeface="Oswald"/>
                <a:hlinkClick r:id="rId8"/>
              </a:rPr>
              <a:t>https://clarknow.clarku.edu/2019/12/23/clark-political-scientists-examine-masculinity-misogyny-and-the-2016-presidential-race/</a:t>
            </a:r>
            <a:endParaRPr sz="1100">
              <a:solidFill>
                <a:schemeClr val="accent5"/>
              </a:solidFill>
              <a:latin typeface="Oswald"/>
              <a:ea typeface="Oswald"/>
              <a:cs typeface="Oswald"/>
              <a:sym typeface="Oswald"/>
            </a:endParaRPr>
          </a:p>
          <a:p>
            <a:pPr indent="-298450" lvl="0" marL="457200" rtl="0" algn="l">
              <a:lnSpc>
                <a:spcPct val="115000"/>
              </a:lnSpc>
              <a:spcBef>
                <a:spcPts val="0"/>
              </a:spcBef>
              <a:spcAft>
                <a:spcPts val="0"/>
              </a:spcAft>
              <a:buClr>
                <a:schemeClr val="dk1"/>
              </a:buClr>
              <a:buSzPts val="1100"/>
              <a:buFont typeface="Oswald"/>
              <a:buChar char="●"/>
            </a:pPr>
            <a:r>
              <a:rPr lang="en" sz="1100">
                <a:solidFill>
                  <a:schemeClr val="dk1"/>
                </a:solidFill>
                <a:latin typeface="Oswald"/>
                <a:ea typeface="Oswald"/>
                <a:cs typeface="Oswald"/>
                <a:sym typeface="Oswald"/>
              </a:rPr>
              <a:t>Press, A. (2020, October 27). Trump to women: 'We're getting your husbands back to work'. Retrieved November 07, 2020, from https://www.marketwatch.com/story/trump-to-women-were-getting-your-husbands-back-to-work-01603838100</a:t>
            </a:r>
            <a:endParaRPr sz="1100">
              <a:solidFill>
                <a:schemeClr val="dk1"/>
              </a:solidFill>
              <a:latin typeface="Oswald"/>
              <a:ea typeface="Oswald"/>
              <a:cs typeface="Oswald"/>
              <a:sym typeface="Oswald"/>
            </a:endParaRPr>
          </a:p>
          <a:p>
            <a:pPr indent="-298450" lvl="0" marL="457200" rtl="0" algn="l">
              <a:lnSpc>
                <a:spcPct val="90000"/>
              </a:lnSpc>
              <a:spcBef>
                <a:spcPts val="0"/>
              </a:spcBef>
              <a:spcAft>
                <a:spcPts val="0"/>
              </a:spcAft>
              <a:buClr>
                <a:schemeClr val="dk1"/>
              </a:buClr>
              <a:buSzPts val="1100"/>
              <a:buFont typeface="Oswald"/>
              <a:buChar char="●"/>
            </a:pPr>
            <a:r>
              <a:rPr lang="en" sz="1100">
                <a:solidFill>
                  <a:schemeClr val="dk1"/>
                </a:solidFill>
                <a:latin typeface="Oswald"/>
                <a:ea typeface="Oswald"/>
                <a:cs typeface="Oswald"/>
                <a:sym typeface="Oswald"/>
              </a:rPr>
              <a:t>Srivastava</a:t>
            </a:r>
            <a:r>
              <a:rPr lang="en" sz="1100">
                <a:solidFill>
                  <a:schemeClr val="accent5"/>
                </a:solidFill>
                <a:latin typeface="Oswald"/>
                <a:ea typeface="Oswald"/>
                <a:cs typeface="Oswald"/>
                <a:sym typeface="Oswald"/>
              </a:rPr>
              <a:t>, K., Chaudhury, S., Bhat, P., &amp; Sahu, S. (2017). Misogyny, feminism, and sexual harassment. Retrieved November 07, 2020, from </a:t>
            </a:r>
            <a:r>
              <a:rPr lang="en" sz="1100" u="sng">
                <a:solidFill>
                  <a:schemeClr val="hlink"/>
                </a:solidFill>
                <a:latin typeface="Oswald"/>
                <a:ea typeface="Oswald"/>
                <a:cs typeface="Oswald"/>
                <a:sym typeface="Oswald"/>
                <a:hlinkClick r:id="rId9"/>
              </a:rPr>
              <a:t>https://www.ncbi.nlm.nih.gov/pmc/articles/PMC6058438/</a:t>
            </a:r>
            <a:endParaRPr sz="1100">
              <a:solidFill>
                <a:schemeClr val="dk1"/>
              </a:solidFill>
              <a:latin typeface="Oswald"/>
              <a:ea typeface="Oswald"/>
              <a:cs typeface="Oswald"/>
              <a:sym typeface="Oswald"/>
            </a:endParaRPr>
          </a:p>
          <a:p>
            <a:pPr indent="-298450" lvl="0" marL="457200" marR="0" rtl="0" algn="l">
              <a:lnSpc>
                <a:spcPct val="115000"/>
              </a:lnSpc>
              <a:spcBef>
                <a:spcPts val="0"/>
              </a:spcBef>
              <a:spcAft>
                <a:spcPts val="0"/>
              </a:spcAft>
              <a:buClr>
                <a:schemeClr val="accent5"/>
              </a:buClr>
              <a:buSzPts val="1100"/>
              <a:buFont typeface="Oswald"/>
              <a:buChar char="●"/>
            </a:pPr>
            <a:r>
              <a:rPr lang="en" sz="1000">
                <a:solidFill>
                  <a:schemeClr val="accent5"/>
                </a:solidFill>
                <a:latin typeface="Oswald"/>
                <a:ea typeface="Oswald"/>
                <a:cs typeface="Oswald"/>
                <a:sym typeface="Oswald"/>
              </a:rPr>
              <a:t>Sullivan, M. (2019, February 20). Perspective | How sexist will the media's treatment of female candidates be? Rule out 'not at all.' Retrieved November 07, 2020, from</a:t>
            </a:r>
            <a:r>
              <a:rPr lang="en" sz="1000">
                <a:solidFill>
                  <a:schemeClr val="accent5"/>
                </a:solidFill>
                <a:uFill>
                  <a:noFill/>
                </a:uFill>
                <a:latin typeface="Oswald"/>
                <a:ea typeface="Oswald"/>
                <a:cs typeface="Oswald"/>
                <a:sym typeface="Oswald"/>
                <a:hlinkClick r:id="rId10">
                  <a:extLst>
                    <a:ext uri="{A12FA001-AC4F-418D-AE19-62706E023703}">
                      <ahyp:hlinkClr val="tx"/>
                    </a:ext>
                  </a:extLst>
                </a:hlinkClick>
              </a:rPr>
              <a:t> </a:t>
            </a:r>
            <a:r>
              <a:rPr lang="en" sz="1000" u="sng">
                <a:solidFill>
                  <a:schemeClr val="hlink"/>
                </a:solidFill>
                <a:latin typeface="Oswald"/>
                <a:ea typeface="Oswald"/>
                <a:cs typeface="Oswald"/>
                <a:sym typeface="Oswald"/>
                <a:hlinkClick r:id="rId11"/>
              </a:rPr>
              <a:t>https://www.washingtonpost.com/lifestyle/style/how-sexist-will-the-medias-treatment-of-female-candidates-be-rule-out-not-at-all/2019/02/15/117158e4-2fcb-11e9-8ad3-9a5b113ecd3c_story.html</a:t>
            </a:r>
            <a:endParaRPr sz="1100">
              <a:solidFill>
                <a:schemeClr val="accent5"/>
              </a:solidFill>
              <a:latin typeface="Oswald"/>
              <a:ea typeface="Oswald"/>
              <a:cs typeface="Oswald"/>
              <a:sym typeface="Oswald"/>
            </a:endParaRPr>
          </a:p>
        </p:txBody>
      </p:sp>
      <p:sp>
        <p:nvSpPr>
          <p:cNvPr id="846" name="Google Shape;846;p62"/>
          <p:cNvSpPr txBox="1"/>
          <p:nvPr>
            <p:ph idx="15" type="title"/>
          </p:nvPr>
        </p:nvSpPr>
        <p:spPr>
          <a:xfrm>
            <a:off x="524000" y="336325"/>
            <a:ext cx="6386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Works Cited</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p63"/>
          <p:cNvSpPr txBox="1"/>
          <p:nvPr>
            <p:ph idx="15" type="title"/>
          </p:nvPr>
        </p:nvSpPr>
        <p:spPr>
          <a:xfrm>
            <a:off x="496650" y="293925"/>
            <a:ext cx="8150700" cy="116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Violence Against Women</a:t>
            </a:r>
            <a:endParaRPr/>
          </a:p>
        </p:txBody>
      </p:sp>
      <p:sp>
        <p:nvSpPr>
          <p:cNvPr id="852" name="Google Shape;852;p63"/>
          <p:cNvSpPr txBox="1"/>
          <p:nvPr>
            <p:ph idx="14" type="subTitle"/>
          </p:nvPr>
        </p:nvSpPr>
        <p:spPr>
          <a:xfrm>
            <a:off x="496650" y="1636000"/>
            <a:ext cx="4064400" cy="3507600"/>
          </a:xfrm>
          <a:prstGeom prst="rect">
            <a:avLst/>
          </a:prstGeom>
        </p:spPr>
        <p:txBody>
          <a:bodyPr anchorCtr="0" anchor="t" bIns="91425" lIns="91425" spcFirstLastPara="1" rIns="91425" wrap="square" tIns="91425">
            <a:noAutofit/>
          </a:bodyPr>
          <a:lstStyle/>
          <a:p>
            <a:pPr indent="0" lvl="0" marL="0" rtl="0" algn="l">
              <a:lnSpc>
                <a:spcPct val="120000"/>
              </a:lnSpc>
              <a:spcBef>
                <a:spcPts val="1200"/>
              </a:spcBef>
              <a:spcAft>
                <a:spcPts val="0"/>
              </a:spcAft>
              <a:buNone/>
            </a:pPr>
            <a:r>
              <a:rPr lang="en" sz="2600">
                <a:solidFill>
                  <a:srgbClr val="000000"/>
                </a:solidFill>
                <a:latin typeface="Oswald"/>
                <a:ea typeface="Oswald"/>
                <a:cs typeface="Oswald"/>
                <a:sym typeface="Oswald"/>
              </a:rPr>
              <a:t>Abortion – </a:t>
            </a:r>
            <a:endParaRPr sz="2600">
              <a:solidFill>
                <a:srgbClr val="000000"/>
              </a:solidFill>
              <a:latin typeface="Oswald"/>
              <a:ea typeface="Oswald"/>
              <a:cs typeface="Oswald"/>
              <a:sym typeface="Oswald"/>
            </a:endParaRPr>
          </a:p>
          <a:p>
            <a:pPr indent="0" lvl="0" marL="0" rtl="0" algn="l">
              <a:lnSpc>
                <a:spcPct val="120000"/>
              </a:lnSpc>
              <a:spcBef>
                <a:spcPts val="1200"/>
              </a:spcBef>
              <a:spcAft>
                <a:spcPts val="0"/>
              </a:spcAft>
              <a:buNone/>
            </a:pPr>
            <a:r>
              <a:rPr lang="en" sz="2600">
                <a:solidFill>
                  <a:srgbClr val="000000"/>
                </a:solidFill>
                <a:latin typeface="Oswald"/>
                <a:ea typeface="Oswald"/>
                <a:cs typeface="Oswald"/>
                <a:sym typeface="Oswald"/>
              </a:rPr>
              <a:t>    and its ethical dilemma</a:t>
            </a:r>
            <a:endParaRPr sz="2600">
              <a:solidFill>
                <a:srgbClr val="000000"/>
              </a:solidFill>
              <a:latin typeface="Oswald"/>
              <a:ea typeface="Oswald"/>
              <a:cs typeface="Oswald"/>
              <a:sym typeface="Oswald"/>
            </a:endParaRPr>
          </a:p>
          <a:p>
            <a:pPr indent="0" lvl="0" marL="0" rtl="0" algn="l">
              <a:lnSpc>
                <a:spcPct val="115000"/>
              </a:lnSpc>
              <a:spcBef>
                <a:spcPts val="200"/>
              </a:spcBef>
              <a:spcAft>
                <a:spcPts val="0"/>
              </a:spcAft>
              <a:buNone/>
            </a:pPr>
            <a:r>
              <a:t/>
            </a:r>
            <a:endParaRPr sz="1600">
              <a:solidFill>
                <a:srgbClr val="000000"/>
              </a:solidFill>
              <a:latin typeface="Oswald"/>
              <a:ea typeface="Oswald"/>
              <a:cs typeface="Oswald"/>
              <a:sym typeface="Oswald"/>
            </a:endParaRPr>
          </a:p>
          <a:p>
            <a:pPr indent="0" lvl="0" marL="0" rtl="0" algn="l">
              <a:lnSpc>
                <a:spcPct val="115000"/>
              </a:lnSpc>
              <a:spcBef>
                <a:spcPts val="1200"/>
              </a:spcBef>
              <a:spcAft>
                <a:spcPts val="1200"/>
              </a:spcAft>
              <a:buNone/>
            </a:pPr>
            <a:r>
              <a:t/>
            </a:r>
            <a:endParaRPr sz="1100">
              <a:solidFill>
                <a:schemeClr val="accent5"/>
              </a:solidFill>
              <a:latin typeface="Oswald"/>
              <a:ea typeface="Oswald"/>
              <a:cs typeface="Oswald"/>
              <a:sym typeface="Oswald"/>
            </a:endParaRPr>
          </a:p>
        </p:txBody>
      </p:sp>
      <p:pic>
        <p:nvPicPr>
          <p:cNvPr id="853" name="Google Shape;853;p63"/>
          <p:cNvPicPr preferRelativeResize="0"/>
          <p:nvPr/>
        </p:nvPicPr>
        <p:blipFill>
          <a:blip r:embed="rId3">
            <a:alphaModFix/>
          </a:blip>
          <a:stretch>
            <a:fillRect/>
          </a:stretch>
        </p:blipFill>
        <p:spPr>
          <a:xfrm>
            <a:off x="3928900" y="1614825"/>
            <a:ext cx="5062701" cy="2847775"/>
          </a:xfrm>
          <a:prstGeom prst="rect">
            <a:avLst/>
          </a:prstGeom>
          <a:noFill/>
          <a:ln>
            <a:noFill/>
          </a:ln>
        </p:spPr>
      </p:pic>
      <p:sp>
        <p:nvSpPr>
          <p:cNvPr id="854" name="Google Shape;854;p63"/>
          <p:cNvSpPr txBox="1"/>
          <p:nvPr>
            <p:ph idx="4294967295" type="subTitle"/>
          </p:nvPr>
        </p:nvSpPr>
        <p:spPr>
          <a:xfrm>
            <a:off x="661050" y="933825"/>
            <a:ext cx="3900000" cy="44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latin typeface="Montserrat Medium"/>
                <a:ea typeface="Montserrat Medium"/>
                <a:cs typeface="Montserrat Medium"/>
                <a:sym typeface="Montserrat Medium"/>
              </a:rPr>
              <a:t>By Yairo Rincon</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64"/>
          <p:cNvSpPr txBox="1"/>
          <p:nvPr>
            <p:ph idx="15" type="title"/>
          </p:nvPr>
        </p:nvSpPr>
        <p:spPr>
          <a:xfrm>
            <a:off x="496650" y="141525"/>
            <a:ext cx="8150700" cy="11685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t>Abortion Hostility</a:t>
            </a:r>
            <a:endParaRPr/>
          </a:p>
        </p:txBody>
      </p:sp>
      <p:pic>
        <p:nvPicPr>
          <p:cNvPr id="860" name="Google Shape;860;p64"/>
          <p:cNvPicPr preferRelativeResize="0"/>
          <p:nvPr/>
        </p:nvPicPr>
        <p:blipFill>
          <a:blip r:embed="rId3">
            <a:alphaModFix/>
          </a:blip>
          <a:stretch>
            <a:fillRect/>
          </a:stretch>
        </p:blipFill>
        <p:spPr>
          <a:xfrm>
            <a:off x="164800" y="1511625"/>
            <a:ext cx="7445101" cy="3334425"/>
          </a:xfrm>
          <a:prstGeom prst="rect">
            <a:avLst/>
          </a:prstGeom>
          <a:noFill/>
          <a:ln>
            <a:noFill/>
          </a:ln>
        </p:spPr>
      </p:pic>
      <p:pic>
        <p:nvPicPr>
          <p:cNvPr id="861" name="Google Shape;861;p64"/>
          <p:cNvPicPr preferRelativeResize="0"/>
          <p:nvPr/>
        </p:nvPicPr>
        <p:blipFill>
          <a:blip r:embed="rId4">
            <a:alphaModFix/>
          </a:blip>
          <a:stretch>
            <a:fillRect/>
          </a:stretch>
        </p:blipFill>
        <p:spPr>
          <a:xfrm>
            <a:off x="5709978" y="228525"/>
            <a:ext cx="2937375" cy="23468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65"/>
          <p:cNvSpPr txBox="1"/>
          <p:nvPr>
            <p:ph idx="15" type="title"/>
          </p:nvPr>
        </p:nvSpPr>
        <p:spPr>
          <a:xfrm>
            <a:off x="496650" y="293925"/>
            <a:ext cx="8150700" cy="11685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t>Role of the President</a:t>
            </a:r>
            <a:endParaRPr/>
          </a:p>
        </p:txBody>
      </p:sp>
      <p:sp>
        <p:nvSpPr>
          <p:cNvPr id="867" name="Google Shape;867;p65"/>
          <p:cNvSpPr txBox="1"/>
          <p:nvPr>
            <p:ph idx="14" type="subTitle"/>
          </p:nvPr>
        </p:nvSpPr>
        <p:spPr>
          <a:xfrm>
            <a:off x="496650" y="1821925"/>
            <a:ext cx="8327700" cy="3061200"/>
          </a:xfrm>
          <a:prstGeom prst="rect">
            <a:avLst/>
          </a:prstGeom>
        </p:spPr>
        <p:txBody>
          <a:bodyPr anchorCtr="0" anchor="t" bIns="91425" lIns="91425" spcFirstLastPara="1" rIns="91425" wrap="square" tIns="91425">
            <a:noAutofit/>
          </a:bodyPr>
          <a:lstStyle/>
          <a:p>
            <a:pPr indent="0" lvl="0" marL="0" rtl="0" algn="l">
              <a:lnSpc>
                <a:spcPct val="100000"/>
              </a:lnSpc>
              <a:spcBef>
                <a:spcPts val="1200"/>
              </a:spcBef>
              <a:spcAft>
                <a:spcPts val="0"/>
              </a:spcAft>
              <a:buNone/>
            </a:pPr>
            <a:r>
              <a:rPr lang="en" sz="1800">
                <a:solidFill>
                  <a:srgbClr val="000000"/>
                </a:solidFill>
                <a:latin typeface="Oswald"/>
                <a:ea typeface="Oswald"/>
                <a:cs typeface="Oswald"/>
                <a:sym typeface="Oswald"/>
              </a:rPr>
              <a:t>According to Elizabeth Nash, “the election of Donald J. Trump raised the specter that the Supreme Court—if dramatically reshaped by the new administration—could place abortion rights for women across the country very much in jeopardy.” (2017)</a:t>
            </a:r>
            <a:endParaRPr sz="1800">
              <a:solidFill>
                <a:srgbClr val="000000"/>
              </a:solidFill>
              <a:latin typeface="Oswald"/>
              <a:ea typeface="Oswald"/>
              <a:cs typeface="Oswald"/>
              <a:sym typeface="Oswald"/>
            </a:endParaRPr>
          </a:p>
          <a:p>
            <a:pPr indent="0" lvl="0" marL="0" rtl="0" algn="l">
              <a:lnSpc>
                <a:spcPct val="100000"/>
              </a:lnSpc>
              <a:spcBef>
                <a:spcPts val="1200"/>
              </a:spcBef>
              <a:spcAft>
                <a:spcPts val="0"/>
              </a:spcAft>
              <a:buNone/>
            </a:pPr>
            <a:r>
              <a:rPr lang="en" sz="1800">
                <a:solidFill>
                  <a:srgbClr val="000000"/>
                </a:solidFill>
                <a:latin typeface="Oswald"/>
                <a:ea typeface="Oswald"/>
                <a:cs typeface="Oswald"/>
                <a:sym typeface="Oswald"/>
              </a:rPr>
              <a:t>This idea can be supported with the fact that Donald Trump has repeatedly stated that he is pro-life and takes a position that is considered hostile for women who need abortion clinics to provide the necessary services safely and under the law.</a:t>
            </a:r>
            <a:endParaRPr sz="1800">
              <a:solidFill>
                <a:srgbClr val="000000"/>
              </a:solidFill>
              <a:latin typeface="Oswald"/>
              <a:ea typeface="Oswald"/>
              <a:cs typeface="Oswald"/>
              <a:sym typeface="Oswald"/>
            </a:endParaRPr>
          </a:p>
          <a:p>
            <a:pPr indent="0" lvl="0" marL="0" rtl="0" algn="l">
              <a:lnSpc>
                <a:spcPct val="100000"/>
              </a:lnSpc>
              <a:spcBef>
                <a:spcPts val="200"/>
              </a:spcBef>
              <a:spcAft>
                <a:spcPts val="0"/>
              </a:spcAft>
              <a:buNone/>
            </a:pPr>
            <a:r>
              <a:rPr lang="en" sz="1800">
                <a:solidFill>
                  <a:srgbClr val="000000"/>
                </a:solidFill>
                <a:latin typeface="Oswald"/>
                <a:ea typeface="Oswald"/>
                <a:cs typeface="Oswald"/>
                <a:sym typeface="Oswald"/>
              </a:rPr>
              <a:t>A President who does not support women’s health rights can greatly influence the overall population and polarize people in two different groups; those who believe in abortion rights and those who condemn it.</a:t>
            </a:r>
            <a:endParaRPr sz="1500">
              <a:solidFill>
                <a:srgbClr val="000000"/>
              </a:solidFill>
              <a:latin typeface="Oswald"/>
              <a:ea typeface="Oswald"/>
              <a:cs typeface="Oswald"/>
              <a:sym typeface="Oswald"/>
            </a:endParaRPr>
          </a:p>
          <a:p>
            <a:pPr indent="0" lvl="0" marL="0" rtl="0" algn="l">
              <a:lnSpc>
                <a:spcPct val="115000"/>
              </a:lnSpc>
              <a:spcBef>
                <a:spcPts val="1200"/>
              </a:spcBef>
              <a:spcAft>
                <a:spcPts val="1200"/>
              </a:spcAft>
              <a:buNone/>
            </a:pPr>
            <a:r>
              <a:t/>
            </a:r>
            <a:endParaRPr sz="1100">
              <a:solidFill>
                <a:schemeClr val="accent5"/>
              </a:solidFill>
              <a:latin typeface="Oswald"/>
              <a:ea typeface="Oswald"/>
              <a:cs typeface="Oswald"/>
              <a:sym typeface="Oswa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66"/>
          <p:cNvSpPr txBox="1"/>
          <p:nvPr>
            <p:ph idx="15" type="title"/>
          </p:nvPr>
        </p:nvSpPr>
        <p:spPr>
          <a:xfrm>
            <a:off x="496650" y="293925"/>
            <a:ext cx="8150700" cy="11685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t>Roe v. Wade</a:t>
            </a:r>
            <a:endParaRPr/>
          </a:p>
        </p:txBody>
      </p:sp>
      <p:pic>
        <p:nvPicPr>
          <p:cNvPr id="873" name="Google Shape;873;p66"/>
          <p:cNvPicPr preferRelativeResize="0"/>
          <p:nvPr/>
        </p:nvPicPr>
        <p:blipFill>
          <a:blip r:embed="rId3">
            <a:alphaModFix/>
          </a:blip>
          <a:stretch>
            <a:fillRect/>
          </a:stretch>
        </p:blipFill>
        <p:spPr>
          <a:xfrm>
            <a:off x="496650" y="1181050"/>
            <a:ext cx="8463626" cy="35906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67"/>
          <p:cNvSpPr txBox="1"/>
          <p:nvPr>
            <p:ph idx="15" type="title"/>
          </p:nvPr>
        </p:nvSpPr>
        <p:spPr>
          <a:xfrm>
            <a:off x="496650" y="293925"/>
            <a:ext cx="8150700" cy="11685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t>Cultural Factors Part 2</a:t>
            </a:r>
            <a:endParaRPr/>
          </a:p>
        </p:txBody>
      </p:sp>
      <p:sp>
        <p:nvSpPr>
          <p:cNvPr id="879" name="Google Shape;879;p67"/>
          <p:cNvSpPr txBox="1"/>
          <p:nvPr>
            <p:ph idx="14" type="subTitle"/>
          </p:nvPr>
        </p:nvSpPr>
        <p:spPr>
          <a:xfrm>
            <a:off x="496650" y="2507725"/>
            <a:ext cx="8327700" cy="3061200"/>
          </a:xfrm>
          <a:prstGeom prst="rect">
            <a:avLst/>
          </a:prstGeom>
        </p:spPr>
        <p:txBody>
          <a:bodyPr anchorCtr="0" anchor="t" bIns="91425" lIns="91425" spcFirstLastPara="1" rIns="91425" wrap="square" tIns="91425">
            <a:noAutofit/>
          </a:bodyPr>
          <a:lstStyle/>
          <a:p>
            <a:pPr indent="0" lvl="0" marL="0" marR="0" rtl="0" algn="l">
              <a:lnSpc>
                <a:spcPct val="100000"/>
              </a:lnSpc>
              <a:spcBef>
                <a:spcPts val="1200"/>
              </a:spcBef>
              <a:spcAft>
                <a:spcPts val="0"/>
              </a:spcAft>
              <a:buNone/>
            </a:pPr>
            <a:r>
              <a:rPr lang="en" sz="1800">
                <a:solidFill>
                  <a:srgbClr val="000000"/>
                </a:solidFill>
                <a:latin typeface="Oswald"/>
                <a:ea typeface="Oswald"/>
                <a:cs typeface="Oswald"/>
                <a:sym typeface="Oswald"/>
              </a:rPr>
              <a:t>When it comes to the morals of a society, we have to understand the background of their religion and ideology. It is important to note that we are a product of our environment and our previous experiences and that is why the DISCOURSE is evident when it comes to arguing against the women’s health rights.</a:t>
            </a:r>
            <a:endParaRPr sz="1800">
              <a:solidFill>
                <a:srgbClr val="000000"/>
              </a:solidFill>
              <a:latin typeface="Oswald"/>
              <a:ea typeface="Oswald"/>
              <a:cs typeface="Oswald"/>
              <a:sym typeface="Oswald"/>
            </a:endParaRPr>
          </a:p>
          <a:p>
            <a:pPr indent="0" lvl="0" marL="0" marR="0" rtl="0" algn="l">
              <a:lnSpc>
                <a:spcPct val="100000"/>
              </a:lnSpc>
              <a:spcBef>
                <a:spcPts val="1200"/>
              </a:spcBef>
              <a:spcAft>
                <a:spcPts val="0"/>
              </a:spcAft>
              <a:buNone/>
            </a:pPr>
            <a:r>
              <a:rPr lang="en" sz="1800">
                <a:solidFill>
                  <a:srgbClr val="000000"/>
                </a:solidFill>
                <a:latin typeface="Oswald"/>
                <a:ea typeface="Oswald"/>
                <a:cs typeface="Oswald"/>
                <a:sym typeface="Oswald"/>
              </a:rPr>
              <a:t>Moreover, many of us do not understand that these laws are controlling the lives of women and very much go together with the fictional novels that we were reading previously such as the Unnamed Midwife. </a:t>
            </a:r>
            <a:endParaRPr sz="1900">
              <a:solidFill>
                <a:srgbClr val="404040"/>
              </a:solidFill>
              <a:latin typeface="Arial"/>
              <a:ea typeface="Arial"/>
              <a:cs typeface="Arial"/>
              <a:sym typeface="Arial"/>
            </a:endParaRPr>
          </a:p>
          <a:p>
            <a:pPr indent="0" lvl="0" marL="0" rtl="0" algn="l">
              <a:lnSpc>
                <a:spcPct val="100000"/>
              </a:lnSpc>
              <a:spcBef>
                <a:spcPts val="200"/>
              </a:spcBef>
              <a:spcAft>
                <a:spcPts val="0"/>
              </a:spcAft>
              <a:buNone/>
            </a:pPr>
            <a:r>
              <a:t/>
            </a:r>
            <a:endParaRPr sz="1800">
              <a:solidFill>
                <a:srgbClr val="000000"/>
              </a:solidFill>
              <a:latin typeface="Oswald"/>
              <a:ea typeface="Oswald"/>
              <a:cs typeface="Oswald"/>
              <a:sym typeface="Oswald"/>
            </a:endParaRPr>
          </a:p>
          <a:p>
            <a:pPr indent="0" lvl="0" marL="0" rtl="0" algn="l">
              <a:lnSpc>
                <a:spcPct val="115000"/>
              </a:lnSpc>
              <a:spcBef>
                <a:spcPts val="1200"/>
              </a:spcBef>
              <a:spcAft>
                <a:spcPts val="1200"/>
              </a:spcAft>
              <a:buNone/>
            </a:pPr>
            <a:r>
              <a:t/>
            </a:r>
            <a:endParaRPr sz="1100">
              <a:solidFill>
                <a:schemeClr val="accent5"/>
              </a:solidFill>
              <a:latin typeface="Oswald"/>
              <a:ea typeface="Oswald"/>
              <a:cs typeface="Oswald"/>
              <a:sym typeface="Oswald"/>
            </a:endParaRPr>
          </a:p>
        </p:txBody>
      </p:sp>
      <p:pic>
        <p:nvPicPr>
          <p:cNvPr id="880" name="Google Shape;880;p67"/>
          <p:cNvPicPr preferRelativeResize="0"/>
          <p:nvPr/>
        </p:nvPicPr>
        <p:blipFill>
          <a:blip r:embed="rId3">
            <a:alphaModFix/>
          </a:blip>
          <a:stretch>
            <a:fillRect/>
          </a:stretch>
        </p:blipFill>
        <p:spPr>
          <a:xfrm>
            <a:off x="5360377" y="222802"/>
            <a:ext cx="1419600" cy="22704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4" name="Shape 884"/>
        <p:cNvGrpSpPr/>
        <p:nvPr/>
      </p:nvGrpSpPr>
      <p:grpSpPr>
        <a:xfrm>
          <a:off x="0" y="0"/>
          <a:ext cx="0" cy="0"/>
          <a:chOff x="0" y="0"/>
          <a:chExt cx="0" cy="0"/>
        </a:xfrm>
      </p:grpSpPr>
      <p:sp>
        <p:nvSpPr>
          <p:cNvPr id="885" name="Google Shape;885;p68"/>
          <p:cNvSpPr txBox="1"/>
          <p:nvPr>
            <p:ph idx="15" type="title"/>
          </p:nvPr>
        </p:nvSpPr>
        <p:spPr>
          <a:xfrm>
            <a:off x="496650" y="293925"/>
            <a:ext cx="8150700" cy="11685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t>Final Argument</a:t>
            </a:r>
            <a:endParaRPr/>
          </a:p>
        </p:txBody>
      </p:sp>
      <p:sp>
        <p:nvSpPr>
          <p:cNvPr id="886" name="Google Shape;886;p68"/>
          <p:cNvSpPr txBox="1"/>
          <p:nvPr>
            <p:ph idx="14" type="subTitle"/>
          </p:nvPr>
        </p:nvSpPr>
        <p:spPr>
          <a:xfrm>
            <a:off x="496650" y="1759950"/>
            <a:ext cx="8327700" cy="3809100"/>
          </a:xfrm>
          <a:prstGeom prst="rect">
            <a:avLst/>
          </a:prstGeom>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SzPts val="2000"/>
              <a:buFont typeface="Oswald"/>
              <a:buChar char="●"/>
            </a:pPr>
            <a:r>
              <a:rPr lang="en" sz="1700">
                <a:solidFill>
                  <a:srgbClr val="404040"/>
                </a:solidFill>
                <a:latin typeface="Oswald"/>
                <a:ea typeface="Oswald"/>
                <a:cs typeface="Oswald"/>
                <a:sym typeface="Oswald"/>
              </a:rPr>
              <a:t>“As the conservative justices of the Supreme Court lay the groundwork to undermine abortion rights, and as President Donald Trump and Senate Majority Leader Mitch McConnell stack the courts with political ideologues,anti-abortion legislators at the state level continue to advance dangerous, medically unnecessary abortion restrictions.” (Ellman, 2020)</a:t>
            </a:r>
            <a:endParaRPr sz="1700">
              <a:solidFill>
                <a:srgbClr val="404040"/>
              </a:solidFill>
              <a:latin typeface="Oswald"/>
              <a:ea typeface="Oswald"/>
              <a:cs typeface="Oswald"/>
              <a:sym typeface="Oswald"/>
            </a:endParaRPr>
          </a:p>
          <a:p>
            <a:pPr indent="-336550" lvl="0" marL="457200" rtl="0" algn="l">
              <a:lnSpc>
                <a:spcPct val="115000"/>
              </a:lnSpc>
              <a:spcBef>
                <a:spcPts val="1000"/>
              </a:spcBef>
              <a:spcAft>
                <a:spcPts val="0"/>
              </a:spcAft>
              <a:buClr>
                <a:srgbClr val="404040"/>
              </a:buClr>
              <a:buSzPts val="1700"/>
              <a:buFont typeface="Oswald"/>
              <a:buChar char="●"/>
            </a:pPr>
            <a:r>
              <a:rPr lang="en" sz="1700">
                <a:solidFill>
                  <a:srgbClr val="404040"/>
                </a:solidFill>
                <a:latin typeface="Oswald"/>
                <a:ea typeface="Oswald"/>
                <a:cs typeface="Oswald"/>
                <a:sym typeface="Oswald"/>
              </a:rPr>
              <a:t>It is our duty to defend what we believe is right and it is through education that we can win this fight.</a:t>
            </a:r>
            <a:endParaRPr sz="1700">
              <a:solidFill>
                <a:srgbClr val="404040"/>
              </a:solidFill>
              <a:latin typeface="Oswald"/>
              <a:ea typeface="Oswald"/>
              <a:cs typeface="Oswald"/>
              <a:sym typeface="Oswald"/>
            </a:endParaRPr>
          </a:p>
          <a:p>
            <a:pPr indent="-336550" lvl="0" marL="457200" rtl="0" algn="l">
              <a:lnSpc>
                <a:spcPct val="115000"/>
              </a:lnSpc>
              <a:spcBef>
                <a:spcPts val="1000"/>
              </a:spcBef>
              <a:spcAft>
                <a:spcPts val="0"/>
              </a:spcAft>
              <a:buClr>
                <a:srgbClr val="404040"/>
              </a:buClr>
              <a:buSzPts val="1700"/>
              <a:buFont typeface="Oswald"/>
              <a:buChar char="●"/>
            </a:pPr>
            <a:r>
              <a:rPr lang="en" sz="1700">
                <a:solidFill>
                  <a:srgbClr val="404040"/>
                </a:solidFill>
                <a:latin typeface="Oswald"/>
                <a:ea typeface="Oswald"/>
                <a:cs typeface="Oswald"/>
                <a:sym typeface="Oswald"/>
              </a:rPr>
              <a:t>Moreover, there are still many ethical dilemmas that might nudge us to think about the greater good of our society vs the life of a fetus but given the fact that many of these women are raped or physically impaired it is our duty to provide them with proper health care and planning to assure they do not go to clandestine clinics with no licenses nor approved medical supervision.</a:t>
            </a:r>
            <a:endParaRPr sz="1600">
              <a:solidFill>
                <a:srgbClr val="000000"/>
              </a:solidFill>
              <a:latin typeface="Oswald"/>
              <a:ea typeface="Oswald"/>
              <a:cs typeface="Oswald"/>
              <a:sym typeface="Oswald"/>
            </a:endParaRPr>
          </a:p>
          <a:p>
            <a:pPr indent="0" lvl="0" marL="0" rtl="0" algn="l">
              <a:lnSpc>
                <a:spcPct val="100000"/>
              </a:lnSpc>
              <a:spcBef>
                <a:spcPts val="1000"/>
              </a:spcBef>
              <a:spcAft>
                <a:spcPts val="0"/>
              </a:spcAft>
              <a:buNone/>
            </a:pPr>
            <a:r>
              <a:t/>
            </a:r>
            <a:endParaRPr sz="1800">
              <a:solidFill>
                <a:srgbClr val="000000"/>
              </a:solidFill>
              <a:latin typeface="Oswald"/>
              <a:ea typeface="Oswald"/>
              <a:cs typeface="Oswald"/>
              <a:sym typeface="Oswald"/>
            </a:endParaRPr>
          </a:p>
          <a:p>
            <a:pPr indent="0" lvl="0" marL="0" rtl="0" algn="l">
              <a:lnSpc>
                <a:spcPct val="115000"/>
              </a:lnSpc>
              <a:spcBef>
                <a:spcPts val="1200"/>
              </a:spcBef>
              <a:spcAft>
                <a:spcPts val="1200"/>
              </a:spcAft>
              <a:buNone/>
            </a:pPr>
            <a:r>
              <a:t/>
            </a:r>
            <a:endParaRPr sz="1100">
              <a:solidFill>
                <a:schemeClr val="accent5"/>
              </a:solidFill>
              <a:latin typeface="Oswald"/>
              <a:ea typeface="Oswald"/>
              <a:cs typeface="Oswald"/>
              <a:sym typeface="Oswald"/>
            </a:endParaRPr>
          </a:p>
        </p:txBody>
      </p:sp>
      <p:pic>
        <p:nvPicPr>
          <p:cNvPr id="887" name="Google Shape;887;p68"/>
          <p:cNvPicPr preferRelativeResize="0"/>
          <p:nvPr/>
        </p:nvPicPr>
        <p:blipFill>
          <a:blip r:embed="rId3">
            <a:alphaModFix/>
          </a:blip>
          <a:stretch>
            <a:fillRect/>
          </a:stretch>
        </p:blipFill>
        <p:spPr>
          <a:xfrm>
            <a:off x="5406013" y="159750"/>
            <a:ext cx="2847975" cy="16002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sp>
        <p:nvSpPr>
          <p:cNvPr id="892" name="Google Shape;892;p69"/>
          <p:cNvSpPr txBox="1"/>
          <p:nvPr>
            <p:ph idx="14" type="subTitle"/>
          </p:nvPr>
        </p:nvSpPr>
        <p:spPr>
          <a:xfrm>
            <a:off x="389725" y="922200"/>
            <a:ext cx="8521500" cy="3979500"/>
          </a:xfrm>
          <a:prstGeom prst="rect">
            <a:avLst/>
          </a:prstGeom>
        </p:spPr>
        <p:txBody>
          <a:bodyPr anchorCtr="0" anchor="ctr" bIns="91425" lIns="91425" spcFirstLastPara="1" rIns="91425" wrap="square" tIns="91425">
            <a:noAutofit/>
          </a:bodyPr>
          <a:lstStyle/>
          <a:p>
            <a:pPr indent="-298450" lvl="0" marL="457200" rtl="0" algn="l">
              <a:lnSpc>
                <a:spcPct val="115000"/>
              </a:lnSpc>
              <a:spcBef>
                <a:spcPts val="1200"/>
              </a:spcBef>
              <a:spcAft>
                <a:spcPts val="0"/>
              </a:spcAft>
              <a:buClr>
                <a:schemeClr val="accent5"/>
              </a:buClr>
              <a:buSzPts val="1100"/>
              <a:buFont typeface="Oswald"/>
              <a:buChar char="●"/>
            </a:pPr>
            <a:r>
              <a:rPr lang="en" sz="1100">
                <a:solidFill>
                  <a:schemeClr val="accent5"/>
                </a:solidFill>
                <a:latin typeface="Oswald"/>
                <a:ea typeface="Oswald"/>
                <a:cs typeface="Oswald"/>
                <a:sym typeface="Oswald"/>
              </a:rPr>
              <a:t>Ellmann, N. (n.d.). State Actions Undermining Abortion Rights in 2020. Retrieved November 07, 2020, from </a:t>
            </a:r>
            <a:r>
              <a:rPr lang="en" sz="1100" u="sng">
                <a:solidFill>
                  <a:schemeClr val="hlink"/>
                </a:solidFill>
                <a:latin typeface="Oswald"/>
                <a:ea typeface="Oswald"/>
                <a:cs typeface="Oswald"/>
                <a:sym typeface="Oswald"/>
                <a:hlinkClick r:id="rId3"/>
              </a:rPr>
              <a:t>https://www.americanprogress.org/issues/women/reports/2020/08/27/489786/state-actions-undermining-abortion-rights-2020/</a:t>
            </a:r>
            <a:endParaRPr sz="1100">
              <a:solidFill>
                <a:schemeClr val="accent5"/>
              </a:solidFill>
              <a:latin typeface="Oswald"/>
              <a:ea typeface="Oswald"/>
              <a:cs typeface="Oswald"/>
              <a:sym typeface="Oswald"/>
            </a:endParaRPr>
          </a:p>
          <a:p>
            <a:pPr indent="-298450" lvl="0" marL="457200" rtl="0" algn="l">
              <a:lnSpc>
                <a:spcPct val="115000"/>
              </a:lnSpc>
              <a:spcBef>
                <a:spcPts val="0"/>
              </a:spcBef>
              <a:spcAft>
                <a:spcPts val="0"/>
              </a:spcAft>
              <a:buClr>
                <a:schemeClr val="accent5"/>
              </a:buClr>
              <a:buSzPts val="1100"/>
              <a:buFont typeface="Oswald"/>
              <a:buChar char="●"/>
            </a:pPr>
            <a:r>
              <a:rPr lang="en" sz="1100">
                <a:solidFill>
                  <a:schemeClr val="accent5"/>
                </a:solidFill>
                <a:latin typeface="Oswald"/>
                <a:ea typeface="Oswald"/>
                <a:cs typeface="Oswald"/>
                <a:sym typeface="Oswald"/>
              </a:rPr>
              <a:t>Montanaro, D. (2019, June 07). Poll: Majority Want To Keep Abortion Legal, But They Also Want Restrictions. Retrieved November 07, 2020, from https://www.npr.org/2019/06/07/730183531/poll-majority-want-to-keep-abortion-legal-but-they-also-want-restrictions</a:t>
            </a:r>
            <a:endParaRPr sz="1100">
              <a:solidFill>
                <a:schemeClr val="accent5"/>
              </a:solidFill>
              <a:latin typeface="Oswald"/>
              <a:ea typeface="Oswald"/>
              <a:cs typeface="Oswald"/>
              <a:sym typeface="Oswald"/>
            </a:endParaRPr>
          </a:p>
          <a:p>
            <a:pPr indent="-304800" lvl="0" marL="457200" rtl="0" algn="l">
              <a:lnSpc>
                <a:spcPct val="115000"/>
              </a:lnSpc>
              <a:spcBef>
                <a:spcPts val="0"/>
              </a:spcBef>
              <a:spcAft>
                <a:spcPts val="0"/>
              </a:spcAft>
              <a:buClr>
                <a:schemeClr val="accent5"/>
              </a:buClr>
              <a:buSzPts val="1200"/>
              <a:buFont typeface="Oswald"/>
              <a:buChar char="●"/>
            </a:pPr>
            <a:r>
              <a:rPr lang="en" sz="1100">
                <a:solidFill>
                  <a:schemeClr val="accent5"/>
                </a:solidFill>
                <a:latin typeface="Oswald"/>
                <a:ea typeface="Oswald"/>
                <a:cs typeface="Oswald"/>
                <a:sym typeface="Oswald"/>
              </a:rPr>
              <a:t>Nash, E., Guttmacher Institute, Gold, R., Ansari-Thomas, Z., Cappello, O., &amp; Mohammed, L. (2017, July 13). Policy Trends in the States: 2016. Retrieved November 07, 2020, from https://www.guttmacher.org/article/2017/01/policy-trends-states-2016</a:t>
            </a:r>
            <a:endParaRPr sz="1100">
              <a:solidFill>
                <a:schemeClr val="accent5"/>
              </a:solidFill>
              <a:latin typeface="Oswald"/>
              <a:ea typeface="Oswald"/>
              <a:cs typeface="Oswald"/>
              <a:sym typeface="Oswald"/>
            </a:endParaRPr>
          </a:p>
        </p:txBody>
      </p:sp>
      <p:sp>
        <p:nvSpPr>
          <p:cNvPr id="893" name="Google Shape;893;p69"/>
          <p:cNvSpPr txBox="1"/>
          <p:nvPr>
            <p:ph idx="15" type="title"/>
          </p:nvPr>
        </p:nvSpPr>
        <p:spPr>
          <a:xfrm>
            <a:off x="524000" y="336325"/>
            <a:ext cx="6386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Works Cited</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7" name="Shape 897"/>
        <p:cNvGrpSpPr/>
        <p:nvPr/>
      </p:nvGrpSpPr>
      <p:grpSpPr>
        <a:xfrm>
          <a:off x="0" y="0"/>
          <a:ext cx="0" cy="0"/>
          <a:chOff x="0" y="0"/>
          <a:chExt cx="0" cy="0"/>
        </a:xfrm>
      </p:grpSpPr>
      <p:sp>
        <p:nvSpPr>
          <p:cNvPr id="898" name="Google Shape;898;p70"/>
          <p:cNvSpPr txBox="1"/>
          <p:nvPr>
            <p:ph idx="15" type="title"/>
          </p:nvPr>
        </p:nvSpPr>
        <p:spPr>
          <a:xfrm>
            <a:off x="496650" y="293925"/>
            <a:ext cx="8150700" cy="11685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t>Forms of resistance or counter-power against such forms of discursive dominance</a:t>
            </a:r>
            <a:endParaRPr sz="2000"/>
          </a:p>
        </p:txBody>
      </p:sp>
      <p:sp>
        <p:nvSpPr>
          <p:cNvPr id="899" name="Google Shape;899;p70"/>
          <p:cNvSpPr txBox="1"/>
          <p:nvPr>
            <p:ph idx="14" type="subTitle"/>
          </p:nvPr>
        </p:nvSpPr>
        <p:spPr>
          <a:xfrm>
            <a:off x="496650" y="1683750"/>
            <a:ext cx="8290800" cy="3809100"/>
          </a:xfrm>
          <a:prstGeom prst="rect">
            <a:avLst/>
          </a:prstGeom>
        </p:spPr>
        <p:txBody>
          <a:bodyPr anchorCtr="0" anchor="t" bIns="91425" lIns="91425" spcFirstLastPara="1" rIns="91425" wrap="square" tIns="91425">
            <a:noAutofit/>
          </a:bodyPr>
          <a:lstStyle/>
          <a:p>
            <a:pPr indent="-336550" lvl="0" marL="457200" rtl="0" algn="l">
              <a:lnSpc>
                <a:spcPct val="115000"/>
              </a:lnSpc>
              <a:spcBef>
                <a:spcPts val="0"/>
              </a:spcBef>
              <a:spcAft>
                <a:spcPts val="0"/>
              </a:spcAft>
              <a:buSzPts val="1700"/>
              <a:buFont typeface="Oswald"/>
              <a:buChar char="●"/>
            </a:pPr>
            <a:r>
              <a:rPr lang="en">
                <a:solidFill>
                  <a:srgbClr val="404040"/>
                </a:solidFill>
                <a:latin typeface="Oswald"/>
                <a:ea typeface="Oswald"/>
                <a:cs typeface="Oswald"/>
                <a:sym typeface="Oswald"/>
              </a:rPr>
              <a:t>“As the conservative justices of the Supreme Court lay the groundwork to undermine abortion                                rights, and as President Donald Trump and Senate Majority Leader Mitch McConnell stack the                                courts with political ideologues,anti-abortion legislators at the state level continue to advance dangerous, medically unnecessary abortion restrictions.” (Ellman, 2020)</a:t>
            </a:r>
            <a:endParaRPr>
              <a:solidFill>
                <a:srgbClr val="404040"/>
              </a:solidFill>
              <a:latin typeface="Oswald"/>
              <a:ea typeface="Oswald"/>
              <a:cs typeface="Oswald"/>
              <a:sym typeface="Oswald"/>
            </a:endParaRPr>
          </a:p>
          <a:p>
            <a:pPr indent="-336550" lvl="0" marL="457200" marR="0" rtl="0" algn="l">
              <a:lnSpc>
                <a:spcPct val="115000"/>
              </a:lnSpc>
              <a:spcBef>
                <a:spcPts val="1000"/>
              </a:spcBef>
              <a:spcAft>
                <a:spcPts val="0"/>
              </a:spcAft>
              <a:buSzPts val="1700"/>
              <a:buFont typeface="Oswald"/>
              <a:buChar char="●"/>
            </a:pPr>
            <a:r>
              <a:rPr lang="en">
                <a:solidFill>
                  <a:srgbClr val="404040"/>
                </a:solidFill>
                <a:latin typeface="Oswald"/>
                <a:ea typeface="Oswald"/>
                <a:cs typeface="Oswald"/>
                <a:sym typeface="Oswald"/>
              </a:rPr>
              <a:t>Political discourse is the formal exchange of reasoned views as to which of several alternative courses of action should be taken to solve a societal problem.</a:t>
            </a:r>
            <a:endParaRPr>
              <a:solidFill>
                <a:srgbClr val="404040"/>
              </a:solidFill>
              <a:latin typeface="Oswald"/>
              <a:ea typeface="Oswald"/>
              <a:cs typeface="Oswald"/>
              <a:sym typeface="Oswald"/>
            </a:endParaRPr>
          </a:p>
          <a:p>
            <a:pPr indent="-336550" lvl="0" marL="457200" marR="0" rtl="0" algn="l">
              <a:lnSpc>
                <a:spcPct val="115000"/>
              </a:lnSpc>
              <a:spcBef>
                <a:spcPts val="1000"/>
              </a:spcBef>
              <a:spcAft>
                <a:spcPts val="0"/>
              </a:spcAft>
              <a:buSzPts val="1700"/>
              <a:buFont typeface="Oswald"/>
              <a:buChar char="●"/>
            </a:pPr>
            <a:r>
              <a:rPr lang="en">
                <a:solidFill>
                  <a:srgbClr val="404040"/>
                </a:solidFill>
                <a:latin typeface="Oswald"/>
                <a:ea typeface="Oswald"/>
                <a:cs typeface="Oswald"/>
                <a:sym typeface="Oswald"/>
              </a:rPr>
              <a:t>Large majorities say the tone and nature of political debate in the United States has become more negative in recent years – as well as less respectful, less fact-based and less substantive.</a:t>
            </a:r>
            <a:endParaRPr>
              <a:solidFill>
                <a:srgbClr val="404040"/>
              </a:solidFill>
              <a:latin typeface="Oswald"/>
              <a:ea typeface="Oswald"/>
              <a:cs typeface="Oswald"/>
              <a:sym typeface="Oswald"/>
            </a:endParaRPr>
          </a:p>
          <a:p>
            <a:pPr indent="-336550" lvl="0" marL="457200" marR="0" rtl="0" algn="l">
              <a:lnSpc>
                <a:spcPct val="115000"/>
              </a:lnSpc>
              <a:spcBef>
                <a:spcPts val="1000"/>
              </a:spcBef>
              <a:spcAft>
                <a:spcPts val="1000"/>
              </a:spcAft>
              <a:buSzPts val="1700"/>
              <a:buFont typeface="Oswald"/>
              <a:buChar char="●"/>
            </a:pPr>
            <a:r>
              <a:rPr lang="en">
                <a:solidFill>
                  <a:srgbClr val="404040"/>
                </a:solidFill>
                <a:latin typeface="Oswald"/>
                <a:ea typeface="Oswald"/>
                <a:cs typeface="Oswald"/>
                <a:sym typeface="Oswald"/>
              </a:rPr>
              <a:t>sizable majorities say Trump’s comments often or sometimes make them feel concerned (76%), confused (70%), embarrassed (69%) and exhausted (67%). By contrast, fewer have positive reactions to Trump’s rhetoric, though 54% say they at least sometimes feel entertained by what he says.</a:t>
            </a:r>
            <a:endParaRPr>
              <a:solidFill>
                <a:srgbClr val="404040"/>
              </a:solidFill>
              <a:latin typeface="Oswald"/>
              <a:ea typeface="Oswald"/>
              <a:cs typeface="Oswald"/>
              <a:sym typeface="Oswald"/>
            </a:endParaRPr>
          </a:p>
        </p:txBody>
      </p:sp>
      <p:sp>
        <p:nvSpPr>
          <p:cNvPr id="900" name="Google Shape;900;p70"/>
          <p:cNvSpPr txBox="1"/>
          <p:nvPr>
            <p:ph idx="4294967295" type="subTitle"/>
          </p:nvPr>
        </p:nvSpPr>
        <p:spPr>
          <a:xfrm>
            <a:off x="570125" y="1304700"/>
            <a:ext cx="2466300" cy="44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latin typeface="Montserrat Medium"/>
                <a:ea typeface="Montserrat Medium"/>
                <a:cs typeface="Montserrat Medium"/>
                <a:sym typeface="Montserrat Medium"/>
              </a:rPr>
              <a:t>By William Robbins</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sp>
        <p:nvSpPr>
          <p:cNvPr id="905" name="Google Shape;905;p71"/>
          <p:cNvSpPr txBox="1"/>
          <p:nvPr>
            <p:ph idx="15" type="title"/>
          </p:nvPr>
        </p:nvSpPr>
        <p:spPr>
          <a:xfrm>
            <a:off x="496650" y="293925"/>
            <a:ext cx="8150700" cy="11685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t>Trump</a:t>
            </a:r>
            <a:endParaRPr sz="2000"/>
          </a:p>
        </p:txBody>
      </p:sp>
      <p:sp>
        <p:nvSpPr>
          <p:cNvPr id="906" name="Google Shape;906;p71"/>
          <p:cNvSpPr txBox="1"/>
          <p:nvPr>
            <p:ph idx="14" type="subTitle"/>
          </p:nvPr>
        </p:nvSpPr>
        <p:spPr>
          <a:xfrm>
            <a:off x="496650" y="2045000"/>
            <a:ext cx="8290800" cy="3219300"/>
          </a:xfrm>
          <a:prstGeom prst="rect">
            <a:avLst/>
          </a:prstGeom>
        </p:spPr>
        <p:txBody>
          <a:bodyPr anchorCtr="0" anchor="t" bIns="91425" lIns="91425" spcFirstLastPara="1" rIns="91425" wrap="square" tIns="91425">
            <a:noAutofit/>
          </a:bodyPr>
          <a:lstStyle/>
          <a:p>
            <a:pPr indent="-381000" lvl="0" marL="457200" marR="0" rtl="0" algn="l">
              <a:lnSpc>
                <a:spcPct val="115000"/>
              </a:lnSpc>
              <a:spcBef>
                <a:spcPts val="0"/>
              </a:spcBef>
              <a:spcAft>
                <a:spcPts val="0"/>
              </a:spcAft>
              <a:buSzPts val="2400"/>
              <a:buFont typeface="Oswald"/>
              <a:buChar char="●"/>
            </a:pPr>
            <a:r>
              <a:rPr lang="en" sz="2100">
                <a:solidFill>
                  <a:srgbClr val="404040"/>
                </a:solidFill>
                <a:latin typeface="Oswald"/>
                <a:ea typeface="Oswald"/>
                <a:cs typeface="Oswald"/>
                <a:sym typeface="Oswald"/>
              </a:rPr>
              <a:t>"Look at that face. Would anybody vote for that? Can you imagine that, the face of our next president? I mean, she's a woman, and I'm not supposed to say bad things, but really, folks, come on. Are we serious?"</a:t>
            </a:r>
            <a:endParaRPr sz="2100">
              <a:solidFill>
                <a:srgbClr val="404040"/>
              </a:solidFill>
              <a:latin typeface="Oswald"/>
              <a:ea typeface="Oswald"/>
              <a:cs typeface="Oswald"/>
              <a:sym typeface="Oswald"/>
            </a:endParaRPr>
          </a:p>
          <a:p>
            <a:pPr indent="-381000" lvl="0" marL="457200" marR="0" rtl="0" algn="l">
              <a:lnSpc>
                <a:spcPct val="115000"/>
              </a:lnSpc>
              <a:spcBef>
                <a:spcPts val="1000"/>
              </a:spcBef>
              <a:spcAft>
                <a:spcPts val="0"/>
              </a:spcAft>
              <a:buSzPts val="2400"/>
              <a:buFont typeface="Oswald"/>
              <a:buChar char="●"/>
            </a:pPr>
            <a:r>
              <a:rPr lang="en" sz="2100">
                <a:solidFill>
                  <a:srgbClr val="404040"/>
                </a:solidFill>
                <a:latin typeface="Oswald"/>
                <a:ea typeface="Oswald"/>
                <a:cs typeface="Oswald"/>
                <a:sym typeface="Oswald"/>
              </a:rPr>
              <a:t>"If Hillary Clinton can't satisfy her husband, what makes her think she can satisfy America?”</a:t>
            </a:r>
            <a:endParaRPr sz="2100">
              <a:solidFill>
                <a:srgbClr val="404040"/>
              </a:solidFill>
              <a:latin typeface="Oswald"/>
              <a:ea typeface="Oswald"/>
              <a:cs typeface="Oswald"/>
              <a:sym typeface="Oswald"/>
            </a:endParaRPr>
          </a:p>
          <a:p>
            <a:pPr indent="-381000" lvl="0" marL="457200" marR="0" rtl="0" algn="l">
              <a:lnSpc>
                <a:spcPct val="115000"/>
              </a:lnSpc>
              <a:spcBef>
                <a:spcPts val="1000"/>
              </a:spcBef>
              <a:spcAft>
                <a:spcPts val="1000"/>
              </a:spcAft>
              <a:buSzPts val="2400"/>
              <a:buFont typeface="Oswald"/>
              <a:buChar char="●"/>
            </a:pPr>
            <a:r>
              <a:rPr lang="en" sz="2100">
                <a:solidFill>
                  <a:srgbClr val="404040"/>
                </a:solidFill>
                <a:latin typeface="Oswald"/>
                <a:ea typeface="Oswald"/>
                <a:cs typeface="Oswald"/>
                <a:sym typeface="Oswald"/>
              </a:rPr>
              <a:t>"Does she have a good body? No. Does she have a fat ass? Absolutely."</a:t>
            </a:r>
            <a:endParaRPr sz="2100">
              <a:solidFill>
                <a:srgbClr val="404040"/>
              </a:solidFill>
              <a:latin typeface="Oswald"/>
              <a:ea typeface="Oswald"/>
              <a:cs typeface="Oswald"/>
              <a:sym typeface="Oswald"/>
            </a:endParaRPr>
          </a:p>
        </p:txBody>
      </p:sp>
      <p:pic>
        <p:nvPicPr>
          <p:cNvPr id="907" name="Google Shape;907;p71"/>
          <p:cNvPicPr preferRelativeResize="0"/>
          <p:nvPr/>
        </p:nvPicPr>
        <p:blipFill>
          <a:blip r:embed="rId3">
            <a:alphaModFix/>
          </a:blip>
          <a:stretch>
            <a:fillRect/>
          </a:stretch>
        </p:blipFill>
        <p:spPr>
          <a:xfrm>
            <a:off x="4687613" y="251963"/>
            <a:ext cx="2619375" cy="174307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1" name="Shape 911"/>
        <p:cNvGrpSpPr/>
        <p:nvPr/>
      </p:nvGrpSpPr>
      <p:grpSpPr>
        <a:xfrm>
          <a:off x="0" y="0"/>
          <a:ext cx="0" cy="0"/>
          <a:chOff x="0" y="0"/>
          <a:chExt cx="0" cy="0"/>
        </a:xfrm>
      </p:grpSpPr>
      <p:sp>
        <p:nvSpPr>
          <p:cNvPr id="912" name="Google Shape;912;p72"/>
          <p:cNvSpPr txBox="1"/>
          <p:nvPr>
            <p:ph idx="14" type="subTitle"/>
          </p:nvPr>
        </p:nvSpPr>
        <p:spPr>
          <a:xfrm>
            <a:off x="496650" y="718850"/>
            <a:ext cx="8290800" cy="44691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lang="en" sz="2000">
                <a:solidFill>
                  <a:srgbClr val="404040"/>
                </a:solidFill>
                <a:latin typeface="Oswald"/>
                <a:ea typeface="Oswald"/>
                <a:cs typeface="Oswald"/>
                <a:sym typeface="Oswald"/>
              </a:rPr>
              <a:t>Media sources aggravate the stereotypization in politics through accentuation on indigenously women’s characteristics and roles, for examples, a mother,                          a wife, a guardian of the hearth, a teacher, and a seller. Listed roles are                       proven true by public opinion that such political posts as a Minister of                  Health; a Minister of Social Services, of Citizenship and Immigration, a Minister of Public Relations, a Minister of Maternity and Child Welfare Service and a Minister of Education are associated with women (Shvedova, 2002).</a:t>
            </a:r>
            <a:endParaRPr sz="2000">
              <a:solidFill>
                <a:srgbClr val="404040"/>
              </a:solidFill>
              <a:latin typeface="Oswald"/>
              <a:ea typeface="Oswald"/>
              <a:cs typeface="Oswald"/>
              <a:sym typeface="Oswald"/>
            </a:endParaRPr>
          </a:p>
          <a:p>
            <a:pPr indent="0" lvl="0" marL="0" marR="0" rtl="0" algn="l">
              <a:lnSpc>
                <a:spcPct val="115000"/>
              </a:lnSpc>
              <a:spcBef>
                <a:spcPts val="1000"/>
              </a:spcBef>
              <a:spcAft>
                <a:spcPts val="0"/>
              </a:spcAft>
              <a:buNone/>
            </a:pPr>
            <a:r>
              <a:t/>
            </a:r>
            <a:endParaRPr sz="600">
              <a:solidFill>
                <a:srgbClr val="404040"/>
              </a:solidFill>
              <a:latin typeface="Oswald"/>
              <a:ea typeface="Oswald"/>
              <a:cs typeface="Oswald"/>
              <a:sym typeface="Oswald"/>
            </a:endParaRPr>
          </a:p>
          <a:p>
            <a:pPr indent="0" lvl="0" marL="0" marR="0" rtl="0" algn="l">
              <a:lnSpc>
                <a:spcPct val="115000"/>
              </a:lnSpc>
              <a:spcBef>
                <a:spcPts val="1000"/>
              </a:spcBef>
              <a:spcAft>
                <a:spcPts val="1000"/>
              </a:spcAft>
              <a:buNone/>
            </a:pPr>
            <a:r>
              <a:rPr lang="en" sz="2000">
                <a:solidFill>
                  <a:srgbClr val="404040"/>
                </a:solidFill>
                <a:latin typeface="Oswald"/>
                <a:ea typeface="Oswald"/>
                <a:cs typeface="Oswald"/>
                <a:sym typeface="Oswald"/>
              </a:rPr>
              <a:t>Men’s cause is keeping influence, status and making an arrangement. Women, by contrast, use language for establishment of communication, for relationship maintaining and “to be liked.”</a:t>
            </a:r>
            <a:endParaRPr sz="2000">
              <a:solidFill>
                <a:srgbClr val="404040"/>
              </a:solidFill>
              <a:latin typeface="Oswald"/>
              <a:ea typeface="Oswald"/>
              <a:cs typeface="Oswald"/>
              <a:sym typeface="Oswal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6" name="Shape 916"/>
        <p:cNvGrpSpPr/>
        <p:nvPr/>
      </p:nvGrpSpPr>
      <p:grpSpPr>
        <a:xfrm>
          <a:off x="0" y="0"/>
          <a:ext cx="0" cy="0"/>
          <a:chOff x="0" y="0"/>
          <a:chExt cx="0" cy="0"/>
        </a:xfrm>
      </p:grpSpPr>
      <p:sp>
        <p:nvSpPr>
          <p:cNvPr id="917" name="Google Shape;917;p73"/>
          <p:cNvSpPr txBox="1"/>
          <p:nvPr>
            <p:ph idx="15" type="title"/>
          </p:nvPr>
        </p:nvSpPr>
        <p:spPr>
          <a:xfrm>
            <a:off x="496650" y="293925"/>
            <a:ext cx="8150700" cy="11685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t>Women's Political Discourse profiles women in the most highly visible political offices today</a:t>
            </a:r>
            <a:endParaRPr/>
          </a:p>
        </p:txBody>
      </p:sp>
      <p:sp>
        <p:nvSpPr>
          <p:cNvPr id="918" name="Google Shape;918;p73"/>
          <p:cNvSpPr txBox="1"/>
          <p:nvPr>
            <p:ph idx="14" type="subTitle"/>
          </p:nvPr>
        </p:nvSpPr>
        <p:spPr>
          <a:xfrm>
            <a:off x="496650" y="2121200"/>
            <a:ext cx="8290800" cy="31428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lang="en" sz="2000">
                <a:solidFill>
                  <a:srgbClr val="404040"/>
                </a:solidFill>
                <a:latin typeface="Oswald"/>
                <a:ea typeface="Oswald"/>
                <a:cs typeface="Oswald"/>
                <a:sym typeface="Oswald"/>
              </a:rPr>
              <a:t>We analyzed these and many other articles about Hillary Clinton and noticed the tendency of a prevailing masculine features in the image construction. The majority of journalists pointed out on the male features of the character, which Clinton shows in political struggle. At the same time we analyzed articles, where Hillary was half represented or represented as a woman. Half representation means either Hillary’s male and female features were just listed or that features were countered. The majority of articles with “just a woman” representation were devoted to scandals or events, where Hillary makes herself inaccurate.</a:t>
            </a:r>
            <a:endParaRPr sz="2000">
              <a:solidFill>
                <a:srgbClr val="404040"/>
              </a:solidFill>
              <a:latin typeface="Oswald"/>
              <a:ea typeface="Oswald"/>
              <a:cs typeface="Oswald"/>
              <a:sym typeface="Oswald"/>
            </a:endParaRPr>
          </a:p>
          <a:p>
            <a:pPr indent="0" lvl="0" marL="0" marR="0" rtl="0" algn="l">
              <a:lnSpc>
                <a:spcPct val="115000"/>
              </a:lnSpc>
              <a:spcBef>
                <a:spcPts val="1000"/>
              </a:spcBef>
              <a:spcAft>
                <a:spcPts val="1000"/>
              </a:spcAft>
              <a:buNone/>
            </a:pPr>
            <a:r>
              <a:rPr lang="en" sz="2000">
                <a:solidFill>
                  <a:srgbClr val="404040"/>
                </a:solidFill>
                <a:latin typeface="Oswald"/>
                <a:ea typeface="Oswald"/>
                <a:cs typeface="Oswald"/>
                <a:sym typeface="Oswald"/>
              </a:rPr>
              <a:t>                    </a:t>
            </a:r>
            <a:endParaRPr sz="2000">
              <a:solidFill>
                <a:srgbClr val="404040"/>
              </a:solidFill>
              <a:latin typeface="Oswald"/>
              <a:ea typeface="Oswald"/>
              <a:cs typeface="Oswald"/>
              <a:sym typeface="Oswald"/>
            </a:endParaRPr>
          </a:p>
        </p:txBody>
      </p:sp>
    </p:spTree>
  </p:cSld>
  <p:clrMapOvr>
    <a:masterClrMapping/>
  </p:clrMapOvr>
</p:sld>
</file>

<file path=ppt/theme/theme1.xml><?xml version="1.0" encoding="utf-8"?>
<a:theme xmlns:a="http://schemas.openxmlformats.org/drawingml/2006/main" xmlns:r="http://schemas.openxmlformats.org/officeDocument/2006/relationships" name="Newt-on Social Media Company Profile by Slidesgo">
  <a:themeElements>
    <a:clrScheme name="Simple Light">
      <a:dk1>
        <a:srgbClr val="263238"/>
      </a:dk1>
      <a:lt1>
        <a:srgbClr val="FFFFFF"/>
      </a:lt1>
      <a:dk2>
        <a:srgbClr val="595959"/>
      </a:dk2>
      <a:lt2>
        <a:srgbClr val="EEEEEE"/>
      </a:lt2>
      <a:accent1>
        <a:srgbClr val="C53F3F"/>
      </a:accent1>
      <a:accent2>
        <a:srgbClr val="455A64"/>
      </a:accent2>
      <a:accent3>
        <a:srgbClr val="CECACA"/>
      </a:accent3>
      <a:accent4>
        <a:srgbClr val="9E2121"/>
      </a:accent4>
      <a:accent5>
        <a:srgbClr val="000000"/>
      </a:accent5>
      <a:accent6>
        <a:srgbClr val="FF0000"/>
      </a:accent6>
      <a:hlink>
        <a:srgbClr val="99999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